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6.xml" ContentType="application/vnd.openxmlformats-officedocument.theme+xml"/>
  <Override PartName="/ppt/slideLayouts/slideLayout181.xml" ContentType="application/vnd.openxmlformats-officedocument.presentationml.slideLayout+xml"/>
  <Override PartName="/ppt/theme/theme17.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8.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9.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0.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1.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2.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3.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4.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5.xml" ContentType="application/vnd.openxmlformats-officedocument.theme+xml"/>
  <Override PartName="/ppt/slideLayouts/slideLayout273.xml" ContentType="application/vnd.openxmlformats-officedocument.presentationml.slideLayout+xml"/>
  <Override PartName="/ppt/theme/theme26.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7.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8.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theme/themeOverride1.xml" ContentType="application/vnd.openxmlformats-officedocument.themeOverr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theme/themeOverride2.xml" ContentType="application/vnd.openxmlformats-officedocument.themeOverride+xml"/>
  <Override PartName="/ppt/notesSlides/notesSlide137.xml" ContentType="application/vnd.openxmlformats-officedocument.presentationml.notesSlide+xml"/>
  <Override PartName="/ppt/theme/themeOverride3.xml" ContentType="application/vnd.openxmlformats-officedocument.themeOverr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10" r:id="rId2"/>
    <p:sldMasterId id="2147483747" r:id="rId3"/>
    <p:sldMasterId id="2147483771" r:id="rId4"/>
    <p:sldMasterId id="2147483796" r:id="rId5"/>
    <p:sldMasterId id="2147483820" r:id="rId6"/>
    <p:sldMasterId id="2147483832" r:id="rId7"/>
    <p:sldMasterId id="2147483845" r:id="rId8"/>
    <p:sldMasterId id="2147483857" r:id="rId9"/>
    <p:sldMasterId id="2147483869" r:id="rId10"/>
    <p:sldMasterId id="2147483881" r:id="rId11"/>
    <p:sldMasterId id="2147483893" r:id="rId12"/>
    <p:sldMasterId id="2147483905" r:id="rId13"/>
    <p:sldMasterId id="2147483917" r:id="rId14"/>
    <p:sldMasterId id="2147483930" r:id="rId15"/>
    <p:sldMasterId id="2147483942" r:id="rId16"/>
    <p:sldMasterId id="2147483954" r:id="rId17"/>
    <p:sldMasterId id="2147483956" r:id="rId18"/>
    <p:sldMasterId id="2147483982" r:id="rId19"/>
    <p:sldMasterId id="2147483995" r:id="rId20"/>
    <p:sldMasterId id="2147484007" r:id="rId21"/>
    <p:sldMasterId id="2147484031" r:id="rId22"/>
    <p:sldMasterId id="2147484044" r:id="rId23"/>
    <p:sldMasterId id="2147484057" r:id="rId24"/>
    <p:sldMasterId id="2147484069" r:id="rId25"/>
    <p:sldMasterId id="2147484081" r:id="rId26"/>
    <p:sldMasterId id="2147484083" r:id="rId27"/>
    <p:sldMasterId id="2147484097" r:id="rId28"/>
    <p:sldMasterId id="2147484109" r:id="rId29"/>
  </p:sldMasterIdLst>
  <p:notesMasterIdLst>
    <p:notesMasterId r:id="rId224"/>
  </p:notesMasterIdLst>
  <p:sldIdLst>
    <p:sldId id="435" r:id="rId30"/>
    <p:sldId id="650" r:id="rId31"/>
    <p:sldId id="640" r:id="rId32"/>
    <p:sldId id="729" r:id="rId33"/>
    <p:sldId id="730" r:id="rId34"/>
    <p:sldId id="731" r:id="rId35"/>
    <p:sldId id="732" r:id="rId36"/>
    <p:sldId id="733" r:id="rId37"/>
    <p:sldId id="734" r:id="rId38"/>
    <p:sldId id="735" r:id="rId39"/>
    <p:sldId id="5204" r:id="rId40"/>
    <p:sldId id="5196" r:id="rId41"/>
    <p:sldId id="468" r:id="rId42"/>
    <p:sldId id="469" r:id="rId43"/>
    <p:sldId id="470" r:id="rId44"/>
    <p:sldId id="471" r:id="rId45"/>
    <p:sldId id="472" r:id="rId46"/>
    <p:sldId id="460" r:id="rId47"/>
    <p:sldId id="473" r:id="rId48"/>
    <p:sldId id="485" r:id="rId49"/>
    <p:sldId id="486" r:id="rId50"/>
    <p:sldId id="487" r:id="rId51"/>
    <p:sldId id="1110" r:id="rId52"/>
    <p:sldId id="475" r:id="rId53"/>
    <p:sldId id="5205" r:id="rId54"/>
    <p:sldId id="5206" r:id="rId55"/>
    <p:sldId id="491" r:id="rId56"/>
    <p:sldId id="492" r:id="rId57"/>
    <p:sldId id="493" r:id="rId58"/>
    <p:sldId id="494" r:id="rId59"/>
    <p:sldId id="495" r:id="rId60"/>
    <p:sldId id="496" r:id="rId61"/>
    <p:sldId id="499" r:id="rId62"/>
    <p:sldId id="500" r:id="rId63"/>
    <p:sldId id="501" r:id="rId64"/>
    <p:sldId id="504" r:id="rId65"/>
    <p:sldId id="503" r:id="rId66"/>
    <p:sldId id="502" r:id="rId67"/>
    <p:sldId id="505" r:id="rId68"/>
    <p:sldId id="506" r:id="rId69"/>
    <p:sldId id="507" r:id="rId70"/>
    <p:sldId id="508" r:id="rId71"/>
    <p:sldId id="509" r:id="rId72"/>
    <p:sldId id="510" r:id="rId73"/>
    <p:sldId id="511" r:id="rId74"/>
    <p:sldId id="512" r:id="rId75"/>
    <p:sldId id="513" r:id="rId76"/>
    <p:sldId id="695" r:id="rId77"/>
    <p:sldId id="736" r:id="rId78"/>
    <p:sldId id="737" r:id="rId79"/>
    <p:sldId id="698" r:id="rId80"/>
    <p:sldId id="710" r:id="rId81"/>
    <p:sldId id="712" r:id="rId82"/>
    <p:sldId id="1219" r:id="rId83"/>
    <p:sldId id="514" r:id="rId84"/>
    <p:sldId id="724" r:id="rId85"/>
    <p:sldId id="739" r:id="rId86"/>
    <p:sldId id="684" r:id="rId87"/>
    <p:sldId id="516" r:id="rId88"/>
    <p:sldId id="515" r:id="rId89"/>
    <p:sldId id="517" r:id="rId90"/>
    <p:sldId id="518" r:id="rId91"/>
    <p:sldId id="519" r:id="rId92"/>
    <p:sldId id="520" r:id="rId93"/>
    <p:sldId id="521" r:id="rId94"/>
    <p:sldId id="522" r:id="rId95"/>
    <p:sldId id="523" r:id="rId96"/>
    <p:sldId id="526" r:id="rId97"/>
    <p:sldId id="527" r:id="rId98"/>
    <p:sldId id="530" r:id="rId99"/>
    <p:sldId id="528" r:id="rId100"/>
    <p:sldId id="529" r:id="rId101"/>
    <p:sldId id="531" r:id="rId102"/>
    <p:sldId id="532" r:id="rId103"/>
    <p:sldId id="533" r:id="rId104"/>
    <p:sldId id="534" r:id="rId105"/>
    <p:sldId id="535" r:id="rId106"/>
    <p:sldId id="693" r:id="rId107"/>
    <p:sldId id="536" r:id="rId108"/>
    <p:sldId id="537" r:id="rId109"/>
    <p:sldId id="538" r:id="rId110"/>
    <p:sldId id="539" r:id="rId111"/>
    <p:sldId id="540" r:id="rId112"/>
    <p:sldId id="541" r:id="rId113"/>
    <p:sldId id="542" r:id="rId114"/>
    <p:sldId id="543" r:id="rId115"/>
    <p:sldId id="544" r:id="rId116"/>
    <p:sldId id="545" r:id="rId117"/>
    <p:sldId id="546" r:id="rId118"/>
    <p:sldId id="547" r:id="rId119"/>
    <p:sldId id="548" r:id="rId120"/>
    <p:sldId id="549" r:id="rId121"/>
    <p:sldId id="550" r:id="rId122"/>
    <p:sldId id="551" r:id="rId123"/>
    <p:sldId id="552" r:id="rId124"/>
    <p:sldId id="553" r:id="rId125"/>
    <p:sldId id="554" r:id="rId126"/>
    <p:sldId id="555" r:id="rId127"/>
    <p:sldId id="556" r:id="rId128"/>
    <p:sldId id="557" r:id="rId129"/>
    <p:sldId id="558" r:id="rId130"/>
    <p:sldId id="718" r:id="rId131"/>
    <p:sldId id="561" r:id="rId132"/>
    <p:sldId id="562" r:id="rId133"/>
    <p:sldId id="563" r:id="rId134"/>
    <p:sldId id="564" r:id="rId135"/>
    <p:sldId id="565" r:id="rId136"/>
    <p:sldId id="566" r:id="rId137"/>
    <p:sldId id="567" r:id="rId138"/>
    <p:sldId id="568" r:id="rId139"/>
    <p:sldId id="569" r:id="rId140"/>
    <p:sldId id="570" r:id="rId141"/>
    <p:sldId id="571" r:id="rId142"/>
    <p:sldId id="572" r:id="rId143"/>
    <p:sldId id="573" r:id="rId144"/>
    <p:sldId id="574" r:id="rId145"/>
    <p:sldId id="575" r:id="rId146"/>
    <p:sldId id="576" r:id="rId147"/>
    <p:sldId id="577" r:id="rId148"/>
    <p:sldId id="578" r:id="rId149"/>
    <p:sldId id="579" r:id="rId150"/>
    <p:sldId id="580" r:id="rId151"/>
    <p:sldId id="581" r:id="rId152"/>
    <p:sldId id="582" r:id="rId153"/>
    <p:sldId id="583" r:id="rId154"/>
    <p:sldId id="584" r:id="rId155"/>
    <p:sldId id="585" r:id="rId156"/>
    <p:sldId id="586" r:id="rId157"/>
    <p:sldId id="694" r:id="rId158"/>
    <p:sldId id="587" r:id="rId159"/>
    <p:sldId id="588" r:id="rId160"/>
    <p:sldId id="589" r:id="rId161"/>
    <p:sldId id="590" r:id="rId162"/>
    <p:sldId id="591" r:id="rId163"/>
    <p:sldId id="592" r:id="rId164"/>
    <p:sldId id="593" r:id="rId165"/>
    <p:sldId id="696" r:id="rId166"/>
    <p:sldId id="727" r:id="rId167"/>
    <p:sldId id="728" r:id="rId168"/>
    <p:sldId id="477" r:id="rId169"/>
    <p:sldId id="721" r:id="rId170"/>
    <p:sldId id="722" r:id="rId171"/>
    <p:sldId id="717" r:id="rId172"/>
    <p:sldId id="719" r:id="rId173"/>
    <p:sldId id="594" r:id="rId174"/>
    <p:sldId id="723" r:id="rId175"/>
    <p:sldId id="738" r:id="rId176"/>
    <p:sldId id="740" r:id="rId177"/>
    <p:sldId id="742" r:id="rId178"/>
    <p:sldId id="680" r:id="rId179"/>
    <p:sldId id="675" r:id="rId180"/>
    <p:sldId id="595" r:id="rId181"/>
    <p:sldId id="596" r:id="rId182"/>
    <p:sldId id="597" r:id="rId183"/>
    <p:sldId id="598" r:id="rId184"/>
    <p:sldId id="599" r:id="rId185"/>
    <p:sldId id="600" r:id="rId186"/>
    <p:sldId id="601" r:id="rId187"/>
    <p:sldId id="603" r:id="rId188"/>
    <p:sldId id="602" r:id="rId189"/>
    <p:sldId id="604" r:id="rId190"/>
    <p:sldId id="605" r:id="rId191"/>
    <p:sldId id="606" r:id="rId192"/>
    <p:sldId id="607" r:id="rId193"/>
    <p:sldId id="611" r:id="rId194"/>
    <p:sldId id="612" r:id="rId195"/>
    <p:sldId id="613" r:id="rId196"/>
    <p:sldId id="614" r:id="rId197"/>
    <p:sldId id="615" r:id="rId198"/>
    <p:sldId id="616" r:id="rId199"/>
    <p:sldId id="617" r:id="rId200"/>
    <p:sldId id="618" r:id="rId201"/>
    <p:sldId id="619" r:id="rId202"/>
    <p:sldId id="620" r:id="rId203"/>
    <p:sldId id="621" r:id="rId204"/>
    <p:sldId id="622" r:id="rId205"/>
    <p:sldId id="623" r:id="rId206"/>
    <p:sldId id="624" r:id="rId207"/>
    <p:sldId id="626" r:id="rId208"/>
    <p:sldId id="672" r:id="rId209"/>
    <p:sldId id="697" r:id="rId210"/>
    <p:sldId id="709" r:id="rId211"/>
    <p:sldId id="715" r:id="rId212"/>
    <p:sldId id="720" r:id="rId213"/>
    <p:sldId id="5207" r:id="rId214"/>
    <p:sldId id="678" r:id="rId215"/>
    <p:sldId id="4120" r:id="rId216"/>
    <p:sldId id="5208" r:id="rId217"/>
    <p:sldId id="5209" r:id="rId218"/>
    <p:sldId id="5210" r:id="rId219"/>
    <p:sldId id="637" r:id="rId220"/>
    <p:sldId id="676" r:id="rId221"/>
    <p:sldId id="320" r:id="rId222"/>
    <p:sldId id="345" r:id="rId2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D5D8"/>
    <a:srgbClr val="FDC705"/>
    <a:srgbClr val="D01A2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511" autoAdjust="0"/>
    <p:restoredTop sz="85506" autoAdjust="0"/>
  </p:normalViewPr>
  <p:slideViewPr>
    <p:cSldViewPr snapToGrid="0" snapToObjects="1">
      <p:cViewPr varScale="1">
        <p:scale>
          <a:sx n="71" d="100"/>
          <a:sy n="71" d="100"/>
        </p:scale>
        <p:origin x="184" y="1408"/>
      </p:cViewPr>
      <p:guideLst>
        <p:guide orient="horz" pos="2160"/>
        <p:guide pos="2880"/>
      </p:guideLst>
    </p:cSldViewPr>
  </p:slideViewPr>
  <p:outlineViewPr>
    <p:cViewPr>
      <p:scale>
        <a:sx n="33" d="100"/>
        <a:sy n="33" d="100"/>
      </p:scale>
      <p:origin x="0" y="6240"/>
    </p:cViewPr>
  </p:outlineViewPr>
  <p:notesTextViewPr>
    <p:cViewPr>
      <p:scale>
        <a:sx n="100" d="100"/>
        <a:sy n="100" d="100"/>
      </p:scale>
      <p:origin x="0" y="0"/>
    </p:cViewPr>
  </p:notesTextViewPr>
  <p:sorterViewPr>
    <p:cViewPr varScale="1">
      <p:scale>
        <a:sx n="60" d="100"/>
        <a:sy n="60" d="100"/>
      </p:scale>
      <p:origin x="0" y="1201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8.xml"/><Relationship Id="rId21" Type="http://schemas.openxmlformats.org/officeDocument/2006/relationships/slideMaster" Target="slideMasters/slideMaster21.xml"/><Relationship Id="rId42" Type="http://schemas.openxmlformats.org/officeDocument/2006/relationships/slide" Target="slides/slide13.xml"/><Relationship Id="rId63" Type="http://schemas.openxmlformats.org/officeDocument/2006/relationships/slide" Target="slides/slide34.xml"/><Relationship Id="rId84" Type="http://schemas.openxmlformats.org/officeDocument/2006/relationships/slide" Target="slides/slide55.xml"/><Relationship Id="rId138" Type="http://schemas.openxmlformats.org/officeDocument/2006/relationships/slide" Target="slides/slide109.xml"/><Relationship Id="rId159" Type="http://schemas.openxmlformats.org/officeDocument/2006/relationships/slide" Target="slides/slide130.xml"/><Relationship Id="rId170" Type="http://schemas.openxmlformats.org/officeDocument/2006/relationships/slide" Target="slides/slide141.xml"/><Relationship Id="rId191" Type="http://schemas.openxmlformats.org/officeDocument/2006/relationships/slide" Target="slides/slide162.xml"/><Relationship Id="rId205" Type="http://schemas.openxmlformats.org/officeDocument/2006/relationships/slide" Target="slides/slide176.xml"/><Relationship Id="rId226" Type="http://schemas.openxmlformats.org/officeDocument/2006/relationships/viewProps" Target="viewProps.xml"/><Relationship Id="rId107" Type="http://schemas.openxmlformats.org/officeDocument/2006/relationships/slide" Target="slides/slide78.xml"/><Relationship Id="rId11" Type="http://schemas.openxmlformats.org/officeDocument/2006/relationships/slideMaster" Target="slideMasters/slideMaster11.xml"/><Relationship Id="rId32" Type="http://schemas.openxmlformats.org/officeDocument/2006/relationships/slide" Target="slides/slide3.xml"/><Relationship Id="rId53" Type="http://schemas.openxmlformats.org/officeDocument/2006/relationships/slide" Target="slides/slide24.xml"/><Relationship Id="rId74" Type="http://schemas.openxmlformats.org/officeDocument/2006/relationships/slide" Target="slides/slide45.xml"/><Relationship Id="rId128" Type="http://schemas.openxmlformats.org/officeDocument/2006/relationships/slide" Target="slides/slide99.xml"/><Relationship Id="rId149" Type="http://schemas.openxmlformats.org/officeDocument/2006/relationships/slide" Target="slides/slide120.xml"/><Relationship Id="rId5" Type="http://schemas.openxmlformats.org/officeDocument/2006/relationships/slideMaster" Target="slideMasters/slideMaster5.xml"/><Relationship Id="rId95" Type="http://schemas.openxmlformats.org/officeDocument/2006/relationships/slide" Target="slides/slide66.xml"/><Relationship Id="rId160" Type="http://schemas.openxmlformats.org/officeDocument/2006/relationships/slide" Target="slides/slide131.xml"/><Relationship Id="rId181" Type="http://schemas.openxmlformats.org/officeDocument/2006/relationships/slide" Target="slides/slide152.xml"/><Relationship Id="rId216" Type="http://schemas.openxmlformats.org/officeDocument/2006/relationships/slide" Target="slides/slide187.xml"/><Relationship Id="rId22" Type="http://schemas.openxmlformats.org/officeDocument/2006/relationships/slideMaster" Target="slideMasters/slideMaster22.xml"/><Relationship Id="rId43" Type="http://schemas.openxmlformats.org/officeDocument/2006/relationships/slide" Target="slides/slide14.xml"/><Relationship Id="rId64" Type="http://schemas.openxmlformats.org/officeDocument/2006/relationships/slide" Target="slides/slide35.xml"/><Relationship Id="rId118" Type="http://schemas.openxmlformats.org/officeDocument/2006/relationships/slide" Target="slides/slide89.xml"/><Relationship Id="rId139" Type="http://schemas.openxmlformats.org/officeDocument/2006/relationships/slide" Target="slides/slide110.xml"/><Relationship Id="rId85" Type="http://schemas.openxmlformats.org/officeDocument/2006/relationships/slide" Target="slides/slide56.xml"/><Relationship Id="rId150" Type="http://schemas.openxmlformats.org/officeDocument/2006/relationships/slide" Target="slides/slide121.xml"/><Relationship Id="rId171" Type="http://schemas.openxmlformats.org/officeDocument/2006/relationships/slide" Target="slides/slide142.xml"/><Relationship Id="rId192" Type="http://schemas.openxmlformats.org/officeDocument/2006/relationships/slide" Target="slides/slide163.xml"/><Relationship Id="rId206" Type="http://schemas.openxmlformats.org/officeDocument/2006/relationships/slide" Target="slides/slide177.xml"/><Relationship Id="rId227" Type="http://schemas.openxmlformats.org/officeDocument/2006/relationships/theme" Target="theme/theme1.xml"/><Relationship Id="rId12" Type="http://schemas.openxmlformats.org/officeDocument/2006/relationships/slideMaster" Target="slideMasters/slideMaster12.xml"/><Relationship Id="rId33" Type="http://schemas.openxmlformats.org/officeDocument/2006/relationships/slide" Target="slides/slide4.xml"/><Relationship Id="rId108" Type="http://schemas.openxmlformats.org/officeDocument/2006/relationships/slide" Target="slides/slide79.xml"/><Relationship Id="rId129" Type="http://schemas.openxmlformats.org/officeDocument/2006/relationships/slide" Target="slides/slide100.xml"/><Relationship Id="rId54" Type="http://schemas.openxmlformats.org/officeDocument/2006/relationships/slide" Target="slides/slide25.xml"/><Relationship Id="rId75" Type="http://schemas.openxmlformats.org/officeDocument/2006/relationships/slide" Target="slides/slide46.xml"/><Relationship Id="rId96" Type="http://schemas.openxmlformats.org/officeDocument/2006/relationships/slide" Target="slides/slide67.xml"/><Relationship Id="rId140" Type="http://schemas.openxmlformats.org/officeDocument/2006/relationships/slide" Target="slides/slide111.xml"/><Relationship Id="rId161" Type="http://schemas.openxmlformats.org/officeDocument/2006/relationships/slide" Target="slides/slide132.xml"/><Relationship Id="rId182" Type="http://schemas.openxmlformats.org/officeDocument/2006/relationships/slide" Target="slides/slide153.xml"/><Relationship Id="rId217" Type="http://schemas.openxmlformats.org/officeDocument/2006/relationships/slide" Target="slides/slide188.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90.xml"/><Relationship Id="rId44" Type="http://schemas.openxmlformats.org/officeDocument/2006/relationships/slide" Target="slides/slide15.xml"/><Relationship Id="rId65" Type="http://schemas.openxmlformats.org/officeDocument/2006/relationships/slide" Target="slides/slide36.xml"/><Relationship Id="rId86" Type="http://schemas.openxmlformats.org/officeDocument/2006/relationships/slide" Target="slides/slide57.xml"/><Relationship Id="rId130" Type="http://schemas.openxmlformats.org/officeDocument/2006/relationships/slide" Target="slides/slide101.xml"/><Relationship Id="rId151" Type="http://schemas.openxmlformats.org/officeDocument/2006/relationships/slide" Target="slides/slide122.xml"/><Relationship Id="rId172" Type="http://schemas.openxmlformats.org/officeDocument/2006/relationships/slide" Target="slides/slide143.xml"/><Relationship Id="rId193" Type="http://schemas.openxmlformats.org/officeDocument/2006/relationships/slide" Target="slides/slide164.xml"/><Relationship Id="rId207" Type="http://schemas.openxmlformats.org/officeDocument/2006/relationships/slide" Target="slides/slide178.xml"/><Relationship Id="rId228" Type="http://schemas.openxmlformats.org/officeDocument/2006/relationships/tableStyles" Target="tableStyles.xml"/><Relationship Id="rId13" Type="http://schemas.openxmlformats.org/officeDocument/2006/relationships/slideMaster" Target="slideMasters/slideMaster13.xml"/><Relationship Id="rId109" Type="http://schemas.openxmlformats.org/officeDocument/2006/relationships/slide" Target="slides/slide80.xml"/><Relationship Id="rId34" Type="http://schemas.openxmlformats.org/officeDocument/2006/relationships/slide" Target="slides/slide5.xml"/><Relationship Id="rId55" Type="http://schemas.openxmlformats.org/officeDocument/2006/relationships/slide" Target="slides/slide26.xml"/><Relationship Id="rId76" Type="http://schemas.openxmlformats.org/officeDocument/2006/relationships/slide" Target="slides/slide47.xml"/><Relationship Id="rId97" Type="http://schemas.openxmlformats.org/officeDocument/2006/relationships/slide" Target="slides/slide68.xml"/><Relationship Id="rId120" Type="http://schemas.openxmlformats.org/officeDocument/2006/relationships/slide" Target="slides/slide91.xml"/><Relationship Id="rId141" Type="http://schemas.openxmlformats.org/officeDocument/2006/relationships/slide" Target="slides/slide112.xml"/><Relationship Id="rId7" Type="http://schemas.openxmlformats.org/officeDocument/2006/relationships/slideMaster" Target="slideMasters/slideMaster7.xml"/><Relationship Id="rId162" Type="http://schemas.openxmlformats.org/officeDocument/2006/relationships/slide" Target="slides/slide133.xml"/><Relationship Id="rId183" Type="http://schemas.openxmlformats.org/officeDocument/2006/relationships/slide" Target="slides/slide154.xml"/><Relationship Id="rId218" Type="http://schemas.openxmlformats.org/officeDocument/2006/relationships/slide" Target="slides/slide189.xml"/><Relationship Id="rId24" Type="http://schemas.openxmlformats.org/officeDocument/2006/relationships/slideMaster" Target="slideMasters/slideMaster24.xml"/><Relationship Id="rId45" Type="http://schemas.openxmlformats.org/officeDocument/2006/relationships/slide" Target="slides/slide16.xml"/><Relationship Id="rId66" Type="http://schemas.openxmlformats.org/officeDocument/2006/relationships/slide" Target="slides/slide37.xml"/><Relationship Id="rId87" Type="http://schemas.openxmlformats.org/officeDocument/2006/relationships/slide" Target="slides/slide58.xml"/><Relationship Id="rId110" Type="http://schemas.openxmlformats.org/officeDocument/2006/relationships/slide" Target="slides/slide81.xml"/><Relationship Id="rId131" Type="http://schemas.openxmlformats.org/officeDocument/2006/relationships/slide" Target="slides/slide102.xml"/><Relationship Id="rId152" Type="http://schemas.openxmlformats.org/officeDocument/2006/relationships/slide" Target="slides/slide123.xml"/><Relationship Id="rId173" Type="http://schemas.openxmlformats.org/officeDocument/2006/relationships/slide" Target="slides/slide144.xml"/><Relationship Id="rId194" Type="http://schemas.openxmlformats.org/officeDocument/2006/relationships/slide" Target="slides/slide165.xml"/><Relationship Id="rId208" Type="http://schemas.openxmlformats.org/officeDocument/2006/relationships/slide" Target="slides/slide179.xml"/><Relationship Id="rId14" Type="http://schemas.openxmlformats.org/officeDocument/2006/relationships/slideMaster" Target="slideMasters/slideMaster14.xml"/><Relationship Id="rId35" Type="http://schemas.openxmlformats.org/officeDocument/2006/relationships/slide" Target="slides/slide6.xml"/><Relationship Id="rId56" Type="http://schemas.openxmlformats.org/officeDocument/2006/relationships/slide" Target="slides/slide27.xml"/><Relationship Id="rId77" Type="http://schemas.openxmlformats.org/officeDocument/2006/relationships/slide" Target="slides/slide48.xml"/><Relationship Id="rId100" Type="http://schemas.openxmlformats.org/officeDocument/2006/relationships/slide" Target="slides/slide71.xml"/><Relationship Id="rId8" Type="http://schemas.openxmlformats.org/officeDocument/2006/relationships/slideMaster" Target="slideMasters/slideMaster8.xml"/><Relationship Id="rId98" Type="http://schemas.openxmlformats.org/officeDocument/2006/relationships/slide" Target="slides/slide69.xml"/><Relationship Id="rId121" Type="http://schemas.openxmlformats.org/officeDocument/2006/relationships/slide" Target="slides/slide92.xml"/><Relationship Id="rId142" Type="http://schemas.openxmlformats.org/officeDocument/2006/relationships/slide" Target="slides/slide113.xml"/><Relationship Id="rId163" Type="http://schemas.openxmlformats.org/officeDocument/2006/relationships/slide" Target="slides/slide134.xml"/><Relationship Id="rId184" Type="http://schemas.openxmlformats.org/officeDocument/2006/relationships/slide" Target="slides/slide155.xml"/><Relationship Id="rId219" Type="http://schemas.openxmlformats.org/officeDocument/2006/relationships/slide" Target="slides/slide190.xml"/><Relationship Id="rId3" Type="http://schemas.openxmlformats.org/officeDocument/2006/relationships/slideMaster" Target="slideMasters/slideMaster3.xml"/><Relationship Id="rId214" Type="http://schemas.openxmlformats.org/officeDocument/2006/relationships/slide" Target="slides/slide185.xml"/><Relationship Id="rId25" Type="http://schemas.openxmlformats.org/officeDocument/2006/relationships/slideMaster" Target="slideMasters/slideMaster25.xml"/><Relationship Id="rId46" Type="http://schemas.openxmlformats.org/officeDocument/2006/relationships/slide" Target="slides/slide17.xml"/><Relationship Id="rId67" Type="http://schemas.openxmlformats.org/officeDocument/2006/relationships/slide" Target="slides/slide38.xml"/><Relationship Id="rId116" Type="http://schemas.openxmlformats.org/officeDocument/2006/relationships/slide" Target="slides/slide87.xml"/><Relationship Id="rId137" Type="http://schemas.openxmlformats.org/officeDocument/2006/relationships/slide" Target="slides/slide108.xml"/><Relationship Id="rId158" Type="http://schemas.openxmlformats.org/officeDocument/2006/relationships/slide" Target="slides/slide129.xml"/><Relationship Id="rId20" Type="http://schemas.openxmlformats.org/officeDocument/2006/relationships/slideMaster" Target="slideMasters/slideMaster20.xml"/><Relationship Id="rId41" Type="http://schemas.openxmlformats.org/officeDocument/2006/relationships/slide" Target="slides/slide12.xml"/><Relationship Id="rId62" Type="http://schemas.openxmlformats.org/officeDocument/2006/relationships/slide" Target="slides/slide33.xml"/><Relationship Id="rId83" Type="http://schemas.openxmlformats.org/officeDocument/2006/relationships/slide" Target="slides/slide54.xml"/><Relationship Id="rId88" Type="http://schemas.openxmlformats.org/officeDocument/2006/relationships/slide" Target="slides/slide59.xml"/><Relationship Id="rId111" Type="http://schemas.openxmlformats.org/officeDocument/2006/relationships/slide" Target="slides/slide82.xml"/><Relationship Id="rId132" Type="http://schemas.openxmlformats.org/officeDocument/2006/relationships/slide" Target="slides/slide103.xml"/><Relationship Id="rId153" Type="http://schemas.openxmlformats.org/officeDocument/2006/relationships/slide" Target="slides/slide124.xml"/><Relationship Id="rId174" Type="http://schemas.openxmlformats.org/officeDocument/2006/relationships/slide" Target="slides/slide145.xml"/><Relationship Id="rId179" Type="http://schemas.openxmlformats.org/officeDocument/2006/relationships/slide" Target="slides/slide150.xml"/><Relationship Id="rId195" Type="http://schemas.openxmlformats.org/officeDocument/2006/relationships/slide" Target="slides/slide166.xml"/><Relationship Id="rId209" Type="http://schemas.openxmlformats.org/officeDocument/2006/relationships/slide" Target="slides/slide180.xml"/><Relationship Id="rId190" Type="http://schemas.openxmlformats.org/officeDocument/2006/relationships/slide" Target="slides/slide161.xml"/><Relationship Id="rId204" Type="http://schemas.openxmlformats.org/officeDocument/2006/relationships/slide" Target="slides/slide175.xml"/><Relationship Id="rId220" Type="http://schemas.openxmlformats.org/officeDocument/2006/relationships/slide" Target="slides/slide191.xml"/><Relationship Id="rId225"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 Target="slides/slide7.xml"/><Relationship Id="rId57" Type="http://schemas.openxmlformats.org/officeDocument/2006/relationships/slide" Target="slides/slide28.xml"/><Relationship Id="rId106" Type="http://schemas.openxmlformats.org/officeDocument/2006/relationships/slide" Target="slides/slide77.xml"/><Relationship Id="rId127" Type="http://schemas.openxmlformats.org/officeDocument/2006/relationships/slide" Target="slides/slide98.xml"/><Relationship Id="rId10" Type="http://schemas.openxmlformats.org/officeDocument/2006/relationships/slideMaster" Target="slideMasters/slideMaster10.xml"/><Relationship Id="rId31" Type="http://schemas.openxmlformats.org/officeDocument/2006/relationships/slide" Target="slides/slide2.xml"/><Relationship Id="rId52" Type="http://schemas.openxmlformats.org/officeDocument/2006/relationships/slide" Target="slides/slide23.xml"/><Relationship Id="rId73" Type="http://schemas.openxmlformats.org/officeDocument/2006/relationships/slide" Target="slides/slide44.xml"/><Relationship Id="rId78" Type="http://schemas.openxmlformats.org/officeDocument/2006/relationships/slide" Target="slides/slide49.xml"/><Relationship Id="rId94" Type="http://schemas.openxmlformats.org/officeDocument/2006/relationships/slide" Target="slides/slide65.xml"/><Relationship Id="rId99" Type="http://schemas.openxmlformats.org/officeDocument/2006/relationships/slide" Target="slides/slide70.xml"/><Relationship Id="rId101" Type="http://schemas.openxmlformats.org/officeDocument/2006/relationships/slide" Target="slides/slide72.xml"/><Relationship Id="rId122" Type="http://schemas.openxmlformats.org/officeDocument/2006/relationships/slide" Target="slides/slide93.xml"/><Relationship Id="rId143" Type="http://schemas.openxmlformats.org/officeDocument/2006/relationships/slide" Target="slides/slide114.xml"/><Relationship Id="rId148" Type="http://schemas.openxmlformats.org/officeDocument/2006/relationships/slide" Target="slides/slide119.xml"/><Relationship Id="rId164" Type="http://schemas.openxmlformats.org/officeDocument/2006/relationships/slide" Target="slides/slide135.xml"/><Relationship Id="rId169" Type="http://schemas.openxmlformats.org/officeDocument/2006/relationships/slide" Target="slides/slide140.xml"/><Relationship Id="rId185" Type="http://schemas.openxmlformats.org/officeDocument/2006/relationships/slide" Target="slides/slide15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1.xml"/><Relationship Id="rId210" Type="http://schemas.openxmlformats.org/officeDocument/2006/relationships/slide" Target="slides/slide181.xml"/><Relationship Id="rId215" Type="http://schemas.openxmlformats.org/officeDocument/2006/relationships/slide" Target="slides/slide186.xml"/><Relationship Id="rId26" Type="http://schemas.openxmlformats.org/officeDocument/2006/relationships/slideMaster" Target="slideMasters/slideMaster26.xml"/><Relationship Id="rId47" Type="http://schemas.openxmlformats.org/officeDocument/2006/relationships/slide" Target="slides/slide18.xml"/><Relationship Id="rId68" Type="http://schemas.openxmlformats.org/officeDocument/2006/relationships/slide" Target="slides/slide39.xml"/><Relationship Id="rId89" Type="http://schemas.openxmlformats.org/officeDocument/2006/relationships/slide" Target="slides/slide60.xml"/><Relationship Id="rId112" Type="http://schemas.openxmlformats.org/officeDocument/2006/relationships/slide" Target="slides/slide83.xml"/><Relationship Id="rId133" Type="http://schemas.openxmlformats.org/officeDocument/2006/relationships/slide" Target="slides/slide104.xml"/><Relationship Id="rId154" Type="http://schemas.openxmlformats.org/officeDocument/2006/relationships/slide" Target="slides/slide125.xml"/><Relationship Id="rId175" Type="http://schemas.openxmlformats.org/officeDocument/2006/relationships/slide" Target="slides/slide146.xml"/><Relationship Id="rId196" Type="http://schemas.openxmlformats.org/officeDocument/2006/relationships/slide" Target="slides/slide167.xml"/><Relationship Id="rId200" Type="http://schemas.openxmlformats.org/officeDocument/2006/relationships/slide" Target="slides/slide171.xml"/><Relationship Id="rId16" Type="http://schemas.openxmlformats.org/officeDocument/2006/relationships/slideMaster" Target="slideMasters/slideMaster16.xml"/><Relationship Id="rId221" Type="http://schemas.openxmlformats.org/officeDocument/2006/relationships/slide" Target="slides/slide192.xml"/><Relationship Id="rId37" Type="http://schemas.openxmlformats.org/officeDocument/2006/relationships/slide" Target="slides/slide8.xml"/><Relationship Id="rId58" Type="http://schemas.openxmlformats.org/officeDocument/2006/relationships/slide" Target="slides/slide29.xml"/><Relationship Id="rId79" Type="http://schemas.openxmlformats.org/officeDocument/2006/relationships/slide" Target="slides/slide50.xml"/><Relationship Id="rId102" Type="http://schemas.openxmlformats.org/officeDocument/2006/relationships/slide" Target="slides/slide73.xml"/><Relationship Id="rId123" Type="http://schemas.openxmlformats.org/officeDocument/2006/relationships/slide" Target="slides/slide94.xml"/><Relationship Id="rId144" Type="http://schemas.openxmlformats.org/officeDocument/2006/relationships/slide" Target="slides/slide115.xml"/><Relationship Id="rId90" Type="http://schemas.openxmlformats.org/officeDocument/2006/relationships/slide" Target="slides/slide61.xml"/><Relationship Id="rId165" Type="http://schemas.openxmlformats.org/officeDocument/2006/relationships/slide" Target="slides/slide136.xml"/><Relationship Id="rId186" Type="http://schemas.openxmlformats.org/officeDocument/2006/relationships/slide" Target="slides/slide157.xml"/><Relationship Id="rId211" Type="http://schemas.openxmlformats.org/officeDocument/2006/relationships/slide" Target="slides/slide182.xml"/><Relationship Id="rId27" Type="http://schemas.openxmlformats.org/officeDocument/2006/relationships/slideMaster" Target="slideMasters/slideMaster27.xml"/><Relationship Id="rId48" Type="http://schemas.openxmlformats.org/officeDocument/2006/relationships/slide" Target="slides/slide19.xml"/><Relationship Id="rId69" Type="http://schemas.openxmlformats.org/officeDocument/2006/relationships/slide" Target="slides/slide40.xml"/><Relationship Id="rId113" Type="http://schemas.openxmlformats.org/officeDocument/2006/relationships/slide" Target="slides/slide84.xml"/><Relationship Id="rId134" Type="http://schemas.openxmlformats.org/officeDocument/2006/relationships/slide" Target="slides/slide105.xml"/><Relationship Id="rId80" Type="http://schemas.openxmlformats.org/officeDocument/2006/relationships/slide" Target="slides/slide51.xml"/><Relationship Id="rId155" Type="http://schemas.openxmlformats.org/officeDocument/2006/relationships/slide" Target="slides/slide126.xml"/><Relationship Id="rId176" Type="http://schemas.openxmlformats.org/officeDocument/2006/relationships/slide" Target="slides/slide147.xml"/><Relationship Id="rId197" Type="http://schemas.openxmlformats.org/officeDocument/2006/relationships/slide" Target="slides/slide168.xml"/><Relationship Id="rId201" Type="http://schemas.openxmlformats.org/officeDocument/2006/relationships/slide" Target="slides/slide172.xml"/><Relationship Id="rId222" Type="http://schemas.openxmlformats.org/officeDocument/2006/relationships/slide" Target="slides/slide193.xml"/><Relationship Id="rId17" Type="http://schemas.openxmlformats.org/officeDocument/2006/relationships/slideMaster" Target="slideMasters/slideMaster17.xml"/><Relationship Id="rId38" Type="http://schemas.openxmlformats.org/officeDocument/2006/relationships/slide" Target="slides/slide9.xml"/><Relationship Id="rId59" Type="http://schemas.openxmlformats.org/officeDocument/2006/relationships/slide" Target="slides/slide30.xml"/><Relationship Id="rId103" Type="http://schemas.openxmlformats.org/officeDocument/2006/relationships/slide" Target="slides/slide74.xml"/><Relationship Id="rId124" Type="http://schemas.openxmlformats.org/officeDocument/2006/relationships/slide" Target="slides/slide95.xml"/><Relationship Id="rId70" Type="http://schemas.openxmlformats.org/officeDocument/2006/relationships/slide" Target="slides/slide41.xml"/><Relationship Id="rId91" Type="http://schemas.openxmlformats.org/officeDocument/2006/relationships/slide" Target="slides/slide62.xml"/><Relationship Id="rId145" Type="http://schemas.openxmlformats.org/officeDocument/2006/relationships/slide" Target="slides/slide116.xml"/><Relationship Id="rId166" Type="http://schemas.openxmlformats.org/officeDocument/2006/relationships/slide" Target="slides/slide137.xml"/><Relationship Id="rId187" Type="http://schemas.openxmlformats.org/officeDocument/2006/relationships/slide" Target="slides/slide158.xml"/><Relationship Id="rId1" Type="http://schemas.openxmlformats.org/officeDocument/2006/relationships/slideMaster" Target="slideMasters/slideMaster1.xml"/><Relationship Id="rId212" Type="http://schemas.openxmlformats.org/officeDocument/2006/relationships/slide" Target="slides/slide183.xml"/><Relationship Id="rId28" Type="http://schemas.openxmlformats.org/officeDocument/2006/relationships/slideMaster" Target="slideMasters/slideMaster28.xml"/><Relationship Id="rId49" Type="http://schemas.openxmlformats.org/officeDocument/2006/relationships/slide" Target="slides/slide20.xml"/><Relationship Id="rId114" Type="http://schemas.openxmlformats.org/officeDocument/2006/relationships/slide" Target="slides/slide85.xml"/><Relationship Id="rId60" Type="http://schemas.openxmlformats.org/officeDocument/2006/relationships/slide" Target="slides/slide31.xml"/><Relationship Id="rId81" Type="http://schemas.openxmlformats.org/officeDocument/2006/relationships/slide" Target="slides/slide52.xml"/><Relationship Id="rId135" Type="http://schemas.openxmlformats.org/officeDocument/2006/relationships/slide" Target="slides/slide106.xml"/><Relationship Id="rId156" Type="http://schemas.openxmlformats.org/officeDocument/2006/relationships/slide" Target="slides/slide127.xml"/><Relationship Id="rId177" Type="http://schemas.openxmlformats.org/officeDocument/2006/relationships/slide" Target="slides/slide148.xml"/><Relationship Id="rId198" Type="http://schemas.openxmlformats.org/officeDocument/2006/relationships/slide" Target="slides/slide169.xml"/><Relationship Id="rId202" Type="http://schemas.openxmlformats.org/officeDocument/2006/relationships/slide" Target="slides/slide173.xml"/><Relationship Id="rId223" Type="http://schemas.openxmlformats.org/officeDocument/2006/relationships/slide" Target="slides/slide194.xml"/><Relationship Id="rId18" Type="http://schemas.openxmlformats.org/officeDocument/2006/relationships/slideMaster" Target="slideMasters/slideMaster18.xml"/><Relationship Id="rId39" Type="http://schemas.openxmlformats.org/officeDocument/2006/relationships/slide" Target="slides/slide10.xml"/><Relationship Id="rId50" Type="http://schemas.openxmlformats.org/officeDocument/2006/relationships/slide" Target="slides/slide21.xml"/><Relationship Id="rId104" Type="http://schemas.openxmlformats.org/officeDocument/2006/relationships/slide" Target="slides/slide75.xml"/><Relationship Id="rId125" Type="http://schemas.openxmlformats.org/officeDocument/2006/relationships/slide" Target="slides/slide96.xml"/><Relationship Id="rId146" Type="http://schemas.openxmlformats.org/officeDocument/2006/relationships/slide" Target="slides/slide117.xml"/><Relationship Id="rId167" Type="http://schemas.openxmlformats.org/officeDocument/2006/relationships/slide" Target="slides/slide138.xml"/><Relationship Id="rId188" Type="http://schemas.openxmlformats.org/officeDocument/2006/relationships/slide" Target="slides/slide159.xml"/><Relationship Id="rId71" Type="http://schemas.openxmlformats.org/officeDocument/2006/relationships/slide" Target="slides/slide42.xml"/><Relationship Id="rId92" Type="http://schemas.openxmlformats.org/officeDocument/2006/relationships/slide" Target="slides/slide63.xml"/><Relationship Id="rId213" Type="http://schemas.openxmlformats.org/officeDocument/2006/relationships/slide" Target="slides/slide18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 Target="slides/slide11.xml"/><Relationship Id="rId115" Type="http://schemas.openxmlformats.org/officeDocument/2006/relationships/slide" Target="slides/slide86.xml"/><Relationship Id="rId136" Type="http://schemas.openxmlformats.org/officeDocument/2006/relationships/slide" Target="slides/slide107.xml"/><Relationship Id="rId157" Type="http://schemas.openxmlformats.org/officeDocument/2006/relationships/slide" Target="slides/slide128.xml"/><Relationship Id="rId178" Type="http://schemas.openxmlformats.org/officeDocument/2006/relationships/slide" Target="slides/slide149.xml"/><Relationship Id="rId61" Type="http://schemas.openxmlformats.org/officeDocument/2006/relationships/slide" Target="slides/slide32.xml"/><Relationship Id="rId82" Type="http://schemas.openxmlformats.org/officeDocument/2006/relationships/slide" Target="slides/slide53.xml"/><Relationship Id="rId199" Type="http://schemas.openxmlformats.org/officeDocument/2006/relationships/slide" Target="slides/slide170.xml"/><Relationship Id="rId203" Type="http://schemas.openxmlformats.org/officeDocument/2006/relationships/slide" Target="slides/slide174.xml"/><Relationship Id="rId19" Type="http://schemas.openxmlformats.org/officeDocument/2006/relationships/slideMaster" Target="slideMasters/slideMaster19.xml"/><Relationship Id="rId224" Type="http://schemas.openxmlformats.org/officeDocument/2006/relationships/notesMaster" Target="notesMasters/notesMaster1.xml"/><Relationship Id="rId30" Type="http://schemas.openxmlformats.org/officeDocument/2006/relationships/slide" Target="slides/slide1.xml"/><Relationship Id="rId105" Type="http://schemas.openxmlformats.org/officeDocument/2006/relationships/slide" Target="slides/slide76.xml"/><Relationship Id="rId126" Type="http://schemas.openxmlformats.org/officeDocument/2006/relationships/slide" Target="slides/slide97.xml"/><Relationship Id="rId147" Type="http://schemas.openxmlformats.org/officeDocument/2006/relationships/slide" Target="slides/slide118.xml"/><Relationship Id="rId168" Type="http://schemas.openxmlformats.org/officeDocument/2006/relationships/slide" Target="slides/slide139.xml"/><Relationship Id="rId51" Type="http://schemas.openxmlformats.org/officeDocument/2006/relationships/slide" Target="slides/slide22.xml"/><Relationship Id="rId72" Type="http://schemas.openxmlformats.org/officeDocument/2006/relationships/slide" Target="slides/slide43.xml"/><Relationship Id="rId93" Type="http://schemas.openxmlformats.org/officeDocument/2006/relationships/slide" Target="slides/slide64.xml"/><Relationship Id="rId189" Type="http://schemas.openxmlformats.org/officeDocument/2006/relationships/slide" Target="slides/slide16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en-US" sz="1600" dirty="0" err="1">
              <a:solidFill>
                <a:srgbClr val="FFFFFF">
                  <a:hueOff val="0"/>
                  <a:satOff val="0"/>
                  <a:lumOff val="0"/>
                  <a:alphaOff val="0"/>
                </a:srgbClr>
              </a:solidFill>
              <a:latin typeface="Tahoma"/>
              <a:ea typeface="+mn-ea"/>
              <a:cs typeface="+mn-cs"/>
            </a:rPr>
            <a:t>Ellul</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32CB700A-EE0C-464D-98AC-54B483665A4C}" type="presOf" srcId="{55E743FA-081E-B447-B4F2-DEEACC6857BC}" destId="{36444405-91CC-BC45-909E-8AE477F1EC7C}" srcOrd="0" destOrd="0" presId="urn:microsoft.com/office/officeart/2005/8/layout/cycle1"/>
    <dgm:cxn modelId="{A7E7C513-273B-9F48-8136-F7A1E7C1DFC5}" type="presOf" srcId="{6533DBF9-2933-D44A-B9F0-8FC24EC06F20}" destId="{C4FE94AE-AFAE-8743-9525-171FDA850E0F}" srcOrd="0" destOrd="0" presId="urn:microsoft.com/office/officeart/2005/8/layout/cycle1"/>
    <dgm:cxn modelId="{E8C6DB15-F4CA-3744-B42E-EB21D1280A2E}" type="presOf" srcId="{610909C5-6334-264F-93E0-189A71FB6993}" destId="{54CDBF4B-9D09-3242-A1D5-0506BD1712C5}" srcOrd="0" destOrd="0" presId="urn:microsoft.com/office/officeart/2005/8/layout/cycle1"/>
    <dgm:cxn modelId="{2041B619-9680-154F-8E50-E27D539CB19F}" type="presOf" srcId="{0858D728-97B0-1A41-82DA-1572CE14754F}" destId="{9BE0E30D-6CC1-3143-BC4A-4FF2C5039316}"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DB75F26-780B-D043-A558-DFE95AD9DB7B}" type="presOf" srcId="{527799A3-6798-F14C-9108-A99B044124B3}" destId="{CE064FAD-9527-C04A-986D-ADE7F29D4AAF}" srcOrd="0" destOrd="0" presId="urn:microsoft.com/office/officeart/2005/8/layout/cycle1"/>
    <dgm:cxn modelId="{337A2630-88D3-C648-B3C0-DF83A1016630}" type="presOf" srcId="{B7792F1E-795A-8A40-9AF9-CBB036406804}" destId="{0EBEA1BD-8C57-A847-A4A1-BD492A397D4A}"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3C978539-2774-DD4C-A292-13303A451AEC}" type="presOf" srcId="{B6065800-F57E-6842-B73C-614AFBC2DE05}" destId="{2990F259-A510-7044-A15A-189FB55AE5CB}"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B9A33F3B-608D-AB46-8CFA-70C45506561E}" type="presOf" srcId="{12600BCB-5734-3F4B-9543-0CB09A3EC940}" destId="{92DA8A36-05F4-4B4C-B207-6FB4CBC9688F}" srcOrd="0" destOrd="0" presId="urn:microsoft.com/office/officeart/2005/8/layout/cycle1"/>
    <dgm:cxn modelId="{79409E40-B4CE-DF45-82D3-CF7E86C12B71}" type="presOf" srcId="{931AD6AD-68AD-1F4D-802F-C6CD780A0CDB}" destId="{19DCBC3D-EF34-4444-B52C-E59D1C44CC9D}"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CD61BF50-16E1-2546-9C60-69CC7CF8CE80}" type="presOf" srcId="{D7E87DE1-03EB-D748-89C5-D76845DF9F58}" destId="{12C576B8-5B2D-B04B-98C4-29D5E499FD83}" srcOrd="0" destOrd="0" presId="urn:microsoft.com/office/officeart/2005/8/layout/cycle1"/>
    <dgm:cxn modelId="{10506D59-D7B6-A74C-838A-488BC42F945A}" type="presOf" srcId="{591E9484-33B2-714C-AA5D-D47E80DA12F9}" destId="{CDA9BE8C-41E5-BF45-BAB4-5B91BDDEFF8D}" srcOrd="0" destOrd="0" presId="urn:microsoft.com/office/officeart/2005/8/layout/cycle1"/>
    <dgm:cxn modelId="{4697495F-82D2-494E-89B4-F20A19BFEBFE}" type="presOf" srcId="{63159F5F-19C4-974F-B4D9-6A8388E3A179}" destId="{DC85BF06-3190-2C49-B38C-CC01414F9567}" srcOrd="0" destOrd="0" presId="urn:microsoft.com/office/officeart/2005/8/layout/cycle1"/>
    <dgm:cxn modelId="{8F47DF69-FD1F-8247-B192-5D73AD6EED0E}" type="presOf" srcId="{C62D126D-D94F-0A45-AAB3-A4A2804A9AA5}" destId="{49452468-AA65-834B-B75D-72A0A7810E13}" srcOrd="0" destOrd="0" presId="urn:microsoft.com/office/officeart/2005/8/layout/cycle1"/>
    <dgm:cxn modelId="{E3A2A36E-C46A-E744-9C8B-9CD4108B03CB}" type="presOf" srcId="{580AAA11-E1E4-FC4E-A546-63E521F462A7}" destId="{DAE7F6D9-575B-6C47-9F2C-6177EB4BA541}" srcOrd="0" destOrd="0" presId="urn:microsoft.com/office/officeart/2005/8/layout/cycle1"/>
    <dgm:cxn modelId="{0177B27E-4BFC-5440-B27F-CB35547F6062}" type="presOf" srcId="{D548EBB6-B1A8-4E4A-94F3-38AFF917AA13}" destId="{A85B6194-0CD3-0046-9C07-12EA626BEFA3}" srcOrd="0" destOrd="0" presId="urn:microsoft.com/office/officeart/2005/8/layout/cycle1"/>
    <dgm:cxn modelId="{8A227B7F-86D1-084F-ADBD-72344404C312}" type="presOf" srcId="{55B5CCF6-1B65-AC49-B1EC-CD09807E71EF}" destId="{76EDA6DC-5A32-7640-86D9-A3D1F65AC2D3}" srcOrd="0" destOrd="0" presId="urn:microsoft.com/office/officeart/2005/8/layout/cycle1"/>
    <dgm:cxn modelId="{BB165C83-E00E-A24D-A818-870202BF310E}" type="presOf" srcId="{A9914442-2057-0542-A0EA-F935FCA28993}" destId="{B4CE740F-E5F8-1040-9068-3C0CA6A81D60}" srcOrd="0" destOrd="0" presId="urn:microsoft.com/office/officeart/2005/8/layout/cycle1"/>
    <dgm:cxn modelId="{873CE685-63FF-3547-A6B4-A5A5BEDD6EB9}" type="presOf" srcId="{CCCC52AB-CFB4-904A-B94C-E1998826B4F9}" destId="{7C0589C6-43EC-854D-966B-B0C5FE9A8192}"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9D179EA7-3A49-544A-83DE-69B7A779502D}" srcId="{8E1255C9-F847-A440-83FF-7AA254CCB896}" destId="{D548EBB6-B1A8-4E4A-94F3-38AFF917AA13}" srcOrd="3" destOrd="0" parTransId="{9C2C1551-390F-D644-9FE4-C7360EFD93EC}" sibTransId="{55B5CCF6-1B65-AC49-B1EC-CD09807E71EF}"/>
    <dgm:cxn modelId="{AC1414B3-8E28-C543-977F-1BB5EDB19424}" type="presOf" srcId="{19401D75-4FA1-2642-9C39-67D34D8AB9EC}" destId="{37E24780-EDFC-1D4D-B756-C90BE821441B}"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F4BCDDB9-886F-CC40-960E-025B48E19DCB}" type="presOf" srcId="{D805A741-31F4-6D45-A082-4AD4C7B066F1}" destId="{7D368AA8-A897-6A44-B2ED-5420DBBF55CD}"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67269DD2-5DC3-D949-9FCD-9258D76511DC}" type="presOf" srcId="{8E1255C9-F847-A440-83FF-7AA254CCB896}" destId="{974F300E-4386-5845-9047-D2E50BE5B9DF}"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9714A0D3-5A87-E64F-A4F1-98224A44C8AE}" type="presOf" srcId="{325DB5A0-FE7A-8245-9663-7B515E4DF4C8}" destId="{EAEA7D1D-8D8A-4A4B-812D-D24179AFED27}"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60C161E4-FA75-AC4B-8F39-16D7E8FB8A15}" type="presOf" srcId="{81D20D5D-F15B-B844-BCE7-07FE2E88C5B6}" destId="{2467F156-8EB3-F044-8664-8B186FD19D40}" srcOrd="0" destOrd="0" presId="urn:microsoft.com/office/officeart/2005/8/layout/cycle1"/>
    <dgm:cxn modelId="{EE0EB6F0-473F-3043-917F-4E254AFF645D}" type="presOf" srcId="{F73B3211-1799-3F44-92B6-7CEE57ECB2D3}" destId="{BF6C208F-01F8-574D-980A-D40F886CF760}" srcOrd="0" destOrd="0" presId="urn:microsoft.com/office/officeart/2005/8/layout/cycle1"/>
    <dgm:cxn modelId="{3ED630F1-5689-2F49-B712-66AAED04733D}" type="presOf" srcId="{54471214-3ABC-B64E-8935-4F53AC7091F5}" destId="{2257407E-2335-6E46-9533-50F1A4869162}" srcOrd="0" destOrd="0" presId="urn:microsoft.com/office/officeart/2005/8/layout/cycle1"/>
    <dgm:cxn modelId="{31DE9F9B-9831-0845-8A90-A2F816BFD333}" type="presParOf" srcId="{974F300E-4386-5845-9047-D2E50BE5B9DF}" destId="{BF1A72C0-4F23-214E-B2C0-EC3432C35438}" srcOrd="0" destOrd="0" presId="urn:microsoft.com/office/officeart/2005/8/layout/cycle1"/>
    <dgm:cxn modelId="{6458C01F-3E3F-F94E-B8E7-C2417FDFA6AE}" type="presParOf" srcId="{974F300E-4386-5845-9047-D2E50BE5B9DF}" destId="{92DA8A36-05F4-4B4C-B207-6FB4CBC9688F}" srcOrd="1" destOrd="0" presId="urn:microsoft.com/office/officeart/2005/8/layout/cycle1"/>
    <dgm:cxn modelId="{74E786F2-544C-C647-BBC7-4A1B0416BE59}" type="presParOf" srcId="{974F300E-4386-5845-9047-D2E50BE5B9DF}" destId="{2990F259-A510-7044-A15A-189FB55AE5CB}" srcOrd="2" destOrd="0" presId="urn:microsoft.com/office/officeart/2005/8/layout/cycle1"/>
    <dgm:cxn modelId="{BC044249-DF43-5A46-A89A-1A41CEF9DA33}" type="presParOf" srcId="{974F300E-4386-5845-9047-D2E50BE5B9DF}" destId="{A7A1548F-03D0-7F43-8C4C-631804CE4126}" srcOrd="3" destOrd="0" presId="urn:microsoft.com/office/officeart/2005/8/layout/cycle1"/>
    <dgm:cxn modelId="{B4F904C3-6884-A046-9F3F-BDD120E9DDAD}" type="presParOf" srcId="{974F300E-4386-5845-9047-D2E50BE5B9DF}" destId="{EAEA7D1D-8D8A-4A4B-812D-D24179AFED27}" srcOrd="4" destOrd="0" presId="urn:microsoft.com/office/officeart/2005/8/layout/cycle1"/>
    <dgm:cxn modelId="{91000AAD-9415-1F4A-8B07-E75626609E08}" type="presParOf" srcId="{974F300E-4386-5845-9047-D2E50BE5B9DF}" destId="{2257407E-2335-6E46-9533-50F1A4869162}" srcOrd="5" destOrd="0" presId="urn:microsoft.com/office/officeart/2005/8/layout/cycle1"/>
    <dgm:cxn modelId="{9D2E5157-D0F3-BB42-93C2-10E19B5E7489}" type="presParOf" srcId="{974F300E-4386-5845-9047-D2E50BE5B9DF}" destId="{3467B5D4-61EB-4C46-BB87-881C0920F2D1}" srcOrd="6" destOrd="0" presId="urn:microsoft.com/office/officeart/2005/8/layout/cycle1"/>
    <dgm:cxn modelId="{EF484E42-1E0E-CF4C-9BC9-434E9ADABD5B}" type="presParOf" srcId="{974F300E-4386-5845-9047-D2E50BE5B9DF}" destId="{2467F156-8EB3-F044-8664-8B186FD19D40}" srcOrd="7" destOrd="0" presId="urn:microsoft.com/office/officeart/2005/8/layout/cycle1"/>
    <dgm:cxn modelId="{EC39D33B-3E69-EF49-9569-047D04DEE7F5}" type="presParOf" srcId="{974F300E-4386-5845-9047-D2E50BE5B9DF}" destId="{DC85BF06-3190-2C49-B38C-CC01414F9567}" srcOrd="8" destOrd="0" presId="urn:microsoft.com/office/officeart/2005/8/layout/cycle1"/>
    <dgm:cxn modelId="{E0181BD8-C0F4-0143-BDAD-696D4DFF515F}" type="presParOf" srcId="{974F300E-4386-5845-9047-D2E50BE5B9DF}" destId="{818521AB-CB19-3245-AC47-32330EC1D05A}" srcOrd="9" destOrd="0" presId="urn:microsoft.com/office/officeart/2005/8/layout/cycle1"/>
    <dgm:cxn modelId="{041686F8-739A-4F49-919A-A59114CA969C}" type="presParOf" srcId="{974F300E-4386-5845-9047-D2E50BE5B9DF}" destId="{A85B6194-0CD3-0046-9C07-12EA626BEFA3}" srcOrd="10" destOrd="0" presId="urn:microsoft.com/office/officeart/2005/8/layout/cycle1"/>
    <dgm:cxn modelId="{B62A5210-FA0F-1945-86B5-9EF2385BDF0A}" type="presParOf" srcId="{974F300E-4386-5845-9047-D2E50BE5B9DF}" destId="{76EDA6DC-5A32-7640-86D9-A3D1F65AC2D3}" srcOrd="11" destOrd="0" presId="urn:microsoft.com/office/officeart/2005/8/layout/cycle1"/>
    <dgm:cxn modelId="{C53053FC-02B7-8347-8667-6C5DD876E847}" type="presParOf" srcId="{974F300E-4386-5845-9047-D2E50BE5B9DF}" destId="{5FEB966B-5E78-494C-B5A1-6F18B3A362B7}" srcOrd="12" destOrd="0" presId="urn:microsoft.com/office/officeart/2005/8/layout/cycle1"/>
    <dgm:cxn modelId="{39788E37-C75D-7D4C-882F-3DCDEBE424AC}" type="presParOf" srcId="{974F300E-4386-5845-9047-D2E50BE5B9DF}" destId="{9BE0E30D-6CC1-3143-BC4A-4FF2C5039316}" srcOrd="13" destOrd="0" presId="urn:microsoft.com/office/officeart/2005/8/layout/cycle1"/>
    <dgm:cxn modelId="{33C82ED5-B6FD-4D43-8883-C724C035E441}" type="presParOf" srcId="{974F300E-4386-5845-9047-D2E50BE5B9DF}" destId="{37E24780-EDFC-1D4D-B756-C90BE821441B}" srcOrd="14" destOrd="0" presId="urn:microsoft.com/office/officeart/2005/8/layout/cycle1"/>
    <dgm:cxn modelId="{05A055BF-1BD6-874C-ACEF-24D44A59762B}" type="presParOf" srcId="{974F300E-4386-5845-9047-D2E50BE5B9DF}" destId="{788B510C-5C6F-7E4F-BD2A-4B0F37349509}" srcOrd="15" destOrd="0" presId="urn:microsoft.com/office/officeart/2005/8/layout/cycle1"/>
    <dgm:cxn modelId="{88E93BD4-6496-CD42-9419-3E50C87CCAB6}" type="presParOf" srcId="{974F300E-4386-5845-9047-D2E50BE5B9DF}" destId="{BF6C208F-01F8-574D-980A-D40F886CF760}" srcOrd="16" destOrd="0" presId="urn:microsoft.com/office/officeart/2005/8/layout/cycle1"/>
    <dgm:cxn modelId="{6CEEE16F-7C2B-D74D-803E-C8660FF8DCAB}" type="presParOf" srcId="{974F300E-4386-5845-9047-D2E50BE5B9DF}" destId="{DAE7F6D9-575B-6C47-9F2C-6177EB4BA541}" srcOrd="17" destOrd="0" presId="urn:microsoft.com/office/officeart/2005/8/layout/cycle1"/>
    <dgm:cxn modelId="{B0F9E13E-D88C-C34D-95A8-F399C574405A}" type="presParOf" srcId="{974F300E-4386-5845-9047-D2E50BE5B9DF}" destId="{3AD74439-13B4-6B4C-A74C-96BE28333D49}" srcOrd="18" destOrd="0" presId="urn:microsoft.com/office/officeart/2005/8/layout/cycle1"/>
    <dgm:cxn modelId="{4A96B969-A4B1-AF4A-BEDE-C1C2980826C7}" type="presParOf" srcId="{974F300E-4386-5845-9047-D2E50BE5B9DF}" destId="{B4CE740F-E5F8-1040-9068-3C0CA6A81D60}" srcOrd="19" destOrd="0" presId="urn:microsoft.com/office/officeart/2005/8/layout/cycle1"/>
    <dgm:cxn modelId="{91063AE8-C33E-A04E-A18E-FD62433020D6}" type="presParOf" srcId="{974F300E-4386-5845-9047-D2E50BE5B9DF}" destId="{7D368AA8-A897-6A44-B2ED-5420DBBF55CD}" srcOrd="20" destOrd="0" presId="urn:microsoft.com/office/officeart/2005/8/layout/cycle1"/>
    <dgm:cxn modelId="{06F84604-4180-9243-87CF-934C4B9FD09F}" type="presParOf" srcId="{974F300E-4386-5845-9047-D2E50BE5B9DF}" destId="{256A8A82-B1CB-EF43-AB66-A3D1C8A54B59}" srcOrd="21" destOrd="0" presId="urn:microsoft.com/office/officeart/2005/8/layout/cycle1"/>
    <dgm:cxn modelId="{9EB87632-9E4F-1A4B-9622-DA09A7708848}" type="presParOf" srcId="{974F300E-4386-5845-9047-D2E50BE5B9DF}" destId="{36444405-91CC-BC45-909E-8AE477F1EC7C}" srcOrd="22" destOrd="0" presId="urn:microsoft.com/office/officeart/2005/8/layout/cycle1"/>
    <dgm:cxn modelId="{88481E9A-3F5F-9E4D-B417-144FC2DC0276}" type="presParOf" srcId="{974F300E-4386-5845-9047-D2E50BE5B9DF}" destId="{0EBEA1BD-8C57-A847-A4A1-BD492A397D4A}" srcOrd="23" destOrd="0" presId="urn:microsoft.com/office/officeart/2005/8/layout/cycle1"/>
    <dgm:cxn modelId="{774BFF38-0782-0D49-8BC4-1809C8AA6D10}" type="presParOf" srcId="{974F300E-4386-5845-9047-D2E50BE5B9DF}" destId="{A1257670-91AA-B74E-AFCB-48382C466D43}" srcOrd="24" destOrd="0" presId="urn:microsoft.com/office/officeart/2005/8/layout/cycle1"/>
    <dgm:cxn modelId="{E1228600-4CF8-254A-8E59-E8B7D42B4F68}" type="presParOf" srcId="{974F300E-4386-5845-9047-D2E50BE5B9DF}" destId="{19DCBC3D-EF34-4444-B52C-E59D1C44CC9D}" srcOrd="25" destOrd="0" presId="urn:microsoft.com/office/officeart/2005/8/layout/cycle1"/>
    <dgm:cxn modelId="{C8647659-57C6-C94F-A36E-2FF5213E78E5}" type="presParOf" srcId="{974F300E-4386-5845-9047-D2E50BE5B9DF}" destId="{CDA9BE8C-41E5-BF45-BAB4-5B91BDDEFF8D}" srcOrd="26" destOrd="0" presId="urn:microsoft.com/office/officeart/2005/8/layout/cycle1"/>
    <dgm:cxn modelId="{D1DE9ECC-727D-4043-A67E-8E134214460D}" type="presParOf" srcId="{974F300E-4386-5845-9047-D2E50BE5B9DF}" destId="{731680F6-F070-374C-97C4-FB0156E03231}" srcOrd="27" destOrd="0" presId="urn:microsoft.com/office/officeart/2005/8/layout/cycle1"/>
    <dgm:cxn modelId="{A5DE8480-F140-BF42-B598-C49BC084A350}" type="presParOf" srcId="{974F300E-4386-5845-9047-D2E50BE5B9DF}" destId="{12C576B8-5B2D-B04B-98C4-29D5E499FD83}" srcOrd="28" destOrd="0" presId="urn:microsoft.com/office/officeart/2005/8/layout/cycle1"/>
    <dgm:cxn modelId="{6F732960-9152-4D48-B5C3-F777FDB9AA02}" type="presParOf" srcId="{974F300E-4386-5845-9047-D2E50BE5B9DF}" destId="{C4FE94AE-AFAE-8743-9525-171FDA850E0F}" srcOrd="29" destOrd="0" presId="urn:microsoft.com/office/officeart/2005/8/layout/cycle1"/>
    <dgm:cxn modelId="{6825E608-A8C2-4C45-802D-2D2B8BB9622F}" type="presParOf" srcId="{974F300E-4386-5845-9047-D2E50BE5B9DF}" destId="{FBD4D212-3E98-9843-8795-297F9EDDD657}" srcOrd="30" destOrd="0" presId="urn:microsoft.com/office/officeart/2005/8/layout/cycle1"/>
    <dgm:cxn modelId="{E2149FD9-F7EE-5F4D-98EB-2824B7944F6C}" type="presParOf" srcId="{974F300E-4386-5845-9047-D2E50BE5B9DF}" destId="{54CDBF4B-9D09-3242-A1D5-0506BD1712C5}" srcOrd="31" destOrd="0" presId="urn:microsoft.com/office/officeart/2005/8/layout/cycle1"/>
    <dgm:cxn modelId="{8BA7E7FB-5FFC-F240-B39B-7763FB88DC52}" type="presParOf" srcId="{974F300E-4386-5845-9047-D2E50BE5B9DF}" destId="{49452468-AA65-834B-B75D-72A0A7810E13}" srcOrd="32" destOrd="0" presId="urn:microsoft.com/office/officeart/2005/8/layout/cycle1"/>
    <dgm:cxn modelId="{4DC204F8-980F-BA4C-BBA6-53A525243857}" type="presParOf" srcId="{974F300E-4386-5845-9047-D2E50BE5B9DF}" destId="{B0C742D0-6463-FF41-BE88-36D0AF1ED5D5}" srcOrd="33" destOrd="0" presId="urn:microsoft.com/office/officeart/2005/8/layout/cycle1"/>
    <dgm:cxn modelId="{88CE0F46-1D65-0945-A7F1-EB1BDB074C80}" type="presParOf" srcId="{974F300E-4386-5845-9047-D2E50BE5B9DF}" destId="{CE064FAD-9527-C04A-986D-ADE7F29D4AAF}" srcOrd="34" destOrd="0" presId="urn:microsoft.com/office/officeart/2005/8/layout/cycle1"/>
    <dgm:cxn modelId="{5EF64FF7-F1A5-4045-937A-5468323ED7B2}"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en-US" sz="1600" kern="1200" dirty="0" err="1">
              <a:solidFill>
                <a:srgbClr val="FFFFFF">
                  <a:hueOff val="0"/>
                  <a:satOff val="0"/>
                  <a:lumOff val="0"/>
                  <a:alphaOff val="0"/>
                </a:srgbClr>
              </a:solidFill>
              <a:latin typeface="Tahoma"/>
              <a:ea typeface="+mn-ea"/>
              <a:cs typeface="+mn-cs"/>
            </a:rPr>
            <a:t>Ellul</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1/2/23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252FB2D-6305-BA48-9D9F-880B8ABE286D}" type="slidenum">
              <a:rPr lang="en-US" sz="1200" b="1">
                <a:solidFill>
                  <a:srgbClr val="000000"/>
                </a:solidFill>
                <a:latin typeface="Times" charset="0"/>
              </a:rPr>
              <a:pPr eaLnBrk="1" hangingPunct="1"/>
              <a:t>128</a:t>
            </a:fld>
            <a:endParaRPr lang="en-US" sz="1200" b="1">
              <a:solidFill>
                <a:srgbClr val="000000"/>
              </a:solidFill>
              <a:latin typeface="Times" charset="0"/>
            </a:endParaRPr>
          </a:p>
        </p:txBody>
      </p:sp>
      <p:sp>
        <p:nvSpPr>
          <p:cNvPr id="2979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97987"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5D3A05-2773-0D41-B52D-32A39F32578E}" type="slidenum">
              <a:rPr lang="en-US" sz="1200" b="1">
                <a:solidFill>
                  <a:srgbClr val="000000"/>
                </a:solidFill>
                <a:latin typeface="Times" charset="0"/>
              </a:rPr>
              <a:pPr eaLnBrk="1" hangingPunct="1"/>
              <a:t>129</a:t>
            </a:fld>
            <a:endParaRPr lang="en-US" sz="1200" b="1">
              <a:solidFill>
                <a:srgbClr val="000000"/>
              </a:solidFill>
              <a:latin typeface="Times" charset="0"/>
            </a:endParaRPr>
          </a:p>
        </p:txBody>
      </p:sp>
      <p:sp>
        <p:nvSpPr>
          <p:cNvPr id="1853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5347"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8025C87-EE33-414C-979B-6654AFCF1B60}" type="slidenum">
              <a:rPr lang="en-US" sz="1200" b="1">
                <a:solidFill>
                  <a:srgbClr val="000000"/>
                </a:solidFill>
                <a:latin typeface="Times" charset="0"/>
              </a:rPr>
              <a:pPr eaLnBrk="1" hangingPunct="1"/>
              <a:t>131</a:t>
            </a:fld>
            <a:endParaRPr lang="en-US" sz="1200" b="1">
              <a:solidFill>
                <a:srgbClr val="000000"/>
              </a:solidFill>
              <a:latin typeface="Times" charset="0"/>
            </a:endParaRPr>
          </a:p>
        </p:txBody>
      </p:sp>
      <p:sp>
        <p:nvSpPr>
          <p:cNvPr id="3000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0003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42EE717-DB24-1540-A89C-E60322C5C8D4}" type="slidenum">
              <a:rPr lang="en-US" sz="1200" b="1">
                <a:solidFill>
                  <a:srgbClr val="000000"/>
                </a:solidFill>
                <a:latin typeface="Times" charset="0"/>
              </a:rPr>
              <a:pPr eaLnBrk="1" hangingPunct="1"/>
              <a:t>133</a:t>
            </a:fld>
            <a:endParaRPr lang="en-US" sz="1200" b="1">
              <a:solidFill>
                <a:srgbClr val="000000"/>
              </a:solidFill>
              <a:latin typeface="Times" charset="0"/>
            </a:endParaRPr>
          </a:p>
        </p:txBody>
      </p:sp>
      <p:sp>
        <p:nvSpPr>
          <p:cNvPr id="3020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0208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C27DECD-F590-CB44-9FC4-D776BBA936A0}" type="slidenum">
              <a:rPr lang="en-US" sz="1200" b="1">
                <a:solidFill>
                  <a:srgbClr val="000000"/>
                </a:solidFill>
                <a:latin typeface="Times" charset="0"/>
              </a:rPr>
              <a:pPr eaLnBrk="1" hangingPunct="1"/>
              <a:t>134</a:t>
            </a:fld>
            <a:endParaRPr lang="en-US" sz="1200" b="1">
              <a:solidFill>
                <a:srgbClr val="000000"/>
              </a:solidFill>
              <a:latin typeface="Times" charset="0"/>
            </a:endParaRPr>
          </a:p>
        </p:txBody>
      </p:sp>
      <p:sp>
        <p:nvSpPr>
          <p:cNvPr id="3041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0413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9FDB74-E867-4949-954E-51A7C3B9E111}" type="slidenum">
              <a:rPr lang="en-US" sz="1200" b="1">
                <a:solidFill>
                  <a:srgbClr val="000000"/>
                </a:solidFill>
                <a:latin typeface="Times" charset="0"/>
              </a:rPr>
              <a:pPr eaLnBrk="1" hangingPunct="1"/>
              <a:t>135</a:t>
            </a:fld>
            <a:endParaRPr lang="en-US" sz="1200" b="1">
              <a:solidFill>
                <a:srgbClr val="000000"/>
              </a:solidFill>
              <a:latin typeface="Times" charset="0"/>
            </a:endParaRPr>
          </a:p>
        </p:txBody>
      </p:sp>
      <p:sp>
        <p:nvSpPr>
          <p:cNvPr id="3061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06179"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DEA3C1-4041-6748-A565-6425CA96D4AF}" type="slidenum">
              <a:rPr lang="en-US" sz="1200" b="1">
                <a:solidFill>
                  <a:srgbClr val="000000"/>
                </a:solidFill>
                <a:latin typeface="Times" charset="0"/>
              </a:rPr>
              <a:pPr eaLnBrk="1" hangingPunct="1"/>
              <a:t>136</a:t>
            </a:fld>
            <a:endParaRPr lang="en-US" sz="1200" b="1">
              <a:solidFill>
                <a:srgbClr val="000000"/>
              </a:solidFill>
              <a:latin typeface="Times" charset="0"/>
            </a:endParaRPr>
          </a:p>
        </p:txBody>
      </p:sp>
      <p:sp>
        <p:nvSpPr>
          <p:cNvPr id="3082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08227"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In what ways does the Lord work in us so we can work for him?</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C05431BE-5D92-9A46-8599-E34E26FB0A5B}" type="slidenum">
              <a:rPr lang="en-US" sz="1200">
                <a:solidFill>
                  <a:prstClr val="black"/>
                </a:solidFill>
                <a:latin typeface="Times New Roman" charset="0"/>
              </a:rPr>
              <a:pPr/>
              <a:t>140</a:t>
            </a:fld>
            <a:endParaRPr lang="en-US" sz="1200">
              <a:solidFill>
                <a:prstClr val="black"/>
              </a:solidFill>
              <a:latin typeface="Times New Roman" charset="0"/>
            </a:endParaRPr>
          </a:p>
        </p:txBody>
      </p:sp>
      <p:sp>
        <p:nvSpPr>
          <p:cNvPr id="190466" name="Rectangle 2"/>
          <p:cNvSpPr>
            <a:spLocks noGrp="1" noRot="1" noChangeAspect="1" noChangeArrowheads="1"/>
          </p:cNvSpPr>
          <p:nvPr>
            <p:ph type="sldImg"/>
          </p:nvPr>
        </p:nvSpPr>
        <p:spPr>
          <a:solidFill>
            <a:srgbClr val="FFFFFF"/>
          </a:solidFill>
          <a:ln/>
        </p:spPr>
      </p:sp>
      <p:sp>
        <p:nvSpPr>
          <p:cNvPr id="190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415949-F90B-2D46-A552-2B7F90A95D7B}" type="slidenum">
              <a:rPr lang="en-US" sz="1200">
                <a:solidFill>
                  <a:prstClr val="black"/>
                </a:solidFill>
              </a:rPr>
              <a:pPr eaLnBrk="1" hangingPunct="1"/>
              <a:t>142</a:t>
            </a:fld>
            <a:endParaRPr lang="en-US" sz="1200">
              <a:solidFill>
                <a:prstClr val="black"/>
              </a:solidFill>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D1A5D74-CD8A-2946-82C4-77B076DC567E}" type="slidenum">
              <a:rPr lang="en-GB" sz="1200">
                <a:solidFill>
                  <a:srgbClr val="FFFFFF"/>
                </a:solidFill>
                <a:latin typeface="Comic Sans MS" charset="0"/>
              </a:rPr>
              <a:pPr eaLnBrk="1" hangingPunct="1"/>
              <a:t>143</a:t>
            </a:fld>
            <a:endParaRPr lang="en-GB" sz="1200">
              <a:solidFill>
                <a:srgbClr val="FFFFFF"/>
              </a:solidFill>
              <a:latin typeface="Comic Sans MS" charset="0"/>
            </a:endParaRP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lg" len="lg"/>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815310-8F86-6C44-8A12-F73923695900}" type="slidenum">
              <a:rPr lang="en-US" sz="1200">
                <a:solidFill>
                  <a:srgbClr val="000000"/>
                </a:solidFill>
              </a:rPr>
              <a:pPr eaLnBrk="1" hangingPunct="1"/>
              <a:t>144</a:t>
            </a:fld>
            <a:endParaRPr lang="en-US" sz="1200">
              <a:solidFill>
                <a:srgbClr val="000000"/>
              </a:solidFill>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The LORD sets us apart by arranging us</a:t>
            </a:r>
            <a:r>
              <a:rPr lang="en-SG" sz="1200" kern="1200">
                <a:solidFill>
                  <a:schemeClr val="tx1"/>
                </a:solidFill>
                <a:effectLst/>
                <a:latin typeface="+mn-lt"/>
                <a:ea typeface="+mn-ea"/>
                <a:cs typeface="+mn-cs"/>
              </a:rPr>
              <a:t>.</a:t>
            </a:r>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mn-ea"/>
                <a:cs typeface="Arial"/>
              </a:rPr>
              <a:t>The LORD disciplines us with loss of reward.</a:t>
            </a:r>
            <a:r>
              <a:rPr lang="en-SG">
                <a:effectLst/>
                <a:latin typeface="Arial"/>
                <a:cs typeface="Arial"/>
              </a:rPr>
              <a:t> </a:t>
            </a:r>
            <a:endParaRPr lang="en-US">
              <a:latin typeface="Arial"/>
              <a:cs typeface="Arial"/>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149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a:solidFill>
                  <a:schemeClr val="tx1"/>
                </a:solidFill>
                <a:effectLst/>
                <a:latin typeface="Arial"/>
                <a:ea typeface="+mn-ea"/>
                <a:cs typeface="Arial"/>
              </a:rPr>
              <a:t>The LORD will return to us far more than we ever gave him in our service.</a:t>
            </a:r>
            <a:r>
              <a:rPr lang="en-SG">
                <a:effectLst/>
                <a:latin typeface="Arial"/>
                <a:cs typeface="Arial"/>
              </a:rPr>
              <a:t> </a:t>
            </a:r>
            <a:endParaRPr lang="en-US" dirty="0">
              <a:latin typeface="Arial"/>
              <a:cs typeface="Arial"/>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5CFD6F-E0A7-364B-8D60-C3C4C0E82482}" type="slidenum">
              <a:rPr lang="en-US" sz="1200" b="1">
                <a:solidFill>
                  <a:srgbClr val="000000"/>
                </a:solidFill>
                <a:latin typeface="Times" charset="0"/>
              </a:rPr>
              <a:pPr eaLnBrk="1" hangingPunct="1"/>
              <a:t>150</a:t>
            </a:fld>
            <a:endParaRPr lang="en-US" sz="1200" b="1">
              <a:solidFill>
                <a:srgbClr val="000000"/>
              </a:solidFill>
              <a:latin typeface="Times" charset="0"/>
            </a:endParaRPr>
          </a:p>
        </p:txBody>
      </p:sp>
      <p:sp>
        <p:nvSpPr>
          <p:cNvPr id="2099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992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5224AA5-66A3-3D4F-9901-54C3EE0590BC}"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58722"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8723" name="Rectangle 1027"/>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dirty="0">
                <a:latin typeface="Times New Roman" charset="0"/>
              </a:rPr>
              <a:t>As we begin Numbers, Israel has been at Sinai for a year now. The people have received deliverance from Egypt and received a charter for living, including the priesthood and tabernacle system—plus they know from Leviticus how to live in a holy manner for the LORD to remain among them.</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F44FA6-935C-9B4E-8F9E-97666C0841D7}" type="slidenum">
              <a:rPr lang="en-US" sz="1200" b="1">
                <a:solidFill>
                  <a:srgbClr val="000000"/>
                </a:solidFill>
                <a:latin typeface="Times" charset="0"/>
              </a:rPr>
              <a:pPr eaLnBrk="1" hangingPunct="1"/>
              <a:t>152</a:t>
            </a:fld>
            <a:endParaRPr lang="en-US" sz="1200" b="1">
              <a:solidFill>
                <a:srgbClr val="000000"/>
              </a:solidFill>
              <a:latin typeface="Times" charset="0"/>
            </a:endParaRPr>
          </a:p>
        </p:txBody>
      </p:sp>
      <p:sp>
        <p:nvSpPr>
          <p:cNvPr id="310274"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10275" name="Rectangle 1027"/>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5E2422F-372F-8A47-9A9E-18A995BF10E6}" type="slidenum">
              <a:rPr lang="en-US" sz="1200" b="1">
                <a:solidFill>
                  <a:srgbClr val="000000"/>
                </a:solidFill>
                <a:latin typeface="Times" charset="0"/>
              </a:rPr>
              <a:pPr eaLnBrk="1" hangingPunct="1"/>
              <a:t>153</a:t>
            </a:fld>
            <a:endParaRPr lang="en-US" sz="1200" b="1">
              <a:solidFill>
                <a:srgbClr val="000000"/>
              </a:solidFill>
              <a:latin typeface="Times" charset="0"/>
            </a:endParaRPr>
          </a:p>
        </p:txBody>
      </p:sp>
      <p:sp>
        <p:nvSpPr>
          <p:cNvPr id="3123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1232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B8F6879-025A-CC40-ABAC-A818DE93E4A9}" type="slidenum">
              <a:rPr lang="en-US" sz="1200" b="1">
                <a:solidFill>
                  <a:srgbClr val="000000"/>
                </a:solidFill>
                <a:latin typeface="Times" charset="0"/>
              </a:rPr>
              <a:pPr eaLnBrk="1" hangingPunct="1"/>
              <a:t>156</a:t>
            </a:fld>
            <a:endParaRPr lang="en-US" sz="1200" b="1">
              <a:solidFill>
                <a:srgbClr val="000000"/>
              </a:solidFill>
              <a:latin typeface="Times" charset="0"/>
            </a:endParaRPr>
          </a:p>
        </p:txBody>
      </p:sp>
      <p:sp>
        <p:nvSpPr>
          <p:cNvPr id="314370"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14371" name="Rectangle 1027"/>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E5A10D8-5B60-C24C-A3A0-E5560FCA7D17}" type="slidenum">
              <a:rPr lang="en-US" sz="1200" b="1">
                <a:solidFill>
                  <a:srgbClr val="000000"/>
                </a:solidFill>
                <a:latin typeface="Times" charset="0"/>
              </a:rPr>
              <a:pPr eaLnBrk="1" hangingPunct="1"/>
              <a:t>162</a:t>
            </a:fld>
            <a:endParaRPr lang="en-US" sz="1200" b="1">
              <a:solidFill>
                <a:srgbClr val="000000"/>
              </a:solidFill>
              <a:latin typeface="Times" charset="0"/>
            </a:endParaRPr>
          </a:p>
        </p:txBody>
      </p:sp>
      <p:sp>
        <p:nvSpPr>
          <p:cNvPr id="321538"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21539" name="Rectangle 1027"/>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5F4A3C-8CA7-6A40-802D-0AF587BB7BD7}" type="slidenum">
              <a:rPr lang="en-US" sz="1200" b="1">
                <a:solidFill>
                  <a:srgbClr val="000000"/>
                </a:solidFill>
                <a:latin typeface="Times" charset="0"/>
              </a:rPr>
              <a:pPr eaLnBrk="1" hangingPunct="1"/>
              <a:t>164</a:t>
            </a:fld>
            <a:endParaRPr lang="en-US" sz="1200" b="1">
              <a:solidFill>
                <a:srgbClr val="000000"/>
              </a:solidFill>
              <a:latin typeface="Times" charset="0"/>
            </a:endParaRPr>
          </a:p>
        </p:txBody>
      </p:sp>
      <p:sp>
        <p:nvSpPr>
          <p:cNvPr id="323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2358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5F4A3C-8CA7-6A40-802D-0AF587BB7BD7}" type="slidenum">
              <a:rPr lang="en-US" sz="1200" b="1">
                <a:solidFill>
                  <a:srgbClr val="000000"/>
                </a:solidFill>
                <a:latin typeface="Times" charset="0"/>
              </a:rPr>
              <a:pPr eaLnBrk="1" hangingPunct="1"/>
              <a:t>166</a:t>
            </a:fld>
            <a:endParaRPr lang="en-US" sz="1200" b="1">
              <a:solidFill>
                <a:srgbClr val="000000"/>
              </a:solidFill>
              <a:latin typeface="Times" charset="0"/>
            </a:endParaRPr>
          </a:p>
        </p:txBody>
      </p:sp>
      <p:sp>
        <p:nvSpPr>
          <p:cNvPr id="323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2358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5F4A3C-8CA7-6A40-802D-0AF587BB7BD7}" type="slidenum">
              <a:rPr lang="en-US" sz="1200" b="1">
                <a:solidFill>
                  <a:srgbClr val="000000"/>
                </a:solidFill>
                <a:latin typeface="Times" charset="0"/>
              </a:rPr>
              <a:pPr eaLnBrk="1" hangingPunct="1"/>
              <a:t>168</a:t>
            </a:fld>
            <a:endParaRPr lang="en-US" sz="1200" b="1">
              <a:solidFill>
                <a:srgbClr val="000000"/>
              </a:solidFill>
              <a:latin typeface="Times" charset="0"/>
            </a:endParaRPr>
          </a:p>
        </p:txBody>
      </p:sp>
      <p:sp>
        <p:nvSpPr>
          <p:cNvPr id="323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2358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170</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tLang="zh-CN">
              <a:latin typeface="Arial"/>
              <a:ea typeface="ＭＳ Ｐゴシック" charset="0"/>
              <a:cs typeface="Arial"/>
            </a:endParaRPr>
          </a:p>
          <a:p>
            <a:pPr eaLnBrk="1" hangingPunct="1"/>
            <a:r>
              <a:rPr lang="en-US" altLang="zh-CN">
                <a:latin typeface="Arial"/>
                <a:ea typeface="ＭＳ Ｐゴシック" charset="0"/>
                <a:cs typeface="Arial"/>
              </a:rPr>
              <a:t>God’s promised land stretched northeard</a:t>
            </a:r>
            <a:r>
              <a:rPr lang="en-US" altLang="zh-CN" baseline="0">
                <a:latin typeface="Arial"/>
                <a:ea typeface="ＭＳ Ｐゴシック" charset="0"/>
                <a:cs typeface="Arial"/>
              </a:rPr>
              <a:t> </a:t>
            </a:r>
            <a:r>
              <a:rPr lang="en-US" altLang="zh-CN">
                <a:latin typeface="Arial"/>
                <a:ea typeface="ＭＳ Ｐゴシック" charset="0"/>
                <a:cs typeface="Arial"/>
              </a:rPr>
              <a:t>from the small wadi of Egypt south in the Sinai to the large Euphrates</a:t>
            </a:r>
            <a:r>
              <a:rPr lang="en-US" altLang="zh-CN" baseline="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endParaRPr lang="zh-CN" altLang="en-US">
              <a:latin typeface="Arial"/>
              <a:ea typeface="ＭＳ Ｐゴシック" charset="0"/>
              <a:cs typeface="Arial"/>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171</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tLang="zh-CN">
              <a:latin typeface="Arial"/>
              <a:ea typeface="ＭＳ Ｐゴシック" charset="0"/>
              <a:cs typeface="Arial"/>
            </a:endParaRPr>
          </a:p>
          <a:p>
            <a:pPr eaLnBrk="1" hangingPunct="1"/>
            <a:r>
              <a:rPr lang="en-US" altLang="zh-CN">
                <a:latin typeface="Arial"/>
                <a:ea typeface="ＭＳ Ｐゴシック" charset="0"/>
                <a:cs typeface="Arial"/>
              </a:rPr>
              <a:t>God’s promised land stretched northeard</a:t>
            </a:r>
            <a:r>
              <a:rPr lang="en-US" altLang="zh-CN" baseline="0">
                <a:latin typeface="Arial"/>
                <a:ea typeface="ＭＳ Ｐゴシック" charset="0"/>
                <a:cs typeface="Arial"/>
              </a:rPr>
              <a:t> </a:t>
            </a:r>
            <a:r>
              <a:rPr lang="en-US" altLang="zh-CN">
                <a:latin typeface="Arial"/>
                <a:ea typeface="ＭＳ Ｐゴシック" charset="0"/>
                <a:cs typeface="Arial"/>
              </a:rPr>
              <a:t>from the small wadi of Egypt south in the Sinai to the large Euphrates</a:t>
            </a:r>
            <a:r>
              <a:rPr lang="en-US" altLang="zh-CN" baseline="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endParaRPr lang="zh-CN" altLang="en-US">
              <a:latin typeface="Arial"/>
              <a:ea typeface="ＭＳ Ｐゴシック" charset="0"/>
              <a:cs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EED091-9A36-3446-9864-8F730A9059B7}" type="slidenum">
              <a:rPr lang="en-US" sz="1200" b="1">
                <a:solidFill>
                  <a:srgbClr val="000000"/>
                </a:solidFill>
                <a:latin typeface="Times" charset="0"/>
              </a:rPr>
              <a:pPr eaLnBrk="1" hangingPunct="1"/>
              <a:t>13</a:t>
            </a:fld>
            <a:endParaRPr lang="en-US" sz="1200" b="1">
              <a:solidFill>
                <a:srgbClr val="000000"/>
              </a:solidFill>
              <a:latin typeface="Times" charset="0"/>
            </a:endParaRPr>
          </a:p>
        </p:txBody>
      </p:sp>
      <p:sp>
        <p:nvSpPr>
          <p:cNvPr id="1730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3059"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5F4A3C-8CA7-6A40-802D-0AF587BB7BD7}" type="slidenum">
              <a:rPr lang="en-US" sz="1200" b="1">
                <a:solidFill>
                  <a:srgbClr val="000000"/>
                </a:solidFill>
                <a:latin typeface="Times" charset="0"/>
              </a:rPr>
              <a:pPr eaLnBrk="1" hangingPunct="1"/>
              <a:t>172</a:t>
            </a:fld>
            <a:endParaRPr lang="en-US" sz="1200" b="1">
              <a:solidFill>
                <a:srgbClr val="000000"/>
              </a:solidFill>
              <a:latin typeface="Times" charset="0"/>
            </a:endParaRPr>
          </a:p>
        </p:txBody>
      </p:sp>
      <p:sp>
        <p:nvSpPr>
          <p:cNvPr id="323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2358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5F4A3C-8CA7-6A40-802D-0AF587BB7BD7}" type="slidenum">
              <a:rPr lang="en-US" sz="1200" b="1">
                <a:solidFill>
                  <a:srgbClr val="000000"/>
                </a:solidFill>
                <a:latin typeface="Times" charset="0"/>
              </a:rPr>
              <a:pPr eaLnBrk="1" hangingPunct="1"/>
              <a:t>174</a:t>
            </a:fld>
            <a:endParaRPr lang="en-US" sz="1200" b="1">
              <a:solidFill>
                <a:srgbClr val="000000"/>
              </a:solidFill>
              <a:latin typeface="Times" charset="0"/>
            </a:endParaRPr>
          </a:p>
        </p:txBody>
      </p:sp>
      <p:sp>
        <p:nvSpPr>
          <p:cNvPr id="323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2358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BCB284-FADA-094C-8FE3-7521DE991149}" type="slidenum">
              <a:rPr lang="en-US" sz="1200" b="1">
                <a:solidFill>
                  <a:srgbClr val="000000"/>
                </a:solidFill>
                <a:latin typeface="Times" charset="0"/>
              </a:rPr>
              <a:pPr eaLnBrk="1" hangingPunct="1"/>
              <a:t>176</a:t>
            </a:fld>
            <a:endParaRPr lang="en-US" sz="1200" b="1">
              <a:solidFill>
                <a:srgbClr val="000000"/>
              </a:solidFill>
              <a:latin typeface="Times" charset="0"/>
            </a:endParaRPr>
          </a:p>
        </p:txBody>
      </p:sp>
      <p:sp>
        <p:nvSpPr>
          <p:cNvPr id="3256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2563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b="1" dirty="0">
                <a:solidFill>
                  <a:srgbClr val="000000"/>
                </a:solidFill>
                <a:latin typeface="Arial" charset="0"/>
                <a:cs typeface="Arial" charset="0"/>
              </a:rPr>
              <a:t>"</a:t>
            </a:r>
            <a:r>
              <a:rPr lang="en-US" b="1" dirty="0">
                <a:solidFill>
                  <a:srgbClr val="000000"/>
                </a:solidFill>
                <a:latin typeface="Arial" charset="0"/>
                <a:cs typeface="Arial" charset="0"/>
              </a:rPr>
              <a:t>The idea of providing cities of refuge (Josh. 20:1-9) for capital offenses is rooted in the tension between customary tribal law (retaliation or revenge, in which the blood relative is obligated to execute vengeance) and civil law (carried out less personally by an assembly according to a standard code of justice)</a:t>
            </a:r>
            <a:r>
              <a:rPr lang="ru-RU" b="1" dirty="0">
                <a:solidFill>
                  <a:srgbClr val="000000"/>
                </a:solidFill>
                <a:latin typeface="Arial" charset="0"/>
                <a:cs typeface="Arial" charset="0"/>
              </a:rPr>
              <a:t>"</a:t>
            </a:r>
            <a:r>
              <a:rPr lang="en-US" b="1" dirty="0">
                <a:solidFill>
                  <a:srgbClr val="000000"/>
                </a:solidFill>
                <a:latin typeface="Arial" charset="0"/>
                <a:cs typeface="Arial" charset="0"/>
              </a:rPr>
              <a:t> (</a:t>
            </a:r>
            <a:r>
              <a:rPr kumimoji="1" lang="en-US" altLang="zh-CN" b="1" i="1" dirty="0">
                <a:solidFill>
                  <a:srgbClr val="000000"/>
                </a:solidFill>
                <a:latin typeface="Arial" charset="0"/>
                <a:cs typeface="Arial" charset="0"/>
              </a:rPr>
              <a:t>The Bible Visual Resource Book</a:t>
            </a:r>
            <a:r>
              <a:rPr kumimoji="1" lang="en-US" altLang="zh-CN" b="1" dirty="0">
                <a:solidFill>
                  <a:srgbClr val="000000"/>
                </a:solidFill>
                <a:latin typeface="Arial" charset="0"/>
                <a:cs typeface="Arial" charset="0"/>
              </a:rPr>
              <a:t>, 35</a:t>
            </a:r>
            <a:r>
              <a:rPr lang="en-US" altLang="zh-CN" b="1" dirty="0">
                <a:solidFill>
                  <a:srgbClr val="000000"/>
                </a:solidFill>
                <a:latin typeface="Arial" charset="0"/>
                <a:cs typeface="Arial" charset="0"/>
              </a:rPr>
              <a:t>).</a:t>
            </a:r>
            <a:endParaRPr kumimoji="1" lang="en-US" b="1" dirty="0">
              <a:solidFill>
                <a:srgbClr val="000000"/>
              </a:solidFill>
              <a:latin typeface="Arial" charset="0"/>
              <a:cs typeface="Arial" charset="0"/>
            </a:endParaRPr>
          </a:p>
          <a:p>
            <a:pPr eaLnBrk="1" hangingPunct="1">
              <a:spcBef>
                <a:spcPct val="0"/>
              </a:spcBef>
            </a:pPr>
            <a:endParaRPr lang="en-US" dirty="0">
              <a:latin typeface="Times New Roman"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5F4A3C-8CA7-6A40-802D-0AF587BB7BD7}" type="slidenum">
              <a:rPr lang="en-US" sz="1200" b="1">
                <a:solidFill>
                  <a:srgbClr val="000000"/>
                </a:solidFill>
                <a:latin typeface="Times" charset="0"/>
              </a:rPr>
              <a:pPr eaLnBrk="1" hangingPunct="1"/>
              <a:t>177</a:t>
            </a:fld>
            <a:endParaRPr lang="en-US" sz="1200" b="1">
              <a:solidFill>
                <a:srgbClr val="000000"/>
              </a:solidFill>
              <a:latin typeface="Times" charset="0"/>
            </a:endParaRPr>
          </a:p>
        </p:txBody>
      </p:sp>
      <p:sp>
        <p:nvSpPr>
          <p:cNvPr id="323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2358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C1E12D-6FAA-7D4C-A682-E8B94684FA64}" type="slidenum">
              <a:rPr lang="en-US" sz="1200" b="1">
                <a:solidFill>
                  <a:srgbClr val="000000"/>
                </a:solidFill>
                <a:latin typeface="Times" charset="0"/>
              </a:rPr>
              <a:pPr eaLnBrk="1" hangingPunct="1"/>
              <a:t>180</a:t>
            </a:fld>
            <a:endParaRPr lang="en-US" sz="1200" b="1">
              <a:solidFill>
                <a:srgbClr val="000000"/>
              </a:solidFill>
              <a:latin typeface="Times" charset="0"/>
            </a:endParaRPr>
          </a:p>
        </p:txBody>
      </p:sp>
      <p:sp>
        <p:nvSpPr>
          <p:cNvPr id="1812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125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Death came to defiant believers in the OT, so discipline at least this severe would come to rejecting the Christ they knew (10:28-31).</a:t>
            </a:r>
            <a:r>
              <a:rPr lang="en-SG" dirty="0">
                <a:effectLst/>
              </a:rPr>
              <a:t> </a:t>
            </a:r>
            <a:endParaRPr lang="en-US" dirty="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indent="0">
              <a:buNone/>
            </a:pPr>
            <a:r>
              <a:rPr lang="en-US" sz="1200" kern="1200" dirty="0">
                <a:solidFill>
                  <a:schemeClr val="tx1"/>
                </a:solidFill>
                <a:effectLst/>
                <a:latin typeface="+mn-lt"/>
                <a:ea typeface="+mn-ea"/>
                <a:cs typeface="+mn-cs"/>
              </a:rPr>
              <a:t>Rick Griffith, Eschatology notes, 189</a:t>
            </a:r>
          </a:p>
          <a:p>
            <a:pPr marL="0" indent="0">
              <a:buNone/>
            </a:pPr>
            <a:r>
              <a:rPr lang="en-US" sz="1200" kern="1200" dirty="0">
                <a:solidFill>
                  <a:schemeClr val="tx1"/>
                </a:solidFill>
                <a:effectLst/>
                <a:latin typeface="+mn-lt"/>
                <a:ea typeface="+mn-ea"/>
                <a:cs typeface="+mn-cs"/>
              </a:rPr>
              <a:t>2. What is the nature of the heavenly rewards?  What will these rewards be like?</a:t>
            </a:r>
          </a:p>
          <a:p>
            <a:pPr marL="228600" indent="-228600">
              <a:buAutoNum type="arabicPeriod" startAt="2"/>
            </a:pPr>
            <a:endParaRPr lang="en-US"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a.	Rewards of Possession</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Five crowns (</a:t>
            </a:r>
            <a:r>
              <a:rPr lang="en-US" sz="1200" i="1" kern="1200" dirty="0" err="1">
                <a:solidFill>
                  <a:schemeClr val="tx1"/>
                </a:solidFill>
                <a:effectLst/>
                <a:latin typeface="+mn-lt"/>
                <a:ea typeface="+mn-ea"/>
                <a:cs typeface="+mn-cs"/>
              </a:rPr>
              <a:t>stephanos</a:t>
            </a:r>
            <a:r>
              <a:rPr lang="en-US" sz="1200" kern="1200" dirty="0">
                <a:solidFill>
                  <a:schemeClr val="tx1"/>
                </a:solidFill>
                <a:effectLst/>
                <a:latin typeface="+mn-lt"/>
                <a:ea typeface="+mn-ea"/>
                <a:cs typeface="+mn-cs"/>
              </a:rPr>
              <a:t>) are noted as personal possessions in heaven (cf. p. 76).  These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crowns are not kingly crowns (</a:t>
            </a:r>
            <a:r>
              <a:rPr lang="en-US" sz="1200" i="1" kern="1200" dirty="0">
                <a:solidFill>
                  <a:schemeClr val="tx1"/>
                </a:solidFill>
                <a:effectLst/>
                <a:latin typeface="+mn-lt"/>
                <a:ea typeface="+mn-ea"/>
                <a:cs typeface="+mn-cs"/>
              </a:rPr>
              <a:t>diadems</a:t>
            </a:r>
            <a:r>
              <a:rPr lang="en-US" sz="1200" kern="1200" dirty="0">
                <a:solidFill>
                  <a:schemeClr val="tx1"/>
                </a:solidFill>
                <a:effectLst/>
                <a:latin typeface="+mn-lt"/>
                <a:ea typeface="+mn-ea"/>
                <a:cs typeface="+mn-cs"/>
              </a:rPr>
              <a:t>) but victor</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wreaths made of vines or leaves (or even gold and silver in the form of a garland or wreath):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pPr marL="228600" indent="-228600">
              <a:buAutoNum type="alphaLcParenR"/>
            </a:pPr>
            <a:r>
              <a:rPr lang="en-US" sz="1200" kern="1200" dirty="0">
                <a:solidFill>
                  <a:schemeClr val="tx1"/>
                </a:solidFill>
                <a:effectLst/>
                <a:latin typeface="+mn-lt"/>
                <a:ea typeface="+mn-ea"/>
                <a:cs typeface="+mn-cs"/>
              </a:rPr>
              <a:t>An </a:t>
            </a:r>
            <a:r>
              <a:rPr lang="en-US" sz="1200" i="1" kern="1200" dirty="0">
                <a:solidFill>
                  <a:schemeClr val="tx1"/>
                </a:solidFill>
                <a:effectLst/>
                <a:latin typeface="+mn-lt"/>
                <a:ea typeface="+mn-ea"/>
                <a:cs typeface="+mn-cs"/>
              </a:rPr>
              <a:t>incorruptible crown</a:t>
            </a:r>
            <a:r>
              <a:rPr lang="en-US" sz="1200" kern="1200" dirty="0">
                <a:solidFill>
                  <a:schemeClr val="tx1"/>
                </a:solidFill>
                <a:effectLst/>
                <a:latin typeface="+mn-lt"/>
                <a:ea typeface="+mn-ea"/>
                <a:cs typeface="+mn-cs"/>
              </a:rPr>
              <a:t> is for those who master their flesh (1 Cor. 9:25).</a:t>
            </a:r>
            <a:endParaRPr lang="en-SG" sz="1200" kern="1200" dirty="0">
              <a:solidFill>
                <a:schemeClr val="tx1"/>
              </a:solidFill>
              <a:effectLst/>
              <a:latin typeface="+mn-lt"/>
              <a:ea typeface="+mn-ea"/>
              <a:cs typeface="+mn-cs"/>
            </a:endParaRPr>
          </a:p>
          <a:p>
            <a:pPr marL="228600" indent="-228600">
              <a:buAutoNum type="alphaLcParenR" startAt="2"/>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hope or joy</a:t>
            </a:r>
            <a:r>
              <a:rPr lang="en-US" sz="1200" kern="1200" dirty="0">
                <a:solidFill>
                  <a:schemeClr val="tx1"/>
                </a:solidFill>
                <a:effectLst/>
                <a:latin typeface="+mn-lt"/>
                <a:ea typeface="+mn-ea"/>
                <a:cs typeface="+mn-cs"/>
              </a:rPr>
              <a:t> is for those who bore fruit in others</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lives for Christ (1 Thess. 2:19).  This is sometimes called the soul-winner</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crown.</a:t>
            </a:r>
            <a:endParaRPr lang="en-SG" sz="1200" kern="1200" dirty="0">
              <a:solidFill>
                <a:schemeClr val="tx1"/>
              </a:solidFill>
              <a:effectLst/>
              <a:latin typeface="+mn-lt"/>
              <a:ea typeface="+mn-ea"/>
              <a:cs typeface="+mn-cs"/>
            </a:endParaRPr>
          </a:p>
          <a:p>
            <a:pPr marL="228600" indent="-228600">
              <a:buAutoNum type="alphaLcParenR" startAt="3"/>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life</a:t>
            </a:r>
            <a:r>
              <a:rPr lang="en-US" sz="1200" kern="1200" dirty="0">
                <a:solidFill>
                  <a:schemeClr val="tx1"/>
                </a:solidFill>
                <a:effectLst/>
                <a:latin typeface="+mn-lt"/>
                <a:ea typeface="+mn-ea"/>
                <a:cs typeface="+mn-cs"/>
              </a:rPr>
              <a:t> is for believers who patiently endure trials and suffering (James 1:12; Rev. 2:10).</a:t>
            </a:r>
            <a:endParaRPr lang="en-SG" sz="1200" kern="1200" dirty="0">
              <a:solidFill>
                <a:schemeClr val="tx1"/>
              </a:solidFill>
              <a:effectLst/>
              <a:latin typeface="+mn-lt"/>
              <a:ea typeface="+mn-ea"/>
              <a:cs typeface="+mn-cs"/>
            </a:endParaRPr>
          </a:p>
          <a:p>
            <a:pPr marL="228600" indent="-228600">
              <a:buAutoNum type="alphaLcParenR" startAt="5"/>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glory</a:t>
            </a:r>
            <a:r>
              <a:rPr lang="en-US" sz="1200" kern="1200" dirty="0">
                <a:solidFill>
                  <a:schemeClr val="tx1"/>
                </a:solidFill>
                <a:effectLst/>
                <a:latin typeface="+mn-lt"/>
                <a:ea typeface="+mn-ea"/>
                <a:cs typeface="+mn-cs"/>
              </a:rPr>
              <a:t> rewards spiritual shepherds who feed the flock (1 Pet. 5:4).</a:t>
            </a:r>
            <a:endParaRPr lang="en-SG" sz="1200" kern="1200" dirty="0">
              <a:solidFill>
                <a:schemeClr val="tx1"/>
              </a:solidFill>
              <a:effectLst/>
              <a:latin typeface="+mn-lt"/>
              <a:ea typeface="+mn-ea"/>
              <a:cs typeface="+mn-cs"/>
            </a:endParaRPr>
          </a:p>
          <a:p>
            <a:pPr marL="228600" indent="-228600">
              <a:buAutoNum type="alphaLcParenR" startAt="5"/>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righteousness</a:t>
            </a:r>
            <a:r>
              <a:rPr lang="en-US" sz="1200" kern="1200" dirty="0">
                <a:solidFill>
                  <a:schemeClr val="tx1"/>
                </a:solidFill>
                <a:effectLst/>
                <a:latin typeface="+mn-lt"/>
                <a:ea typeface="+mn-ea"/>
                <a:cs typeface="+mn-cs"/>
              </a:rPr>
              <a:t> is for one longing for Christ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return (2 Tim. 4:8).</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Rewards of Responsibility (cf. W. A. Criswell and Paige Patterson, </a:t>
            </a:r>
            <a:r>
              <a:rPr lang="en-US" sz="1200" i="1" kern="1200" dirty="0">
                <a:solidFill>
                  <a:schemeClr val="tx1"/>
                </a:solidFill>
                <a:effectLst/>
                <a:latin typeface="+mn-lt"/>
                <a:ea typeface="+mn-ea"/>
                <a:cs typeface="+mn-cs"/>
              </a:rPr>
              <a:t>Heaven</a:t>
            </a:r>
            <a:r>
              <a:rPr lang="en-US" sz="1200" kern="1200" dirty="0">
                <a:solidFill>
                  <a:schemeClr val="tx1"/>
                </a:solidFill>
                <a:effectLst/>
                <a:latin typeface="+mn-lt"/>
                <a:ea typeface="+mn-ea"/>
                <a:cs typeface="+mn-cs"/>
              </a:rPr>
              <a:t>, 208-14)</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In Luke 19:11-27 (Parable of the Ten Minas) Jesus taught that before going on a journey, a nobleman gave each of his ten servants the same amount of money—one mina each.  Upon returning, the master rewarded each accordingly with differing degrees of responsibility based on their faithfulness.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Matthew 25:14-30  (Parable of the Talents) records a similar story, except each man received a different amount of money to invest for his master (the one who buried his master</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money depicts an unsaved man, v. 30).  This parable also depicts varying degrees of reward: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His master replied, </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Well done, good and faithful servant!   You have been faithful with a few things; I will put you in charge of many things.  Come and share your master</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happiness</a:t>
            </a:r>
            <a:r>
              <a:rPr lang="uk-UA"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(v. 21).</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We too often view ownership as sinful, though this is not scriptural.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As joint-heirs with Christ (Rom. 8:17; Heb. 1:2), we own what He owns!  This is joint-ownership in a communal sense but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to deny private property inevitably ends in denying privacy</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(Gilmore, 302) much like the mystical idea of blending into the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Total One.</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Ownership in heaven will not include the sinful possessiveness of earth.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We have a heavenly inheritance which is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imperishable and undefiled, and will not fade away, reserved in heaven for you</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(1 Pet. 1:4 NASB).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However, a recent article argues against levels of reward (Craig L. Blomberg,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Degrees of Reward in the Kingdom of Heaven?</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Journal of the Evangelical Theological Society</a:t>
            </a:r>
            <a:r>
              <a:rPr lang="en-US" sz="1200" kern="1200" dirty="0">
                <a:solidFill>
                  <a:schemeClr val="tx1"/>
                </a:solidFill>
                <a:effectLst/>
                <a:latin typeface="+mn-lt"/>
                <a:ea typeface="+mn-ea"/>
                <a:cs typeface="+mn-cs"/>
              </a:rPr>
              <a:t> 35 [June 1992]: 159-72).  He provides some interesting thoughts: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The vineyard worker parable teaches that each worker received the same pay no matter how long he worked (Matt. 20:1-16).  This teaches that all believers are rewarded equally since all receive pay by grace.  The ending,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the last shall be first, and the first, last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(v. 16), means that all positions in heaven are interchangeable.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Do they indeed receive pay by grace?  In each case the pay was for work, not faith.  The main point that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the last shall be first, and the first, last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(v. 16) may better indicate that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system of ranking people in heaven differs from that which man uses on earth.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Scholars do not agree on the form these differing heavenly rewards will take.  Suggestions include capacity for service, added responsibilities, degree of bliss, possessions, and an enriched relationship with God.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Our ignorance of the type of reward does not deny its existence (see preceding discussion for more details on types of reward).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	If heaven is perfection, how can there be varying degrees of perfection?</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This may seem inappropriate from our vantage point since we are not God, but he has made many perfect things which differ in quality even in our present world.  For example, plants are perfectly made yet less durable than jewels.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	Blomberg considers passages generally used to teach rewards not convincing.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The crown passages speak of the reward of eternal life itself, not something in addition to it (1 Cor. 9:25; 1 Thess. 2:19; 2 Tim. 4:8; Jas. 1:12; 1 Pet. 5:4).  [But this does not seem to be the normal reading of each passage.]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The texts about those who are the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least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or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greatest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relate only to the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present aspects of the kingdom</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(Matt. 5:19; 11:11; 18:4; Mark 9:34-35; Luke 9:48).  [No, for people here are compared with the least of the people there.]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The quality of each man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works and their rewards (1 Cor. 3:11-15) relates to degree of shame or satisfaction at the judgment (cf. 1 John 2:28), not the lasting results of it which persist for all time in an everlasting hierarchy.  [Even this is not correct, since verse 14 declares that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if what he has built survives, he will receive his reward.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It is true that the nature of the reward is not stated, so the belief that it is merely momentary satisfaction may be true or false—no one knows.  However, 2 Corinthians 5:10 does indicate that each will be judged for his deeds and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will receive what is due him.</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Other arguments of Blomberg should be considered.  This article is worth reading.  Perhaps we need to re-evaluate long-held views in this area.</a:t>
            </a:r>
            <a:endParaRPr lang="en-SG" sz="1200" kern="1200" dirty="0">
              <a:solidFill>
                <a:schemeClr val="tx1"/>
              </a:solidFill>
              <a:effectLst/>
              <a:latin typeface="+mn-lt"/>
              <a:ea typeface="+mn-ea"/>
              <a:cs typeface="+mn-cs"/>
            </a:endParaRPr>
          </a:p>
          <a:p>
            <a:endParaRPr lang="en-US" dirty="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4F43AB9-28B3-2C47-97EA-14CE695EE1AA}" type="slidenum">
              <a:rPr lang="en-GB" sz="1200">
                <a:solidFill>
                  <a:srgbClr val="FFFFFF"/>
                </a:solidFill>
                <a:latin typeface="Comic Sans MS" charset="0"/>
              </a:rPr>
              <a:pPr eaLnBrk="1" hangingPunct="1"/>
              <a:t>184</a:t>
            </a:fld>
            <a:endParaRPr lang="en-GB" sz="1200">
              <a:solidFill>
                <a:srgbClr val="FFFFFF"/>
              </a:solidFill>
              <a:latin typeface="Comic Sans MS"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lg" len="lg"/>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In what ways does the Lord work in us so we can work for him?</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152DEB5-9014-134E-BCEC-E24AE3814C12}" type="slidenum">
              <a:rPr lang="en-US" sz="1200" b="1">
                <a:solidFill>
                  <a:srgbClr val="000000"/>
                </a:solidFill>
                <a:latin typeface="Times" charset="0"/>
              </a:rPr>
              <a:pPr eaLnBrk="1" hangingPunct="1"/>
              <a:t>14</a:t>
            </a:fld>
            <a:endParaRPr lang="en-US" sz="1200" b="1">
              <a:solidFill>
                <a:srgbClr val="000000"/>
              </a:solidFill>
              <a:latin typeface="Times" charset="0"/>
            </a:endParaRPr>
          </a:p>
        </p:txBody>
      </p:sp>
      <p:sp>
        <p:nvSpPr>
          <p:cNvPr id="1751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5107"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He puts us in order—including cautions—and shows us the benefits so we can work for him.</a:t>
            </a: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LORD sets us apart by arranging us</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The LORD disciplines us with loss of reward.</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a:ea typeface="+mn-ea"/>
                <a:cs typeface="Arial"/>
              </a:rPr>
              <a:t>The LORD will return to us far more than we ever gave him in our service.</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13F4397-2EA1-024E-ADE5-4CFD188A2328}" type="slidenum">
              <a:rPr lang="en-US" sz="1200" b="1">
                <a:solidFill>
                  <a:srgbClr val="000000"/>
                </a:solidFill>
                <a:latin typeface="Times" charset="0"/>
              </a:rPr>
              <a:pPr eaLnBrk="1" hangingPunct="1"/>
              <a:t>191</a:t>
            </a:fld>
            <a:endParaRPr lang="en-US" sz="1200" b="1">
              <a:solidFill>
                <a:srgbClr val="000000"/>
              </a:solidFill>
              <a:latin typeface="Times" charset="0"/>
            </a:endParaRPr>
          </a:p>
        </p:txBody>
      </p:sp>
      <p:sp>
        <p:nvSpPr>
          <p:cNvPr id="3481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4816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194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D42C6B0-C79B-3C42-ADE9-5E7564DD55F3}" type="slidenum">
              <a:rPr lang="en-US" sz="1200" b="1">
                <a:solidFill>
                  <a:srgbClr val="000000"/>
                </a:solidFill>
                <a:latin typeface="Times" charset="0"/>
              </a:rPr>
              <a:pPr eaLnBrk="1" hangingPunct="1"/>
              <a:t>15</a:t>
            </a:fld>
            <a:endParaRPr lang="en-US" sz="1200" b="1">
              <a:solidFill>
                <a:srgbClr val="000000"/>
              </a:solidFill>
              <a:latin typeface="Times" charset="0"/>
            </a:endParaRPr>
          </a:p>
        </p:txBody>
      </p:sp>
      <p:sp>
        <p:nvSpPr>
          <p:cNvPr id="1771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715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9806A82-6480-C547-8EA6-9F18BAAC53DC}" type="slidenum">
              <a:rPr lang="en-US" sz="1200" b="1">
                <a:solidFill>
                  <a:srgbClr val="000000"/>
                </a:solidFill>
                <a:latin typeface="Times" charset="0"/>
              </a:rPr>
              <a:pPr eaLnBrk="1" hangingPunct="1"/>
              <a:t>16</a:t>
            </a:fld>
            <a:endParaRPr lang="en-US" sz="1200" b="1">
              <a:solidFill>
                <a:srgbClr val="000000"/>
              </a:solidFill>
              <a:latin typeface="Times" charset="0"/>
            </a:endParaRPr>
          </a:p>
        </p:txBody>
      </p:sp>
      <p:sp>
        <p:nvSpPr>
          <p:cNvPr id="1792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920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C1E12D-6FAA-7D4C-A682-E8B94684FA64}" type="slidenum">
              <a:rPr lang="en-US" sz="1200" b="1">
                <a:solidFill>
                  <a:srgbClr val="000000"/>
                </a:solidFill>
                <a:latin typeface="Times" charset="0"/>
              </a:rPr>
              <a:pPr eaLnBrk="1" hangingPunct="1"/>
              <a:t>17</a:t>
            </a:fld>
            <a:endParaRPr lang="en-US" sz="1200" b="1">
              <a:solidFill>
                <a:srgbClr val="000000"/>
              </a:solidFill>
              <a:latin typeface="Times" charset="0"/>
            </a:endParaRPr>
          </a:p>
        </p:txBody>
      </p:sp>
      <p:sp>
        <p:nvSpPr>
          <p:cNvPr id="1812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125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4FD8E9-DB69-6544-A75B-9A75E599897B}" type="slidenum">
              <a:rPr lang="en-US" sz="1200" b="1">
                <a:solidFill>
                  <a:srgbClr val="000000"/>
                </a:solidFill>
                <a:latin typeface="Times" charset="0"/>
              </a:rPr>
              <a:pPr eaLnBrk="1" hangingPunct="1"/>
              <a:t>18</a:t>
            </a:fld>
            <a:endParaRPr lang="en-US" sz="1200" b="1">
              <a:solidFill>
                <a:srgbClr val="000000"/>
              </a:solidFill>
              <a:latin typeface="Times" charset="0"/>
            </a:endParaRPr>
          </a:p>
        </p:txBody>
      </p:sp>
      <p:sp>
        <p:nvSpPr>
          <p:cNvPr id="216066"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16067" name="Rectangle 1027"/>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0466AA5-DE6C-DD48-A92C-1B805E26152A}" type="slidenum">
              <a:rPr lang="en-US" sz="1200" b="1">
                <a:solidFill>
                  <a:srgbClr val="000000"/>
                </a:solidFill>
                <a:latin typeface="Times" charset="0"/>
              </a:rPr>
              <a:pPr eaLnBrk="1" hangingPunct="1"/>
              <a:t>19</a:t>
            </a:fld>
            <a:endParaRPr lang="en-US" sz="1200" b="1">
              <a:solidFill>
                <a:srgbClr val="000000"/>
              </a:solidFill>
              <a:latin typeface="Times" charset="0"/>
            </a:endParaRPr>
          </a:p>
        </p:txBody>
      </p:sp>
      <p:sp>
        <p:nvSpPr>
          <p:cNvPr id="1832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3299"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17B06F-7B0B-1640-B7EA-41C23A9C6B00}" type="slidenum">
              <a:rPr lang="en-US" sz="1200" b="1">
                <a:solidFill>
                  <a:srgbClr val="000000"/>
                </a:solidFill>
                <a:latin typeface="Times" charset="0"/>
              </a:rPr>
              <a:pPr eaLnBrk="1" hangingPunct="1"/>
              <a:t>20</a:t>
            </a:fld>
            <a:endParaRPr lang="en-US" sz="1200" b="1">
              <a:solidFill>
                <a:srgbClr val="000000"/>
              </a:solidFill>
              <a:latin typeface="Times" charset="0"/>
            </a:endParaRPr>
          </a:p>
        </p:txBody>
      </p:sp>
      <p:sp>
        <p:nvSpPr>
          <p:cNvPr id="203778"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03779" name="Rectangle 3"/>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5C1A95-6702-E444-BB64-431C084483EC}" type="slidenum">
              <a:rPr lang="en-US" sz="1200" b="1">
                <a:solidFill>
                  <a:srgbClr val="000000"/>
                </a:solidFill>
                <a:latin typeface="Times" charset="0"/>
              </a:rPr>
              <a:pPr eaLnBrk="1" hangingPunct="1"/>
              <a:t>21</a:t>
            </a:fld>
            <a:endParaRPr lang="en-US" sz="1200" b="1">
              <a:solidFill>
                <a:srgbClr val="000000"/>
              </a:solidFill>
              <a:latin typeface="Times" charset="0"/>
            </a:endParaRPr>
          </a:p>
        </p:txBody>
      </p:sp>
      <p:sp>
        <p:nvSpPr>
          <p:cNvPr id="205826"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05827" name="Rectangle 1027"/>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3CCEA50-FEE9-8643-AC30-479FF23AC7EA}" type="slidenum">
              <a:rPr lang="en-US" sz="1200" b="1">
                <a:solidFill>
                  <a:srgbClr val="000000"/>
                </a:solidFill>
                <a:latin typeface="Times" charset="0"/>
              </a:rPr>
              <a:pPr eaLnBrk="1" hangingPunct="1"/>
              <a:t>22</a:t>
            </a:fld>
            <a:endParaRPr lang="en-US" sz="1200" b="1">
              <a:solidFill>
                <a:srgbClr val="000000"/>
              </a:solidFill>
              <a:latin typeface="Times" charset="0"/>
            </a:endParaRPr>
          </a:p>
        </p:txBody>
      </p:sp>
      <p:sp>
        <p:nvSpPr>
          <p:cNvPr id="207874"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07875" name="Rectangle 1027"/>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BEE7543-2147-CF4C-B9CA-50B4C1A27F06}" type="slidenum">
              <a:rPr lang="en-US" sz="1200" b="1">
                <a:solidFill>
                  <a:srgbClr val="000000"/>
                </a:solidFill>
                <a:latin typeface="Times" charset="0"/>
              </a:rPr>
              <a:pPr eaLnBrk="1" hangingPunct="1"/>
              <a:t>23</a:t>
            </a:fld>
            <a:endParaRPr lang="en-US" sz="1200" b="1">
              <a:solidFill>
                <a:srgbClr val="000000"/>
              </a:solidFill>
              <a:latin typeface="Times" charset="0"/>
            </a:endParaRPr>
          </a:p>
        </p:txBody>
      </p:sp>
      <p:sp>
        <p:nvSpPr>
          <p:cNvPr id="20173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01731" name="Rectangle 3"/>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dirty="0">
                <a:latin typeface="Times New Roman" charset="0"/>
              </a:rPr>
              <a:t>The theme of each of these four books parallels our Christian experience today. </a:t>
            </a:r>
          </a:p>
          <a:p>
            <a:pPr eaLnBrk="1" hangingPunct="1">
              <a:spcBef>
                <a:spcPct val="0"/>
              </a:spcBef>
            </a:pPr>
            <a:r>
              <a:rPr lang="en-US" dirty="0">
                <a:latin typeface="Times New Roman" charset="0"/>
              </a:rPr>
              <a:t>Exodus: God formed a people by delivering them in the Exodus; He also saved believers today from the slavery of sin.</a:t>
            </a:r>
          </a:p>
          <a:p>
            <a:pPr eaLnBrk="1" hangingPunct="1">
              <a:spcBef>
                <a:spcPct val="0"/>
              </a:spcBef>
            </a:pPr>
            <a:r>
              <a:rPr lang="en-US" dirty="0">
                <a:latin typeface="Times New Roman" charset="0"/>
              </a:rPr>
              <a:t>Leviticus: God taught Israel as saved people to live a holy life; likewise, he teaches us how to live pure lives today.</a:t>
            </a:r>
          </a:p>
          <a:p>
            <a:pPr eaLnBrk="1" hangingPunct="1">
              <a:spcBef>
                <a:spcPct val="0"/>
              </a:spcBef>
            </a:pPr>
            <a:r>
              <a:rPr lang="en-US" dirty="0">
                <a:latin typeface="Times New Roman" charset="0"/>
              </a:rPr>
              <a:t>Numbers: God prepared Israel to rule Canaan and does the same for believers today (cf. 1 Cor 6:1-2).</a:t>
            </a:r>
          </a:p>
          <a:p>
            <a:pPr eaLnBrk="1" hangingPunct="1">
              <a:spcBef>
                <a:spcPct val="0"/>
              </a:spcBef>
            </a:pPr>
            <a:r>
              <a:rPr lang="en-US" dirty="0">
                <a:latin typeface="Times New Roman" charset="0"/>
              </a:rPr>
              <a:t>Joshua: As God rewarded Israel's faith with their own land, so he will bless Christians to rest with Israel in the millennium (Hebrews 4).</a:t>
            </a:r>
          </a:p>
          <a:p>
            <a:pPr eaLnBrk="1" hangingPunct="1">
              <a:spcBef>
                <a:spcPct val="0"/>
              </a:spcBef>
            </a:pPr>
            <a:r>
              <a:rPr lang="en-US" dirty="0">
                <a:latin typeface="Times New Roman" charset="0"/>
              </a:rPr>
              <a:t>——————</a:t>
            </a:r>
          </a:p>
          <a:p>
            <a:pPr eaLnBrk="1" hangingPunct="1">
              <a:spcBef>
                <a:spcPct val="0"/>
              </a:spcBef>
            </a:pPr>
            <a:r>
              <a:rPr lang="en-US" dirty="0">
                <a:latin typeface="Times New Roman" charset="0"/>
              </a:rPr>
              <a:t>OS-02-Exodus-30</a:t>
            </a:r>
          </a:p>
          <a:p>
            <a:pPr eaLnBrk="1" hangingPunct="1">
              <a:spcBef>
                <a:spcPct val="0"/>
              </a:spcBef>
            </a:pPr>
            <a:r>
              <a:rPr lang="en-US" dirty="0">
                <a:latin typeface="Times New Roman" charset="0"/>
              </a:rPr>
              <a:t>OS-03-Leviticus-23</a:t>
            </a:r>
          </a:p>
          <a:p>
            <a:pPr eaLnBrk="1" hangingPunct="1">
              <a:spcBef>
                <a:spcPct val="0"/>
              </a:spcBef>
            </a:pPr>
            <a:r>
              <a:rPr lang="en-US" dirty="0">
                <a:latin typeface="Times New Roman" charset="0"/>
              </a:rPr>
              <a:t>OS-04-Numbers-23</a:t>
            </a:r>
          </a:p>
          <a:p>
            <a:pPr eaLnBrk="1" hangingPunct="1">
              <a:spcBef>
                <a:spcPct val="0"/>
              </a:spcBef>
            </a:pPr>
            <a:r>
              <a:rPr lang="en-US" dirty="0">
                <a:latin typeface="Times New Roman" charset="0"/>
              </a:rPr>
              <a:t>OS-06-Joshua-6</a:t>
            </a:r>
          </a:p>
          <a:p>
            <a:pPr eaLnBrk="1" hangingPunct="1">
              <a:spcBef>
                <a:spcPct val="0"/>
              </a:spcBef>
            </a:pPr>
            <a:r>
              <a:rPr lang="en-US" dirty="0">
                <a:latin typeface="Times New Roman" charset="0"/>
              </a:rPr>
              <a:t>OS-07-Judges-2</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C27C46F-1FB6-BF47-9D9D-EFE6BC51BEF0}" type="slidenum">
              <a:rPr lang="en-US" sz="1200" b="1">
                <a:solidFill>
                  <a:srgbClr val="000000"/>
                </a:solidFill>
                <a:latin typeface="Times" charset="0"/>
              </a:rPr>
              <a:pPr eaLnBrk="1" hangingPunct="1"/>
              <a:t>24</a:t>
            </a:fld>
            <a:endParaRPr lang="en-US" sz="1200" b="1">
              <a:solidFill>
                <a:srgbClr val="000000"/>
              </a:solidFill>
              <a:latin typeface="Times" charset="0"/>
            </a:endParaRPr>
          </a:p>
        </p:txBody>
      </p:sp>
      <p:sp>
        <p:nvSpPr>
          <p:cNvPr id="1873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739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In what ways does the Lord work in us so we can work for him?</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LORD sets us apart by arranging us</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4FD8E9-DB69-6544-A75B-9A75E599897B}" type="slidenum">
              <a:rPr lang="en-US" sz="1200" b="1">
                <a:solidFill>
                  <a:srgbClr val="000000"/>
                </a:solidFill>
                <a:latin typeface="Times" charset="0"/>
              </a:rPr>
              <a:pPr eaLnBrk="1" hangingPunct="1"/>
              <a:t>28</a:t>
            </a:fld>
            <a:endParaRPr lang="en-US" sz="1200" b="1">
              <a:solidFill>
                <a:srgbClr val="000000"/>
              </a:solidFill>
              <a:latin typeface="Times" charset="0"/>
            </a:endParaRPr>
          </a:p>
        </p:txBody>
      </p:sp>
      <p:sp>
        <p:nvSpPr>
          <p:cNvPr id="216066"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16067" name="Rectangle 1027"/>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C3259CE-627D-F546-9AD2-8E64178145BF}" type="slidenum">
              <a:rPr lang="en-US" sz="1200" b="1">
                <a:solidFill>
                  <a:srgbClr val="000000"/>
                </a:solidFill>
                <a:latin typeface="Times" charset="0"/>
              </a:rPr>
              <a:pPr eaLnBrk="1" hangingPunct="1"/>
              <a:t>30</a:t>
            </a:fld>
            <a:endParaRPr lang="en-US" sz="1200" b="1">
              <a:solidFill>
                <a:srgbClr val="000000"/>
              </a:solidFill>
              <a:latin typeface="Times" charset="0"/>
            </a:endParaRPr>
          </a:p>
        </p:txBody>
      </p:sp>
      <p:sp>
        <p:nvSpPr>
          <p:cNvPr id="2181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1811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450117D-8A26-3849-8B0F-E586101BFF67}" type="slidenum">
              <a:rPr lang="en-US" sz="1200" b="1">
                <a:solidFill>
                  <a:srgbClr val="000000"/>
                </a:solidFill>
                <a:latin typeface="Times" charset="0"/>
              </a:rPr>
              <a:pPr eaLnBrk="1" hangingPunct="1"/>
              <a:t>31</a:t>
            </a:fld>
            <a:endParaRPr lang="en-US" sz="1200" b="1">
              <a:solidFill>
                <a:srgbClr val="000000"/>
              </a:solidFill>
              <a:latin typeface="Times" charset="0"/>
            </a:endParaRPr>
          </a:p>
        </p:txBody>
      </p:sp>
      <p:sp>
        <p:nvSpPr>
          <p:cNvPr id="2201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016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A04911-EFAE-5145-9CA1-56C7D4322A8F}" type="slidenum">
              <a:rPr lang="en-US" sz="1200" b="1">
                <a:solidFill>
                  <a:srgbClr val="000000"/>
                </a:solidFill>
                <a:latin typeface="Times" charset="0"/>
              </a:rPr>
              <a:pPr eaLnBrk="1" hangingPunct="1"/>
              <a:t>32</a:t>
            </a:fld>
            <a:endParaRPr lang="en-US" sz="1200" b="1">
              <a:solidFill>
                <a:srgbClr val="000000"/>
              </a:solidFill>
              <a:latin typeface="Times" charset="0"/>
            </a:endParaRPr>
          </a:p>
        </p:txBody>
      </p:sp>
      <p:sp>
        <p:nvSpPr>
          <p:cNvPr id="2222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221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F3D4BD9-C5FC-D946-8BB7-EA3E9964CF11}" type="slidenum">
              <a:rPr lang="en-US" sz="1200" b="1">
                <a:solidFill>
                  <a:srgbClr val="000000"/>
                </a:solidFill>
                <a:latin typeface="Times" charset="0"/>
              </a:rPr>
              <a:pPr eaLnBrk="1" hangingPunct="1"/>
              <a:t>33</a:t>
            </a:fld>
            <a:endParaRPr lang="en-US" sz="1200" b="1">
              <a:solidFill>
                <a:srgbClr val="000000"/>
              </a:solidFill>
              <a:latin typeface="Times" charset="0"/>
            </a:endParaRPr>
          </a:p>
        </p:txBody>
      </p:sp>
      <p:sp>
        <p:nvSpPr>
          <p:cNvPr id="2283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835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B6D3B0F-7F93-A143-B866-0EEDF1256D13}" type="slidenum">
              <a:rPr lang="en-US" sz="1200" b="1">
                <a:solidFill>
                  <a:srgbClr val="000000"/>
                </a:solidFill>
                <a:latin typeface="Times" charset="0"/>
              </a:rPr>
              <a:pPr eaLnBrk="1" hangingPunct="1"/>
              <a:t>34</a:t>
            </a:fld>
            <a:endParaRPr lang="en-US" sz="1200" b="1">
              <a:solidFill>
                <a:srgbClr val="000000"/>
              </a:solidFill>
              <a:latin typeface="Times" charset="0"/>
            </a:endParaRPr>
          </a:p>
        </p:txBody>
      </p:sp>
      <p:sp>
        <p:nvSpPr>
          <p:cNvPr id="2304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040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8CE3AFA-71FA-F041-9805-DC354F75CA0E}" type="slidenum">
              <a:rPr lang="en-US" sz="1200" b="1">
                <a:solidFill>
                  <a:srgbClr val="000000"/>
                </a:solidFill>
                <a:latin typeface="Times" charset="0"/>
              </a:rPr>
              <a:pPr eaLnBrk="1" hangingPunct="1"/>
              <a:t>36</a:t>
            </a:fld>
            <a:endParaRPr lang="en-US" sz="1200" b="1">
              <a:solidFill>
                <a:srgbClr val="000000"/>
              </a:solidFill>
              <a:latin typeface="Times" charset="0"/>
            </a:endParaRPr>
          </a:p>
        </p:txBody>
      </p:sp>
      <p:sp>
        <p:nvSpPr>
          <p:cNvPr id="2344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4499"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BAC9837-07D4-054E-AFD4-374C8948F305}" type="slidenum">
              <a:rPr lang="en-US" sz="1200" b="1">
                <a:solidFill>
                  <a:srgbClr val="000000"/>
                </a:solidFill>
              </a:rPr>
              <a:pPr eaLnBrk="1" hangingPunct="1"/>
              <a:t>37</a:t>
            </a:fld>
            <a:endParaRPr lang="en-US" sz="1200" b="1">
              <a:solidFill>
                <a:srgbClr val="000000"/>
              </a:solidFill>
            </a:endParaRPr>
          </a:p>
        </p:txBody>
      </p:sp>
      <p:sp>
        <p:nvSpPr>
          <p:cNvPr id="23245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32451"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38369EE-1B47-3D4D-8868-0DBC14EBF539}" type="slidenum">
              <a:rPr lang="en-US" sz="1200" b="1">
                <a:solidFill>
                  <a:srgbClr val="000000"/>
                </a:solidFill>
                <a:latin typeface="Times" charset="0"/>
              </a:rPr>
              <a:pPr eaLnBrk="1" hangingPunct="1"/>
              <a:t>39</a:t>
            </a:fld>
            <a:endParaRPr lang="en-US" sz="1200" b="1">
              <a:solidFill>
                <a:srgbClr val="000000"/>
              </a:solidFill>
              <a:latin typeface="Times" charset="0"/>
            </a:endParaRPr>
          </a:p>
        </p:txBody>
      </p:sp>
      <p:sp>
        <p:nvSpPr>
          <p:cNvPr id="2365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6547"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2559698-2421-C94B-96AC-13E94497868B}" type="slidenum">
              <a:rPr lang="en-US" sz="1200" b="1">
                <a:solidFill>
                  <a:srgbClr val="000000"/>
                </a:solidFill>
                <a:latin typeface="Times" charset="0"/>
              </a:rPr>
              <a:pPr eaLnBrk="1" hangingPunct="1"/>
              <a:t>41</a:t>
            </a:fld>
            <a:endParaRPr lang="en-US" sz="1200" b="1">
              <a:solidFill>
                <a:srgbClr val="000000"/>
              </a:solidFill>
              <a:latin typeface="Times" charset="0"/>
            </a:endParaRPr>
          </a:p>
        </p:txBody>
      </p:sp>
      <p:sp>
        <p:nvSpPr>
          <p:cNvPr id="238594"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38595" name="Rectangle 1027"/>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43BE13-AB4C-7647-8D15-23FAB9BAD765}" type="slidenum">
              <a:rPr lang="en-US" sz="1200">
                <a:solidFill>
                  <a:srgbClr val="000000"/>
                </a:solidFill>
                <a:latin typeface="Arial" charset="0"/>
              </a:rPr>
              <a:pPr eaLnBrk="1" hangingPunct="1"/>
              <a:t>45</a:t>
            </a:fld>
            <a:endParaRPr lang="en-US" sz="1200">
              <a:solidFill>
                <a:srgbClr val="000000"/>
              </a:solidFill>
              <a:latin typeface="Arial" charset="0"/>
            </a:endParaRPr>
          </a:p>
        </p:txBody>
      </p:sp>
      <p:sp>
        <p:nvSpPr>
          <p:cNvPr id="241666"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41667"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Death came to defiant believers in the OT, so discipline at least this severe would come to rejecting the Christ they knew (10:28-31).</a:t>
            </a:r>
            <a:r>
              <a:rPr lang="en-SG" dirty="0">
                <a:effectLst/>
              </a:rPr>
              <a:t> </a:t>
            </a:r>
            <a:endParaRPr lang="en-US" dirty="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371DEC7-2082-1241-8381-C1E0327F4E2A}" type="slidenum">
              <a:rPr lang="en-US">
                <a:solidFill>
                  <a:prstClr val="black"/>
                </a:solidFill>
              </a:rPr>
              <a:pPr>
                <a:defRPr/>
              </a:pPr>
              <a:t>53</a:t>
            </a:fld>
            <a:endParaRPr lang="en-US">
              <a:solidFill>
                <a:prstClr val="black"/>
              </a:solidFill>
            </a:endParaRPr>
          </a:p>
        </p:txBody>
      </p:sp>
      <p:sp>
        <p:nvSpPr>
          <p:cNvPr id="138854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88547"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a:effectLst/>
                <a:latin typeface="Arial" panose="020B0604020202020204" pitchFamily="34" charset="0"/>
                <a:ea typeface="Times New Roman" panose="02020603050405020304" pitchFamily="18" charset="0"/>
              </a:rPr>
              <a:t>You can mimic Jesus in any of these areas with his help.</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A599DDB-6EF9-A142-AE1E-A2DA3047A49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09199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The LORD sets us apart by arranging us</a:t>
            </a:r>
            <a:r>
              <a:rPr lang="en-SG" sz="1200" kern="1200">
                <a:solidFill>
                  <a:schemeClr val="tx1"/>
                </a:solidFill>
                <a:effectLst/>
                <a:latin typeface="+mn-lt"/>
                <a:ea typeface="+mn-ea"/>
                <a:cs typeface="+mn-cs"/>
              </a:rPr>
              <a:t>.</a:t>
            </a:r>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mn-ea"/>
                <a:cs typeface="Arial"/>
              </a:rPr>
              <a:t>The LORD disciplines us with loss of reward.</a:t>
            </a:r>
            <a:r>
              <a:rPr lang="en-SG">
                <a:effectLst/>
                <a:latin typeface="Arial"/>
                <a:cs typeface="Arial"/>
              </a:rPr>
              <a:t> </a:t>
            </a:r>
            <a:endParaRPr lang="en-US">
              <a:latin typeface="Arial"/>
              <a:cs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F72B666-C284-624E-96B2-214477CD9F65}" type="slidenum">
              <a:rPr lang="en-US" sz="1200" b="1">
                <a:solidFill>
                  <a:srgbClr val="000000"/>
                </a:solidFill>
                <a:latin typeface="Times" charset="0"/>
              </a:rPr>
              <a:pPr eaLnBrk="1" hangingPunct="1"/>
              <a:t>59</a:t>
            </a:fld>
            <a:endParaRPr lang="en-US" sz="1200" b="1">
              <a:solidFill>
                <a:srgbClr val="000000"/>
              </a:solidFill>
              <a:latin typeface="Times" charset="0"/>
            </a:endParaRPr>
          </a:p>
        </p:txBody>
      </p:sp>
      <p:sp>
        <p:nvSpPr>
          <p:cNvPr id="245762"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45763" name="Rectangle 1027"/>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9170C7E-8164-5C4C-8900-920D6B7528A1}" type="slidenum">
              <a:rPr lang="en-US" sz="1200" b="1">
                <a:solidFill>
                  <a:srgbClr val="000000"/>
                </a:solidFill>
                <a:latin typeface="Times" charset="0"/>
              </a:rPr>
              <a:pPr eaLnBrk="1" hangingPunct="1"/>
              <a:t>60</a:t>
            </a:fld>
            <a:endParaRPr lang="en-US" sz="1200" b="1">
              <a:solidFill>
                <a:srgbClr val="000000"/>
              </a:solidFill>
              <a:latin typeface="Times" charset="0"/>
            </a:endParaRPr>
          </a:p>
        </p:txBody>
      </p:sp>
      <p:sp>
        <p:nvSpPr>
          <p:cNvPr id="2437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4371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930A949-42EA-FC4A-B6DC-99E3863F6497}" type="slidenum">
              <a:rPr lang="en-US" sz="1200" b="1">
                <a:solidFill>
                  <a:srgbClr val="000000"/>
                </a:solidFill>
                <a:latin typeface="Times" charset="0"/>
              </a:rPr>
              <a:pPr eaLnBrk="1" hangingPunct="1"/>
              <a:t>61</a:t>
            </a:fld>
            <a:endParaRPr lang="en-US" sz="1200" b="1">
              <a:solidFill>
                <a:srgbClr val="000000"/>
              </a:solidFill>
              <a:latin typeface="Times" charset="0"/>
            </a:endParaRPr>
          </a:p>
        </p:txBody>
      </p:sp>
      <p:sp>
        <p:nvSpPr>
          <p:cNvPr id="2478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4781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BB25348-A5EE-AE46-B743-F51723282F71}" type="slidenum">
              <a:rPr lang="en-US" sz="1200" b="1">
                <a:solidFill>
                  <a:srgbClr val="000000"/>
                </a:solidFill>
                <a:latin typeface="Times" charset="0"/>
              </a:rPr>
              <a:pPr eaLnBrk="1" hangingPunct="1"/>
              <a:t>62</a:t>
            </a:fld>
            <a:endParaRPr lang="en-US" sz="1200" b="1">
              <a:solidFill>
                <a:srgbClr val="000000"/>
              </a:solidFill>
              <a:latin typeface="Times" charset="0"/>
            </a:endParaRPr>
          </a:p>
        </p:txBody>
      </p:sp>
      <p:sp>
        <p:nvSpPr>
          <p:cNvPr id="2498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49859"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3DC0ECE-40D7-E247-8859-D4920F943B70}" type="slidenum">
              <a:rPr lang="en-US" sz="1200" b="1">
                <a:solidFill>
                  <a:srgbClr val="000000"/>
                </a:solidFill>
                <a:latin typeface="Times" charset="0"/>
              </a:rPr>
              <a:pPr eaLnBrk="1" hangingPunct="1"/>
              <a:t>65</a:t>
            </a:fld>
            <a:endParaRPr lang="en-US" sz="1200" b="1">
              <a:solidFill>
                <a:srgbClr val="000000"/>
              </a:solidFill>
              <a:latin typeface="Times" charset="0"/>
            </a:endParaRPr>
          </a:p>
        </p:txBody>
      </p:sp>
      <p:sp>
        <p:nvSpPr>
          <p:cNvPr id="2877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7747"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D0D5041-1CFD-0948-AC59-0AFEC7946CFE}" type="slidenum">
              <a:rPr lang="en-US" sz="1200" b="1">
                <a:solidFill>
                  <a:srgbClr val="000000"/>
                </a:solidFill>
                <a:latin typeface="Times" charset="0"/>
              </a:rPr>
              <a:pPr eaLnBrk="1" hangingPunct="1"/>
              <a:t>67</a:t>
            </a:fld>
            <a:endParaRPr lang="en-US" sz="1200" b="1">
              <a:solidFill>
                <a:srgbClr val="000000"/>
              </a:solidFill>
              <a:latin typeface="Times" charset="0"/>
            </a:endParaRPr>
          </a:p>
        </p:txBody>
      </p:sp>
      <p:sp>
        <p:nvSpPr>
          <p:cNvPr id="2519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51907"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3EC79D4-83A8-6C4B-97D0-E6DA65BC5B5A}" type="slidenum">
              <a:rPr lang="en-US" sz="1200" b="1">
                <a:solidFill>
                  <a:srgbClr val="000000"/>
                </a:solidFill>
                <a:latin typeface="Times" charset="0"/>
              </a:rPr>
              <a:pPr eaLnBrk="1" hangingPunct="1"/>
              <a:t>68</a:t>
            </a:fld>
            <a:endParaRPr lang="en-US" sz="1200" b="1">
              <a:solidFill>
                <a:srgbClr val="000000"/>
              </a:solidFill>
              <a:latin typeface="Times" charset="0"/>
            </a:endParaRPr>
          </a:p>
        </p:txBody>
      </p:sp>
      <p:sp>
        <p:nvSpPr>
          <p:cNvPr id="258050"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58051" name="Rectangle 1027"/>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FFA88A7-51C7-114B-A04F-2B490C4FB566}" type="slidenum">
              <a:rPr lang="en-US" sz="1200" b="1">
                <a:solidFill>
                  <a:srgbClr val="000000"/>
                </a:solidFill>
                <a:latin typeface="Times" charset="0"/>
              </a:rPr>
              <a:pPr eaLnBrk="1" hangingPunct="1"/>
              <a:t>70</a:t>
            </a:fld>
            <a:endParaRPr lang="en-US" sz="1200" b="1">
              <a:solidFill>
                <a:srgbClr val="000000"/>
              </a:solidFill>
              <a:latin typeface="Times" charset="0"/>
            </a:endParaRPr>
          </a:p>
        </p:txBody>
      </p:sp>
      <p:sp>
        <p:nvSpPr>
          <p:cNvPr id="2652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65219"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D68BE25-74D6-4E48-9E5A-D11B70D2E588}" type="slidenum">
              <a:rPr lang="en-US" sz="1200" b="1">
                <a:solidFill>
                  <a:srgbClr val="000000"/>
                </a:solidFill>
                <a:latin typeface="Times" charset="0"/>
              </a:rPr>
              <a:pPr eaLnBrk="1" hangingPunct="1"/>
              <a:t>71</a:t>
            </a:fld>
            <a:endParaRPr lang="en-US" sz="1200" b="1">
              <a:solidFill>
                <a:srgbClr val="000000"/>
              </a:solidFill>
              <a:latin typeface="Times" charset="0"/>
            </a:endParaRPr>
          </a:p>
        </p:txBody>
      </p:sp>
      <p:sp>
        <p:nvSpPr>
          <p:cNvPr id="2611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6112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37D30C-5994-954C-A9A9-F5298D707F67}" type="slidenum">
              <a:rPr lang="en-US" sz="1200" b="1">
                <a:solidFill>
                  <a:srgbClr val="000000"/>
                </a:solidFill>
                <a:latin typeface="Times" charset="0"/>
              </a:rPr>
              <a:pPr eaLnBrk="1" hangingPunct="1"/>
              <a:t>72</a:t>
            </a:fld>
            <a:endParaRPr lang="en-US" sz="1200" b="1">
              <a:solidFill>
                <a:srgbClr val="000000"/>
              </a:solidFill>
              <a:latin typeface="Times" charset="0"/>
            </a:endParaRPr>
          </a:p>
        </p:txBody>
      </p:sp>
      <p:sp>
        <p:nvSpPr>
          <p:cNvPr id="2631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6317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BDEDE9F-3235-B841-9B9C-2EDDCC907EC8}" type="slidenum">
              <a:rPr lang="en-US" sz="1200">
                <a:solidFill>
                  <a:srgbClr val="000000"/>
                </a:solidFill>
                <a:latin typeface="Calibri" charset="0"/>
                <a:ea typeface="MS PGothic" charset="0"/>
                <a:cs typeface="MS PGothic" charset="0"/>
              </a:rPr>
              <a:pPr eaLnBrk="1" hangingPunct="1"/>
              <a:t>73</a:t>
            </a:fld>
            <a:endParaRPr lang="en-US" sz="1200">
              <a:solidFill>
                <a:srgbClr val="000000"/>
              </a:solidFill>
              <a:latin typeface="Calibri" charset="0"/>
              <a:ea typeface="MS PGothic" charset="0"/>
              <a:cs typeface="MS PGothic" charset="0"/>
            </a:endParaRPr>
          </a:p>
        </p:txBody>
      </p:sp>
      <p:sp>
        <p:nvSpPr>
          <p:cNvPr id="505858"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350659"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9EB356A-00DF-004C-808F-C61B37C51FD6}" type="slidenum">
              <a:rPr lang="en-US" sz="1200">
                <a:solidFill>
                  <a:srgbClr val="000000"/>
                </a:solidFill>
                <a:latin typeface="Calibri" charset="0"/>
                <a:ea typeface="MS PGothic" charset="0"/>
                <a:cs typeface="MS PGothic" charset="0"/>
              </a:rPr>
              <a:pPr eaLnBrk="1" hangingPunct="1"/>
              <a:t>74</a:t>
            </a:fld>
            <a:endParaRPr lang="en-US" sz="1200">
              <a:solidFill>
                <a:srgbClr val="000000"/>
              </a:solidFill>
              <a:latin typeface="Calibri" charset="0"/>
              <a:ea typeface="MS PGothic" charset="0"/>
              <a:cs typeface="MS PGothic" charset="0"/>
            </a:endParaRPr>
          </a:p>
        </p:txBody>
      </p:sp>
      <p:sp>
        <p:nvSpPr>
          <p:cNvPr id="267266"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67267" name="Rectangle 3"/>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8B5FEA0-7D60-B34B-B5BF-D999966291D2}" type="slidenum">
              <a:rPr lang="en-US" sz="1200">
                <a:solidFill>
                  <a:srgbClr val="000000"/>
                </a:solidFill>
                <a:latin typeface="Calibri" charset="0"/>
                <a:ea typeface="MS PGothic" charset="0"/>
                <a:cs typeface="MS PGothic" charset="0"/>
              </a:rPr>
              <a:pPr eaLnBrk="1" hangingPunct="1"/>
              <a:t>75</a:t>
            </a:fld>
            <a:endParaRPr lang="en-US" sz="1200">
              <a:solidFill>
                <a:srgbClr val="000000"/>
              </a:solidFill>
              <a:latin typeface="Calibri" charset="0"/>
              <a:ea typeface="MS PGothic" charset="0"/>
              <a:cs typeface="MS PGothic" charset="0"/>
            </a:endParaRPr>
          </a:p>
        </p:txBody>
      </p:sp>
      <p:sp>
        <p:nvSpPr>
          <p:cNvPr id="269314"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69315" name="Rectangle 3"/>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919B4B-7947-B041-8D60-445E0D093E0F}" type="slidenum">
              <a:rPr lang="en-US" sz="1200">
                <a:solidFill>
                  <a:srgbClr val="000000"/>
                </a:solidFill>
                <a:latin typeface="Calibri" charset="0"/>
                <a:ea typeface="MS PGothic" charset="0"/>
                <a:cs typeface="MS PGothic" charset="0"/>
              </a:rPr>
              <a:pPr eaLnBrk="1" hangingPunct="1"/>
              <a:t>77</a:t>
            </a:fld>
            <a:endParaRPr lang="en-US" sz="1200">
              <a:solidFill>
                <a:srgbClr val="000000"/>
              </a:solidFill>
              <a:latin typeface="Calibri" charset="0"/>
              <a:ea typeface="MS PGothic" charset="0"/>
              <a:cs typeface="MS PGothic" charset="0"/>
            </a:endParaRPr>
          </a:p>
        </p:txBody>
      </p:sp>
      <p:sp>
        <p:nvSpPr>
          <p:cNvPr id="27136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71363" name="Rectangle 3"/>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5D3A05-2773-0D41-B52D-32A39F32578E}" type="slidenum">
              <a:rPr lang="en-US" sz="1200" b="1">
                <a:solidFill>
                  <a:srgbClr val="000000"/>
                </a:solidFill>
                <a:latin typeface="Times" charset="0"/>
              </a:rPr>
              <a:pPr eaLnBrk="1" hangingPunct="1"/>
              <a:t>78</a:t>
            </a:fld>
            <a:endParaRPr lang="en-US" sz="1200" b="1">
              <a:solidFill>
                <a:srgbClr val="000000"/>
              </a:solidFill>
              <a:latin typeface="Times" charset="0"/>
            </a:endParaRPr>
          </a:p>
        </p:txBody>
      </p:sp>
      <p:sp>
        <p:nvSpPr>
          <p:cNvPr id="1853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5347"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F5B15F-7060-F649-97D5-49EF1D63C785}" type="slidenum">
              <a:rPr lang="en-US" sz="1200" b="1">
                <a:solidFill>
                  <a:srgbClr val="000000"/>
                </a:solidFill>
                <a:latin typeface="Times" charset="0"/>
              </a:rPr>
              <a:pPr eaLnBrk="1" hangingPunct="1"/>
              <a:t>79</a:t>
            </a:fld>
            <a:endParaRPr lang="en-US" sz="1200" b="1">
              <a:solidFill>
                <a:srgbClr val="000000"/>
              </a:solidFill>
              <a:latin typeface="Times" charset="0"/>
            </a:endParaRPr>
          </a:p>
        </p:txBody>
      </p:sp>
      <p:sp>
        <p:nvSpPr>
          <p:cNvPr id="2734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7341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C961AFE-CF74-2244-AF60-B6A24D54C393}" type="slidenum">
              <a:rPr lang="en-US" sz="1200" b="1">
                <a:solidFill>
                  <a:srgbClr val="000000"/>
                </a:solidFill>
                <a:latin typeface="Times" charset="0"/>
              </a:rPr>
              <a:pPr eaLnBrk="1" hangingPunct="1"/>
              <a:t>80</a:t>
            </a:fld>
            <a:endParaRPr lang="en-US" sz="1200" b="1">
              <a:solidFill>
                <a:srgbClr val="000000"/>
              </a:solidFill>
              <a:latin typeface="Times" charset="0"/>
            </a:endParaRPr>
          </a:p>
        </p:txBody>
      </p:sp>
      <p:sp>
        <p:nvSpPr>
          <p:cNvPr id="2754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75459"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61B047-74E3-004E-ACF7-9B694820CD5F}" type="slidenum">
              <a:rPr lang="en-US" sz="1200" b="1">
                <a:solidFill>
                  <a:srgbClr val="000000"/>
                </a:solidFill>
                <a:latin typeface="Times" charset="0"/>
              </a:rPr>
              <a:pPr eaLnBrk="1" hangingPunct="1"/>
              <a:t>81</a:t>
            </a:fld>
            <a:endParaRPr lang="en-US" sz="1200" b="1">
              <a:solidFill>
                <a:srgbClr val="000000"/>
              </a:solidFill>
              <a:latin typeface="Times" charset="0"/>
            </a:endParaRPr>
          </a:p>
        </p:txBody>
      </p:sp>
      <p:sp>
        <p:nvSpPr>
          <p:cNvPr id="277506"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77507" name="Rectangle 1027"/>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Death came to defiant believers in the OT, so discipline at least this severe would come to rejecting the Christ they knew (10:28-31).</a:t>
            </a:r>
            <a:r>
              <a:rPr lang="en-SG" dirty="0">
                <a:effectLst/>
              </a:rPr>
              <a:t> </a:t>
            </a:r>
            <a:endParaRPr lang="en-US" dirty="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Numbers 15:22-29 specifies sin offerings for Jewish believers who sinned unintentionally.  But what should Israel do when God specifically told them not to work on the Sabbath on the penalty of death</a:t>
            </a:r>
            <a:r>
              <a:rPr lang="en-SG" sz="1200" kern="1200" dirty="0">
                <a:solidFill>
                  <a:schemeClr val="tx1"/>
                </a:solidFill>
                <a:effectLst/>
                <a:latin typeface="+mn-lt"/>
                <a:ea typeface="+mn-ea"/>
                <a:cs typeface="+mn-cs"/>
              </a:rPr>
              <a:t>?</a:t>
            </a:r>
          </a:p>
          <a:p>
            <a:r>
              <a:rPr lang="en-SG"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Numbers 15:30-36 specifies death for capital crimes.  Here was the case of intentional sin where a man caught in deliberate sin was stoned</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Numbers 15:22-29 specifies sin offerings for Jewish believers who sinned unintentionally.  But what should Israel do when God specifically told them not to work on the Sabbath on the penalty of death</a:t>
            </a:r>
            <a:r>
              <a:rPr lang="en-SG" sz="1200" kern="1200" dirty="0">
                <a:solidFill>
                  <a:schemeClr val="tx1"/>
                </a:solidFill>
                <a:effectLst/>
                <a:latin typeface="+mn-lt"/>
                <a:ea typeface="+mn-ea"/>
                <a:cs typeface="+mn-cs"/>
              </a:rPr>
              <a:t>?</a:t>
            </a:r>
          </a:p>
          <a:p>
            <a:r>
              <a:rPr lang="en-SG"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Numbers 15:30-36 specifies death for capital crimes.  Here was the case of intentional sin where a man caught in deliberate sin was stoned</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B02440-A90D-5347-94D1-7328A80B3ACA}" type="slidenum">
              <a:rPr lang="en-US" sz="1200" b="1">
                <a:solidFill>
                  <a:srgbClr val="000000"/>
                </a:solidFill>
                <a:latin typeface="Times" charset="0"/>
              </a:rPr>
              <a:pPr eaLnBrk="1" hangingPunct="1"/>
              <a:t>94</a:t>
            </a:fld>
            <a:endParaRPr lang="en-US" sz="1200" b="1">
              <a:solidFill>
                <a:srgbClr val="000000"/>
              </a:solidFill>
              <a:latin typeface="Times" charset="0"/>
            </a:endParaRPr>
          </a:p>
        </p:txBody>
      </p:sp>
      <p:sp>
        <p:nvSpPr>
          <p:cNvPr id="279554"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79555" name="Rectangle 1027"/>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4C7379-9A75-024D-B2F0-29356D552FE1}" type="slidenum">
              <a:rPr lang="en-US" sz="1200" b="1">
                <a:solidFill>
                  <a:srgbClr val="000000"/>
                </a:solidFill>
                <a:latin typeface="Times" charset="0"/>
              </a:rPr>
              <a:pPr eaLnBrk="1" hangingPunct="1"/>
              <a:t>96</a:t>
            </a:fld>
            <a:endParaRPr lang="en-US" sz="1200" b="1">
              <a:solidFill>
                <a:srgbClr val="000000"/>
              </a:solidFill>
              <a:latin typeface="Times" charset="0"/>
            </a:endParaRPr>
          </a:p>
        </p:txBody>
      </p:sp>
      <p:sp>
        <p:nvSpPr>
          <p:cNvPr id="2816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160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3DC0ECE-40D7-E247-8859-D4920F943B70}" type="slidenum">
              <a:rPr lang="en-US" sz="1200" b="1">
                <a:solidFill>
                  <a:srgbClr val="000000"/>
                </a:solidFill>
                <a:latin typeface="Times" charset="0"/>
              </a:rPr>
              <a:pPr eaLnBrk="1" hangingPunct="1"/>
              <a:t>97</a:t>
            </a:fld>
            <a:endParaRPr lang="en-US" sz="1200" b="1">
              <a:solidFill>
                <a:srgbClr val="000000"/>
              </a:solidFill>
              <a:latin typeface="Times" charset="0"/>
            </a:endParaRPr>
          </a:p>
        </p:txBody>
      </p:sp>
      <p:sp>
        <p:nvSpPr>
          <p:cNvPr id="2877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7747"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363C2CB-4B9F-F045-93C8-CBA2D7CC971C}" type="slidenum">
              <a:rPr lang="en-US" sz="1200">
                <a:solidFill>
                  <a:prstClr val="black"/>
                </a:solidFill>
              </a:rPr>
              <a:pPr/>
              <a:t>101</a:t>
            </a:fld>
            <a:endParaRPr lang="en-US" sz="1200">
              <a:solidFill>
                <a:prstClr val="black"/>
              </a:solidFill>
            </a:endParaRPr>
          </a:p>
        </p:txBody>
      </p:sp>
      <p:sp>
        <p:nvSpPr>
          <p:cNvPr id="1863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fld id="{0B530766-A2C4-6041-9665-5A616800F0B0}" type="slidenum">
              <a:rPr lang="en-US" sz="1200" smtClean="0">
                <a:solidFill>
                  <a:prstClr val="black"/>
                </a:solidFill>
              </a:rPr>
              <a:pPr algn="r" defTabSz="914400" eaLnBrk="0" fontAlgn="base" hangingPunct="0">
                <a:spcBef>
                  <a:spcPct val="0"/>
                </a:spcBef>
                <a:spcAft>
                  <a:spcPct val="0"/>
                </a:spcAft>
              </a:pPr>
              <a:t>101</a:t>
            </a:fld>
            <a:endParaRPr lang="en-US" sz="1200">
              <a:solidFill>
                <a:prstClr val="black"/>
              </a:solidFill>
            </a:endParaRPr>
          </a:p>
        </p:txBody>
      </p:sp>
      <p:sp>
        <p:nvSpPr>
          <p:cNvPr id="186371" name="Rectangle 2"/>
          <p:cNvSpPr>
            <a:spLocks noGrp="1" noRot="1" noChangeAspect="1" noChangeArrowheads="1"/>
          </p:cNvSpPr>
          <p:nvPr>
            <p:ph type="sldImg"/>
          </p:nvPr>
        </p:nvSpPr>
        <p:spPr>
          <a:solidFill>
            <a:srgbClr val="FFFFFF"/>
          </a:solidFill>
          <a:ln/>
        </p:spPr>
      </p:sp>
      <p:sp>
        <p:nvSpPr>
          <p:cNvPr id="1863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4C838F7-7BB9-EE46-8426-03269C77E5C5}" type="slidenum">
              <a:rPr lang="en-US" sz="1200">
                <a:solidFill>
                  <a:prstClr val="black"/>
                </a:solidFill>
              </a:rPr>
              <a:pPr/>
              <a:t>102</a:t>
            </a:fld>
            <a:endParaRPr lang="en-US" sz="1200">
              <a:solidFill>
                <a:prstClr val="black"/>
              </a:solidFill>
            </a:endParaRPr>
          </a:p>
        </p:txBody>
      </p:sp>
      <p:sp>
        <p:nvSpPr>
          <p:cNvPr id="18841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fld id="{16D4D169-871D-534A-ABB5-01047FD1F639}" type="slidenum">
              <a:rPr lang="en-US" sz="1200" smtClean="0">
                <a:solidFill>
                  <a:prstClr val="black"/>
                </a:solidFill>
              </a:rPr>
              <a:pPr algn="r" defTabSz="914400" eaLnBrk="0" fontAlgn="base" hangingPunct="0">
                <a:spcBef>
                  <a:spcPct val="0"/>
                </a:spcBef>
                <a:spcAft>
                  <a:spcPct val="0"/>
                </a:spcAft>
              </a:pPr>
              <a:t>102</a:t>
            </a:fld>
            <a:endParaRPr lang="en-US" sz="1200">
              <a:solidFill>
                <a:prstClr val="black"/>
              </a:solidFill>
            </a:endParaRPr>
          </a:p>
        </p:txBody>
      </p:sp>
      <p:sp>
        <p:nvSpPr>
          <p:cNvPr id="188419" name="Rectangle 2"/>
          <p:cNvSpPr>
            <a:spLocks noGrp="1" noRot="1" noChangeAspect="1" noChangeArrowheads="1"/>
          </p:cNvSpPr>
          <p:nvPr>
            <p:ph type="sldImg"/>
          </p:nvPr>
        </p:nvSpPr>
        <p:spPr>
          <a:solidFill>
            <a:srgbClr val="FFFFFF"/>
          </a:solidFill>
          <a:ln/>
        </p:spPr>
      </p:sp>
      <p:sp>
        <p:nvSpPr>
          <p:cNvPr id="1884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4C7379-9A75-024D-B2F0-29356D552FE1}" type="slidenum">
              <a:rPr lang="en-US" sz="1200" b="1">
                <a:solidFill>
                  <a:srgbClr val="000000"/>
                </a:solidFill>
                <a:latin typeface="Times" charset="0"/>
              </a:rPr>
              <a:pPr eaLnBrk="1" hangingPunct="1"/>
              <a:t>105</a:t>
            </a:fld>
            <a:endParaRPr lang="en-US" sz="1200" b="1">
              <a:solidFill>
                <a:srgbClr val="000000"/>
              </a:solidFill>
              <a:latin typeface="Times" charset="0"/>
            </a:endParaRPr>
          </a:p>
        </p:txBody>
      </p:sp>
      <p:sp>
        <p:nvSpPr>
          <p:cNvPr id="2816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160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Arial"/>
              <a:cs typeface="Arial"/>
            </a:endParaRPr>
          </a:p>
          <a:p>
            <a:pPr eaLnBrk="1" hangingPunct="1">
              <a:spcBef>
                <a:spcPct val="0"/>
              </a:spcBef>
            </a:pPr>
            <a:r>
              <a:rPr lang="en-SG" sz="1200" b="1" i="0" u="none" strike="noStrike" kern="1200" baseline="0">
                <a:solidFill>
                  <a:schemeClr val="tx1"/>
                </a:solidFill>
                <a:latin typeface="Arial"/>
                <a:ea typeface="ＭＳ Ｐゴシック" charset="0"/>
                <a:cs typeface="Arial"/>
              </a:rPr>
              <a:t>Num. 19:1</a:t>
            </a:r>
            <a:r>
              <a:rPr lang="en-SG" sz="1200" b="0" i="0" u="none" strike="noStrike" kern="1200" baseline="0">
                <a:solidFill>
                  <a:schemeClr val="tx1"/>
                </a:solidFill>
                <a:latin typeface="Arial"/>
                <a:ea typeface="ＭＳ Ｐゴシック" charset="0"/>
                <a:cs typeface="Arial"/>
              </a:rPr>
              <a:t>    The Lord said to Moses and Aaron,  </a:t>
            </a:r>
            <a:r>
              <a:rPr lang="en-SG" sz="1200" b="1" i="0" u="none" strike="noStrike" kern="1200" baseline="30000">
                <a:solidFill>
                  <a:schemeClr val="tx1"/>
                </a:solidFill>
                <a:latin typeface="Arial"/>
                <a:ea typeface="ＭＳ Ｐゴシック" charset="0"/>
                <a:cs typeface="Arial"/>
              </a:rPr>
              <a:t>2</a:t>
            </a:r>
            <a:r>
              <a:rPr lang="en-SG" sz="1200" b="0" i="0" u="none" strike="noStrike" kern="1200" baseline="0">
                <a:solidFill>
                  <a:schemeClr val="tx1"/>
                </a:solidFill>
                <a:latin typeface="Arial"/>
                <a:ea typeface="ＭＳ Ｐゴシック" charset="0"/>
                <a:cs typeface="Arial"/>
              </a:rPr>
              <a:t> “Here is another legal requirement commanded by the Lord: Tell the people of Israel to bring you a red heifer, a perfect animal that has no defects and has never been yoked to a plow.  </a:t>
            </a:r>
            <a:r>
              <a:rPr lang="en-SG" sz="1200" b="1" i="0" u="none" strike="noStrike" kern="1200" baseline="30000">
                <a:solidFill>
                  <a:schemeClr val="tx1"/>
                </a:solidFill>
                <a:latin typeface="Arial"/>
                <a:ea typeface="ＭＳ Ｐゴシック" charset="0"/>
                <a:cs typeface="Arial"/>
              </a:rPr>
              <a:t>3</a:t>
            </a:r>
            <a:r>
              <a:rPr lang="en-SG" sz="1200" b="0" i="0" u="none" strike="noStrike" kern="1200" baseline="0">
                <a:solidFill>
                  <a:schemeClr val="tx1"/>
                </a:solidFill>
                <a:latin typeface="Arial"/>
                <a:ea typeface="ＭＳ Ｐゴシック" charset="0"/>
                <a:cs typeface="Arial"/>
              </a:rPr>
              <a:t> Give it to Eleazar the priest, and it will be taken outside the camp and slaughtered in his presence.  </a:t>
            </a:r>
            <a:r>
              <a:rPr lang="en-SG" sz="1200" b="1" i="0" u="none" strike="noStrike" kern="1200" baseline="30000">
                <a:solidFill>
                  <a:schemeClr val="tx1"/>
                </a:solidFill>
                <a:latin typeface="Arial"/>
                <a:ea typeface="ＭＳ Ｐゴシック" charset="0"/>
                <a:cs typeface="Arial"/>
              </a:rPr>
              <a:t>4</a:t>
            </a:r>
            <a:r>
              <a:rPr lang="en-SG" sz="1200" b="0" i="0" u="none" strike="noStrike" kern="1200" baseline="0">
                <a:solidFill>
                  <a:schemeClr val="tx1"/>
                </a:solidFill>
                <a:latin typeface="Arial"/>
                <a:ea typeface="ＭＳ Ｐゴシック" charset="0"/>
                <a:cs typeface="Arial"/>
              </a:rPr>
              <a:t> Eleazar will take some of its blood on his finger and sprinkle it seven times toward the front of the Tabernacle.  </a:t>
            </a:r>
            <a:r>
              <a:rPr lang="en-SG" sz="1200" b="1" i="0" u="none" strike="noStrike" kern="1200" baseline="30000">
                <a:solidFill>
                  <a:schemeClr val="tx1"/>
                </a:solidFill>
                <a:latin typeface="Arial"/>
                <a:ea typeface="ＭＳ Ｐゴシック" charset="0"/>
                <a:cs typeface="Arial"/>
              </a:rPr>
              <a:t>5</a:t>
            </a:r>
            <a:r>
              <a:rPr lang="en-SG" sz="1200" b="0" i="0" u="none" strike="noStrike" kern="1200" baseline="0">
                <a:solidFill>
                  <a:schemeClr val="tx1"/>
                </a:solidFill>
                <a:latin typeface="Arial"/>
                <a:ea typeface="ＭＳ Ｐゴシック" charset="0"/>
                <a:cs typeface="Arial"/>
              </a:rPr>
              <a:t> As Eleazar watches, the heifer must be burned—its hide, meat, blood, and dung.  </a:t>
            </a:r>
            <a:r>
              <a:rPr lang="en-SG" sz="1200" b="1" i="0" u="none" strike="noStrike" kern="1200" baseline="30000">
                <a:solidFill>
                  <a:schemeClr val="tx1"/>
                </a:solidFill>
                <a:latin typeface="Arial"/>
                <a:ea typeface="ＭＳ Ｐゴシック" charset="0"/>
                <a:cs typeface="Arial"/>
              </a:rPr>
              <a:t>6</a:t>
            </a:r>
            <a:r>
              <a:rPr lang="en-SG" sz="1200" b="0" i="0" u="none" strike="noStrike" kern="1200" baseline="0">
                <a:solidFill>
                  <a:schemeClr val="tx1"/>
                </a:solidFill>
                <a:latin typeface="Arial"/>
                <a:ea typeface="ＭＳ Ｐゴシック" charset="0"/>
                <a:cs typeface="Arial"/>
              </a:rPr>
              <a:t> Eleazar the priest must then take a stick of cedar, a hyssop branch, and some scarlet yarn and throw them into the fire where the heifer is burning. </a:t>
            </a:r>
            <a:endParaRPr lang="en-US">
              <a:latin typeface="Arial"/>
              <a:cs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4C7379-9A75-024D-B2F0-29356D552FE1}" type="slidenum">
              <a:rPr lang="en-US" sz="1200" b="1">
                <a:solidFill>
                  <a:srgbClr val="000000"/>
                </a:solidFill>
                <a:latin typeface="Times" charset="0"/>
              </a:rPr>
              <a:pPr eaLnBrk="1" hangingPunct="1"/>
              <a:t>106</a:t>
            </a:fld>
            <a:endParaRPr lang="en-US" sz="1200" b="1">
              <a:solidFill>
                <a:srgbClr val="000000"/>
              </a:solidFill>
              <a:latin typeface="Times" charset="0"/>
            </a:endParaRPr>
          </a:p>
        </p:txBody>
      </p:sp>
      <p:sp>
        <p:nvSpPr>
          <p:cNvPr id="2816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160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Arial"/>
              <a:cs typeface="Arial"/>
            </a:endParaRPr>
          </a:p>
          <a:p>
            <a:pPr eaLnBrk="1" hangingPunct="1">
              <a:spcBef>
                <a:spcPct val="0"/>
              </a:spcBef>
            </a:pPr>
            <a:r>
              <a:rPr lang="en-SG" sz="1200" b="1" i="0" u="none" strike="noStrike" kern="1200" baseline="0">
                <a:solidFill>
                  <a:schemeClr val="tx1"/>
                </a:solidFill>
                <a:latin typeface="Arial"/>
                <a:ea typeface="ＭＳ Ｐゴシック" charset="0"/>
                <a:cs typeface="Arial"/>
              </a:rPr>
              <a:t>Num. 19:1</a:t>
            </a:r>
            <a:r>
              <a:rPr lang="en-SG" sz="1200" b="0" i="0" u="none" strike="noStrike" kern="1200" baseline="0">
                <a:solidFill>
                  <a:schemeClr val="tx1"/>
                </a:solidFill>
                <a:latin typeface="Arial"/>
                <a:ea typeface="ＭＳ Ｐゴシック" charset="0"/>
                <a:cs typeface="Arial"/>
              </a:rPr>
              <a:t>    The Lord said to Moses and Aaron,  </a:t>
            </a:r>
            <a:r>
              <a:rPr lang="en-SG" sz="1200" b="1" i="0" u="none" strike="noStrike" kern="1200" baseline="30000">
                <a:solidFill>
                  <a:schemeClr val="tx1"/>
                </a:solidFill>
                <a:latin typeface="Arial"/>
                <a:ea typeface="ＭＳ Ｐゴシック" charset="0"/>
                <a:cs typeface="Arial"/>
              </a:rPr>
              <a:t>2</a:t>
            </a:r>
            <a:r>
              <a:rPr lang="en-SG" sz="1200" b="0" i="0" u="none" strike="noStrike" kern="1200" baseline="0">
                <a:solidFill>
                  <a:schemeClr val="tx1"/>
                </a:solidFill>
                <a:latin typeface="Arial"/>
                <a:ea typeface="ＭＳ Ｐゴシック" charset="0"/>
                <a:cs typeface="Arial"/>
              </a:rPr>
              <a:t> “Here is another legal requirement commanded by the Lord: Tell the people of Israel to bring you a red heifer, a perfect animal that has no defects and has never been yoked to a plow.  </a:t>
            </a:r>
            <a:r>
              <a:rPr lang="en-SG" sz="1200" b="1" i="0" u="none" strike="noStrike" kern="1200" baseline="30000">
                <a:solidFill>
                  <a:schemeClr val="tx1"/>
                </a:solidFill>
                <a:latin typeface="Arial"/>
                <a:ea typeface="ＭＳ Ｐゴシック" charset="0"/>
                <a:cs typeface="Arial"/>
              </a:rPr>
              <a:t>3</a:t>
            </a:r>
            <a:r>
              <a:rPr lang="en-SG" sz="1200" b="0" i="0" u="none" strike="noStrike" kern="1200" baseline="0">
                <a:solidFill>
                  <a:schemeClr val="tx1"/>
                </a:solidFill>
                <a:latin typeface="Arial"/>
                <a:ea typeface="ＭＳ Ｐゴシック" charset="0"/>
                <a:cs typeface="Arial"/>
              </a:rPr>
              <a:t> Give it to Eleazar the priest, and it will be taken outside the camp and slaughtered in his presence.  </a:t>
            </a:r>
            <a:r>
              <a:rPr lang="en-SG" sz="1200" b="1" i="0" u="none" strike="noStrike" kern="1200" baseline="30000">
                <a:solidFill>
                  <a:schemeClr val="tx1"/>
                </a:solidFill>
                <a:latin typeface="Arial"/>
                <a:ea typeface="ＭＳ Ｐゴシック" charset="0"/>
                <a:cs typeface="Arial"/>
              </a:rPr>
              <a:t>4</a:t>
            </a:r>
            <a:r>
              <a:rPr lang="en-SG" sz="1200" b="0" i="0" u="none" strike="noStrike" kern="1200" baseline="0">
                <a:solidFill>
                  <a:schemeClr val="tx1"/>
                </a:solidFill>
                <a:latin typeface="Arial"/>
                <a:ea typeface="ＭＳ Ｐゴシック" charset="0"/>
                <a:cs typeface="Arial"/>
              </a:rPr>
              <a:t> Eleazar will take some of its blood on his finger and sprinkle it seven times toward the front of the Tabernacle.  </a:t>
            </a:r>
            <a:r>
              <a:rPr lang="en-SG" sz="1200" b="1" i="0" u="none" strike="noStrike" kern="1200" baseline="30000">
                <a:solidFill>
                  <a:schemeClr val="tx1"/>
                </a:solidFill>
                <a:latin typeface="Arial"/>
                <a:ea typeface="ＭＳ Ｐゴシック" charset="0"/>
                <a:cs typeface="Arial"/>
              </a:rPr>
              <a:t>5</a:t>
            </a:r>
            <a:r>
              <a:rPr lang="en-SG" sz="1200" b="0" i="0" u="none" strike="noStrike" kern="1200" baseline="0">
                <a:solidFill>
                  <a:schemeClr val="tx1"/>
                </a:solidFill>
                <a:latin typeface="Arial"/>
                <a:ea typeface="ＭＳ Ｐゴシック" charset="0"/>
                <a:cs typeface="Arial"/>
              </a:rPr>
              <a:t> As Eleazar watches, the heifer must be burned—its hide, meat, blood, and dung.  </a:t>
            </a:r>
            <a:r>
              <a:rPr lang="en-SG" sz="1200" b="1" i="0" u="none" strike="noStrike" kern="1200" baseline="30000">
                <a:solidFill>
                  <a:schemeClr val="tx1"/>
                </a:solidFill>
                <a:latin typeface="Arial"/>
                <a:ea typeface="ＭＳ Ｐゴシック" charset="0"/>
                <a:cs typeface="Arial"/>
              </a:rPr>
              <a:t>6</a:t>
            </a:r>
            <a:r>
              <a:rPr lang="en-SG" sz="1200" b="0" i="0" u="none" strike="noStrike" kern="1200" baseline="0">
                <a:solidFill>
                  <a:schemeClr val="tx1"/>
                </a:solidFill>
                <a:latin typeface="Arial"/>
                <a:ea typeface="ＭＳ Ｐゴシック" charset="0"/>
                <a:cs typeface="Arial"/>
              </a:rPr>
              <a:t> Eleazar the priest must then take a stick of cedar, a hyssop branch, and some scarlet yarn and throw them into the fire where the heifer is burning. </a:t>
            </a:r>
            <a:endParaRPr lang="en-US">
              <a:latin typeface="Arial"/>
              <a:cs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0AD9A3-FA32-5944-9593-8C8AEC3CF7FE}" type="slidenum">
              <a:rPr lang="en-US" sz="1200" b="1">
                <a:solidFill>
                  <a:srgbClr val="000000"/>
                </a:solidFill>
                <a:latin typeface="Times" charset="0"/>
              </a:rPr>
              <a:pPr eaLnBrk="1" hangingPunct="1"/>
              <a:t>108</a:t>
            </a:fld>
            <a:endParaRPr lang="en-US" sz="1200" b="1">
              <a:solidFill>
                <a:srgbClr val="000000"/>
              </a:solidFill>
              <a:latin typeface="Times" charset="0"/>
            </a:endParaRPr>
          </a:p>
        </p:txBody>
      </p:sp>
      <p:sp>
        <p:nvSpPr>
          <p:cNvPr id="283650"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83651" name="Rectangle 1027"/>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CEBE01-67A4-8D43-9664-CF739CC8ECAF}" type="slidenum">
              <a:rPr lang="en-US" sz="1200" b="1">
                <a:solidFill>
                  <a:srgbClr val="000000"/>
                </a:solidFill>
                <a:latin typeface="Times" charset="0"/>
              </a:rPr>
              <a:pPr eaLnBrk="1" hangingPunct="1"/>
              <a:t>109</a:t>
            </a:fld>
            <a:endParaRPr lang="en-US" sz="1200" b="1">
              <a:solidFill>
                <a:srgbClr val="000000"/>
              </a:solidFill>
              <a:latin typeface="Times" charset="0"/>
            </a:endParaRPr>
          </a:p>
        </p:txBody>
      </p:sp>
      <p:sp>
        <p:nvSpPr>
          <p:cNvPr id="285698"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85699"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3DC0ECE-40D7-E247-8859-D4920F943B70}" type="slidenum">
              <a:rPr lang="en-US" sz="1200" b="1">
                <a:solidFill>
                  <a:srgbClr val="000000"/>
                </a:solidFill>
                <a:latin typeface="Times" charset="0"/>
              </a:rPr>
              <a:pPr eaLnBrk="1" hangingPunct="1"/>
              <a:t>111</a:t>
            </a:fld>
            <a:endParaRPr lang="en-US" sz="1200" b="1">
              <a:solidFill>
                <a:srgbClr val="000000"/>
              </a:solidFill>
              <a:latin typeface="Times" charset="0"/>
            </a:endParaRPr>
          </a:p>
        </p:txBody>
      </p:sp>
      <p:sp>
        <p:nvSpPr>
          <p:cNvPr id="2877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7747"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3DC0ECE-40D7-E247-8859-D4920F943B70}" type="slidenum">
              <a:rPr lang="en-US" sz="1200" b="1">
                <a:solidFill>
                  <a:srgbClr val="000000"/>
                </a:solidFill>
                <a:latin typeface="Times" charset="0"/>
              </a:rPr>
              <a:pPr eaLnBrk="1" hangingPunct="1"/>
              <a:t>112</a:t>
            </a:fld>
            <a:endParaRPr lang="en-US" sz="1200" b="1">
              <a:solidFill>
                <a:srgbClr val="000000"/>
              </a:solidFill>
              <a:latin typeface="Times" charset="0"/>
            </a:endParaRPr>
          </a:p>
        </p:txBody>
      </p:sp>
      <p:sp>
        <p:nvSpPr>
          <p:cNvPr id="2877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7747"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7D4316-661C-174D-A26B-55FC5052C047}" type="slidenum">
              <a:rPr lang="en-US" sz="1200" b="1">
                <a:solidFill>
                  <a:srgbClr val="000000"/>
                </a:solidFill>
                <a:latin typeface="Times" charset="0"/>
              </a:rPr>
              <a:pPr eaLnBrk="1" hangingPunct="1"/>
              <a:t>114</a:t>
            </a:fld>
            <a:endParaRPr lang="en-US" sz="1200" b="1">
              <a:solidFill>
                <a:srgbClr val="000000"/>
              </a:solidFill>
              <a:latin typeface="Times" charset="0"/>
            </a:endParaRPr>
          </a:p>
        </p:txBody>
      </p:sp>
      <p:sp>
        <p:nvSpPr>
          <p:cNvPr id="289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979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SG" sz="1200" b="0" i="0" u="none" strike="noStrike" kern="1200" baseline="0">
              <a:solidFill>
                <a:schemeClr val="tx1"/>
              </a:solidFill>
              <a:latin typeface="+mn-lt"/>
              <a:ea typeface="ＭＳ Ｐゴシック" charset="0"/>
              <a:cs typeface="MS PGothic" charset="0"/>
            </a:endParaRPr>
          </a:p>
          <a:p>
            <a:r>
              <a:rPr lang="en-SG" sz="1200" b="1" i="0" u="none" strike="noStrike" kern="1200" baseline="0">
                <a:solidFill>
                  <a:schemeClr val="tx1"/>
                </a:solidFill>
                <a:latin typeface="+mn-lt"/>
                <a:ea typeface="ＭＳ Ｐゴシック" charset="0"/>
                <a:cs typeface="MS PGothic" charset="0"/>
              </a:rPr>
              <a:t>Num. 21:8-9</a:t>
            </a:r>
            <a:r>
              <a:rPr lang="en-SG" sz="1200" b="0" i="0" u="none" strike="noStrike" kern="1200" baseline="0">
                <a:solidFill>
                  <a:schemeClr val="tx1"/>
                </a:solidFill>
                <a:latin typeface="+mn-lt"/>
                <a:ea typeface="ＭＳ Ｐゴシック" charset="0"/>
                <a:cs typeface="MS PGothic" charset="0"/>
              </a:rPr>
              <a:t>    Then the Lord told him, “Make a replica of a poisonous snake and attach it to a pole. All who are bitten will live if they simply look at it!”  </a:t>
            </a:r>
            <a:r>
              <a:rPr lang="en-SG" sz="1200" b="1" i="0" u="none" strike="noStrike" kern="1200" baseline="30000">
                <a:solidFill>
                  <a:schemeClr val="tx1"/>
                </a:solidFill>
                <a:latin typeface="+mn-lt"/>
                <a:ea typeface="ＭＳ Ｐゴシック" charset="0"/>
                <a:cs typeface="MS PGothic" charset="0"/>
              </a:rPr>
              <a:t>9</a:t>
            </a:r>
            <a:r>
              <a:rPr lang="en-SG" sz="1200" b="0" i="0" u="none" strike="noStrike" kern="1200" baseline="0">
                <a:solidFill>
                  <a:schemeClr val="tx1"/>
                </a:solidFill>
                <a:latin typeface="+mn-lt"/>
                <a:ea typeface="ＭＳ Ｐゴシック" charset="0"/>
                <a:cs typeface="MS PGothic" charset="0"/>
              </a:rPr>
              <a:t> So Moses made a snake out of bronze and attached it to a pole. Then anyone who was bitten by a snake could look at the bronze snake and be healed! </a:t>
            </a:r>
            <a:endParaRPr lang="en-US">
              <a:latin typeface="Times New Roman"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7D4316-661C-174D-A26B-55FC5052C047}" type="slidenum">
              <a:rPr lang="en-US" sz="1200" b="1">
                <a:solidFill>
                  <a:srgbClr val="000000"/>
                </a:solidFill>
                <a:latin typeface="Times" charset="0"/>
              </a:rPr>
              <a:pPr eaLnBrk="1" hangingPunct="1"/>
              <a:t>115</a:t>
            </a:fld>
            <a:endParaRPr lang="en-US" sz="1200" b="1">
              <a:solidFill>
                <a:srgbClr val="000000"/>
              </a:solidFill>
              <a:latin typeface="Times" charset="0"/>
            </a:endParaRPr>
          </a:p>
        </p:txBody>
      </p:sp>
      <p:sp>
        <p:nvSpPr>
          <p:cNvPr id="289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979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a:p>
            <a:r>
              <a:rPr lang="en-SG" sz="1200" b="0" i="0" u="none" strike="noStrike" kern="1200" baseline="0">
                <a:solidFill>
                  <a:schemeClr val="tx1"/>
                </a:solidFill>
                <a:latin typeface="+mn-lt"/>
                <a:ea typeface="ＭＳ Ｐゴシック" charset="0"/>
                <a:cs typeface="MS PGothic" charset="0"/>
              </a:rPr>
              <a:t>• </a:t>
            </a:r>
            <a:r>
              <a:rPr lang="en-US">
                <a:latin typeface="Times New Roman" charset="0"/>
              </a:rPr>
              <a:t>The bronze serpent appears in dual form on the seal of the American Medical Association.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7D4316-661C-174D-A26B-55FC5052C047}" type="slidenum">
              <a:rPr lang="en-US" sz="1200" b="1">
                <a:solidFill>
                  <a:srgbClr val="000000"/>
                </a:solidFill>
                <a:latin typeface="Times" charset="0"/>
              </a:rPr>
              <a:pPr eaLnBrk="1" hangingPunct="1"/>
              <a:t>116</a:t>
            </a:fld>
            <a:endParaRPr lang="en-US" sz="1200" b="1">
              <a:solidFill>
                <a:srgbClr val="000000"/>
              </a:solidFill>
              <a:latin typeface="Times" charset="0"/>
            </a:endParaRPr>
          </a:p>
        </p:txBody>
      </p:sp>
      <p:sp>
        <p:nvSpPr>
          <p:cNvPr id="289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979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Arial"/>
              <a:cs typeface="Arial"/>
            </a:endParaRPr>
          </a:p>
          <a:p>
            <a:pPr eaLnBrk="1" hangingPunct="1">
              <a:spcBef>
                <a:spcPct val="0"/>
              </a:spcBef>
            </a:pPr>
            <a:r>
              <a:rPr lang="en-SG" sz="1200" b="1" i="0" u="none" strike="noStrike" kern="1200" baseline="0">
                <a:solidFill>
                  <a:schemeClr val="tx1"/>
                </a:solidFill>
                <a:latin typeface="Arial"/>
                <a:ea typeface="ＭＳ Ｐゴシック" charset="0"/>
                <a:cs typeface="Arial"/>
              </a:rPr>
              <a:t>John 3:14</a:t>
            </a:r>
            <a:r>
              <a:rPr lang="en-SG" sz="1200" b="0" i="0" u="none" strike="noStrike" kern="1200" baseline="0">
                <a:solidFill>
                  <a:schemeClr val="tx1"/>
                </a:solidFill>
                <a:latin typeface="Arial"/>
                <a:ea typeface="ＭＳ Ｐゴシック" charset="0"/>
                <a:cs typeface="Arial"/>
              </a:rPr>
              <a:t> And as Moses lifted up the </a:t>
            </a:r>
            <a:r>
              <a:rPr lang="en-SG" sz="1200" b="1" i="0" u="none" strike="noStrike" kern="1200" baseline="0">
                <a:solidFill>
                  <a:schemeClr val="tx1"/>
                </a:solidFill>
                <a:latin typeface="Arial"/>
                <a:ea typeface="ＭＳ Ｐゴシック" charset="0"/>
                <a:cs typeface="Arial"/>
              </a:rPr>
              <a:t>bronze snake </a:t>
            </a:r>
            <a:r>
              <a:rPr lang="en-SG" sz="1200" b="0" i="0" u="none" strike="noStrike" kern="1200" baseline="0">
                <a:solidFill>
                  <a:schemeClr val="tx1"/>
                </a:solidFill>
                <a:latin typeface="Arial"/>
                <a:ea typeface="ＭＳ Ｐゴシック" charset="0"/>
                <a:cs typeface="Arial"/>
              </a:rPr>
              <a:t>on a pole in the wilderness, so the Son of Man must be lifted up.</a:t>
            </a:r>
            <a:endParaRPr lang="en-US">
              <a:latin typeface="Arial"/>
              <a:cs typeface="Aria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89569BE-0035-AE47-827C-EC663A76C197}" type="slidenum">
              <a:rPr lang="en-US" sz="1200" b="1">
                <a:solidFill>
                  <a:srgbClr val="000000"/>
                </a:solidFill>
                <a:latin typeface="Times" charset="0"/>
              </a:rPr>
              <a:pPr eaLnBrk="1" hangingPunct="1"/>
              <a:t>117</a:t>
            </a:fld>
            <a:endParaRPr lang="en-US" sz="1200" b="1">
              <a:solidFill>
                <a:srgbClr val="000000"/>
              </a:solidFill>
              <a:latin typeface="Times" charset="0"/>
            </a:endParaRPr>
          </a:p>
        </p:txBody>
      </p:sp>
      <p:sp>
        <p:nvSpPr>
          <p:cNvPr id="2938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9389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Arial"/>
              <a:cs typeface="Arial"/>
            </a:endParaRPr>
          </a:p>
          <a:p>
            <a:r>
              <a:rPr lang="en-SG" sz="1200" b="1" i="0" u="none" strike="noStrike" kern="1200" baseline="0">
                <a:solidFill>
                  <a:schemeClr val="tx1"/>
                </a:solidFill>
                <a:latin typeface="Arial"/>
                <a:ea typeface="ＭＳ Ｐゴシック" charset="0"/>
                <a:cs typeface="Arial"/>
              </a:rPr>
              <a:t>Num. 21:21 (NLT)</a:t>
            </a:r>
            <a:r>
              <a:rPr lang="en-SG" sz="1200" b="0" i="0" u="none" strike="noStrike" kern="1200" baseline="0">
                <a:solidFill>
                  <a:schemeClr val="tx1"/>
                </a:solidFill>
                <a:latin typeface="Arial"/>
                <a:ea typeface="ＭＳ Ｐゴシック" charset="0"/>
                <a:cs typeface="Arial"/>
              </a:rPr>
              <a:t>    The Israelites sent ambassadors to King Sihon of the Amorites with this message: </a:t>
            </a:r>
          </a:p>
          <a:p>
            <a:endParaRPr lang="en-SG" sz="1200" b="0" i="0" u="none" strike="noStrike" kern="1200" baseline="0">
              <a:solidFill>
                <a:schemeClr val="tx1"/>
              </a:solidFill>
              <a:latin typeface="Arial"/>
              <a:ea typeface="ＭＳ Ｐゴシック" charset="0"/>
              <a:cs typeface="Arial"/>
            </a:endParaRPr>
          </a:p>
          <a:p>
            <a:r>
              <a:rPr lang="en-SG" sz="1200" b="1" i="0" u="none" strike="noStrike" kern="1200" baseline="0">
                <a:solidFill>
                  <a:schemeClr val="tx1"/>
                </a:solidFill>
                <a:latin typeface="Arial"/>
                <a:ea typeface="ＭＳ Ｐゴシック" charset="0"/>
                <a:cs typeface="Arial"/>
              </a:rPr>
              <a:t>Num. 21:22</a:t>
            </a:r>
            <a:r>
              <a:rPr lang="en-SG" sz="1200" b="0" i="0" u="none" strike="noStrike" kern="1200" baseline="0">
                <a:solidFill>
                  <a:schemeClr val="tx1"/>
                </a:solidFill>
                <a:latin typeface="Arial"/>
                <a:ea typeface="ＭＳ Ｐゴシック" charset="0"/>
                <a:cs typeface="Arial"/>
              </a:rPr>
              <a:t>  “Let us travel through your land. We will be careful not to go through your fields and vineyards. We won’t even drink water from your wells. We will stay on the king’s road until we have passed through your territory.” </a:t>
            </a:r>
          </a:p>
          <a:p>
            <a:endParaRPr lang="en-SG" sz="1200" b="0" i="0" u="none" strike="noStrike" kern="1200" baseline="0">
              <a:solidFill>
                <a:schemeClr val="tx1"/>
              </a:solidFill>
              <a:latin typeface="Arial"/>
              <a:ea typeface="ＭＳ Ｐゴシック" charset="0"/>
              <a:cs typeface="Arial"/>
            </a:endParaRPr>
          </a:p>
          <a:p>
            <a:r>
              <a:rPr lang="en-SG" sz="1200" b="1" i="0" u="none" strike="noStrike" kern="1200" baseline="0">
                <a:solidFill>
                  <a:schemeClr val="tx1"/>
                </a:solidFill>
                <a:latin typeface="Arial"/>
                <a:ea typeface="ＭＳ Ｐゴシック" charset="0"/>
                <a:cs typeface="Arial"/>
              </a:rPr>
              <a:t>Num. 21:23</a:t>
            </a:r>
            <a:r>
              <a:rPr lang="en-SG" sz="1200" b="0" i="0" u="none" strike="noStrike" kern="1200" baseline="0">
                <a:solidFill>
                  <a:schemeClr val="tx1"/>
                </a:solidFill>
                <a:latin typeface="Arial"/>
                <a:ea typeface="ＭＳ Ｐゴシック" charset="0"/>
                <a:cs typeface="Arial"/>
              </a:rPr>
              <a:t>     But King Sihon refused to let them cross his territory. Instead, he mobilized his entire army and attacked Israel in the wilderness, engaging them in battle at Jahaz.  </a:t>
            </a:r>
            <a:r>
              <a:rPr lang="en-SG" sz="1200" b="1" i="0" u="none" strike="noStrike" kern="1200" baseline="30000">
                <a:solidFill>
                  <a:schemeClr val="tx1"/>
                </a:solidFill>
                <a:latin typeface="Arial"/>
                <a:ea typeface="ＭＳ Ｐゴシック" charset="0"/>
                <a:cs typeface="Arial"/>
              </a:rPr>
              <a:t>24</a:t>
            </a:r>
            <a:r>
              <a:rPr lang="en-SG" sz="1200" b="0" i="0" u="none" strike="noStrike" kern="1200" baseline="0">
                <a:solidFill>
                  <a:schemeClr val="tx1"/>
                </a:solidFill>
                <a:latin typeface="Arial"/>
                <a:ea typeface="ＭＳ Ｐゴシック" charset="0"/>
                <a:cs typeface="Arial"/>
              </a:rPr>
              <a:t> But the Israelites slaughtered them with their swords and occupied their land from the Arnon River to the Jabbok River. They went only as far as the Ammonite border because the boundary of the Ammonites was fortified. </a:t>
            </a:r>
          </a:p>
          <a:p>
            <a:endParaRPr lang="en-SG" sz="1200" b="0" i="0" u="none" strike="noStrike" kern="1200" baseline="0">
              <a:solidFill>
                <a:schemeClr val="tx1"/>
              </a:solidFill>
              <a:latin typeface="Arial"/>
              <a:ea typeface="ＭＳ Ｐゴシック" charset="0"/>
              <a:cs typeface="Arial"/>
            </a:endParaRPr>
          </a:p>
          <a:p>
            <a:r>
              <a:rPr lang="en-SG" sz="1200" b="1" i="0" u="none" strike="noStrike" kern="1200" baseline="0">
                <a:solidFill>
                  <a:schemeClr val="tx1"/>
                </a:solidFill>
                <a:latin typeface="Arial"/>
                <a:ea typeface="ＭＳ Ｐゴシック" charset="0"/>
                <a:cs typeface="Arial"/>
              </a:rPr>
              <a:t>Num. 21:25</a:t>
            </a:r>
            <a:r>
              <a:rPr lang="en-SG" sz="1200" b="0" i="0" u="none" strike="noStrike" kern="1200" baseline="0">
                <a:solidFill>
                  <a:schemeClr val="tx1"/>
                </a:solidFill>
                <a:latin typeface="Arial"/>
                <a:ea typeface="ＭＳ Ｐゴシック" charset="0"/>
                <a:cs typeface="Arial"/>
              </a:rPr>
              <a:t>    So Israel captured all the towns of the Amorites and settled in them, including the city of Heshbon and its surrounding villages.  </a:t>
            </a:r>
            <a:r>
              <a:rPr lang="en-SG" sz="1200" b="1" i="0" u="none" strike="noStrike" kern="1200" baseline="30000">
                <a:solidFill>
                  <a:schemeClr val="tx1"/>
                </a:solidFill>
                <a:latin typeface="Arial"/>
                <a:ea typeface="ＭＳ Ｐゴシック" charset="0"/>
                <a:cs typeface="Arial"/>
              </a:rPr>
              <a:t>26</a:t>
            </a:r>
            <a:r>
              <a:rPr lang="en-SG" sz="1200" b="0" i="0" u="none" strike="noStrike" kern="1200" baseline="0">
                <a:solidFill>
                  <a:schemeClr val="tx1"/>
                </a:solidFill>
                <a:latin typeface="Arial"/>
                <a:ea typeface="ＭＳ Ｐゴシック" charset="0"/>
                <a:cs typeface="Arial"/>
              </a:rPr>
              <a:t> Heshbon had been the capital of King Sihon of the Amorites. He had defeated a former Moabite king and seized all his land as far as the Arnon River.  </a:t>
            </a:r>
            <a:r>
              <a:rPr lang="en-SG" sz="1200" b="1" i="0" u="none" strike="noStrike" kern="1200" baseline="30000">
                <a:solidFill>
                  <a:schemeClr val="tx1"/>
                </a:solidFill>
                <a:latin typeface="Arial"/>
                <a:ea typeface="ＭＳ Ｐゴシック" charset="0"/>
                <a:cs typeface="Arial"/>
              </a:rPr>
              <a:t>27</a:t>
            </a:r>
            <a:r>
              <a:rPr lang="en-SG" sz="1200" b="0" i="0" u="none" strike="noStrike" kern="1200" baseline="0">
                <a:solidFill>
                  <a:schemeClr val="tx1"/>
                </a:solidFill>
                <a:latin typeface="Arial"/>
                <a:ea typeface="ＭＳ Ｐゴシック" charset="0"/>
                <a:cs typeface="Arial"/>
              </a:rPr>
              <a:t> Therefore, the ancient poets wrote this about him: </a:t>
            </a:r>
          </a:p>
          <a:p>
            <a:r>
              <a:rPr lang="en-SG" sz="1200" b="0" i="0" u="none" strike="noStrike" kern="1200" baseline="0">
                <a:solidFill>
                  <a:schemeClr val="tx1"/>
                </a:solidFill>
                <a:latin typeface="Arial"/>
                <a:ea typeface="ＭＳ Ｐゴシック" charset="0"/>
                <a:cs typeface="Arial"/>
              </a:rPr>
              <a:t>	 “Come to Heshbon and let it be rebuilt! </a:t>
            </a:r>
          </a:p>
          <a:p>
            <a:r>
              <a:rPr lang="en-SG" sz="1200" b="0" i="0" u="none" strike="noStrike" kern="1200" baseline="0">
                <a:solidFill>
                  <a:schemeClr val="tx1"/>
                </a:solidFill>
                <a:latin typeface="Arial"/>
                <a:ea typeface="ＭＳ Ｐゴシック" charset="0"/>
                <a:cs typeface="Arial"/>
              </a:rPr>
              <a:t>		 Let the city of Sihon be restored. </a:t>
            </a:r>
          </a:p>
          <a:p>
            <a:r>
              <a:rPr lang="en-SG" sz="1200" b="1" i="0" u="none" strike="noStrike" kern="1200" baseline="30000">
                <a:solidFill>
                  <a:schemeClr val="tx1"/>
                </a:solidFill>
                <a:latin typeface="Arial"/>
                <a:ea typeface="ＭＳ Ｐゴシック" charset="0"/>
                <a:cs typeface="Arial"/>
              </a:rPr>
              <a:t>28</a:t>
            </a:r>
            <a:r>
              <a:rPr lang="en-SG" sz="1200" b="0" i="0" u="none" strike="noStrike" kern="1200" baseline="0">
                <a:solidFill>
                  <a:schemeClr val="tx1"/>
                </a:solidFill>
                <a:latin typeface="Arial"/>
                <a:ea typeface="ＭＳ Ｐゴシック" charset="0"/>
                <a:cs typeface="Arial"/>
              </a:rPr>
              <a:t> 	 A fire flamed forth from Heshbon, </a:t>
            </a:r>
          </a:p>
          <a:p>
            <a:r>
              <a:rPr lang="en-SG" sz="1200" b="0" i="0" u="none" strike="noStrike" kern="1200" baseline="0">
                <a:solidFill>
                  <a:schemeClr val="tx1"/>
                </a:solidFill>
                <a:latin typeface="Arial"/>
                <a:ea typeface="ＭＳ Ｐゴシック" charset="0"/>
                <a:cs typeface="Arial"/>
              </a:rPr>
              <a:t>		 a blaze from the city of Sihon. </a:t>
            </a:r>
          </a:p>
          <a:p>
            <a:r>
              <a:rPr lang="en-SG" sz="1200" b="0" i="0" u="none" strike="noStrike" kern="1200" baseline="0">
                <a:solidFill>
                  <a:schemeClr val="tx1"/>
                </a:solidFill>
                <a:latin typeface="Arial"/>
                <a:ea typeface="ＭＳ Ｐゴシック" charset="0"/>
                <a:cs typeface="Arial"/>
              </a:rPr>
              <a:t>	 It burned the city of Ar in Moab; </a:t>
            </a:r>
          </a:p>
          <a:p>
            <a:r>
              <a:rPr lang="en-SG" sz="1200" b="0" i="0" u="none" strike="noStrike" kern="1200" baseline="0">
                <a:solidFill>
                  <a:schemeClr val="tx1"/>
                </a:solidFill>
                <a:latin typeface="Arial"/>
                <a:ea typeface="ＭＳ Ｐゴシック" charset="0"/>
                <a:cs typeface="Arial"/>
              </a:rPr>
              <a:t>		 it destroyed the rulers of the Arnon heights. </a:t>
            </a:r>
          </a:p>
          <a:p>
            <a:r>
              <a:rPr lang="en-SG" sz="1200" b="1" i="0" u="none" strike="noStrike" kern="1200" baseline="30000">
                <a:solidFill>
                  <a:schemeClr val="tx1"/>
                </a:solidFill>
                <a:latin typeface="Arial"/>
                <a:ea typeface="ＭＳ Ｐゴシック" charset="0"/>
                <a:cs typeface="Arial"/>
              </a:rPr>
              <a:t>29</a:t>
            </a:r>
            <a:r>
              <a:rPr lang="en-SG" sz="1200" b="0" i="0" u="none" strike="noStrike" kern="1200" baseline="0">
                <a:solidFill>
                  <a:schemeClr val="tx1"/>
                </a:solidFill>
                <a:latin typeface="Arial"/>
                <a:ea typeface="ＭＳ Ｐゴシック" charset="0"/>
                <a:cs typeface="Arial"/>
              </a:rPr>
              <a:t> 	 What sorrow awaits you, O people of Moab! </a:t>
            </a:r>
          </a:p>
          <a:p>
            <a:r>
              <a:rPr lang="en-SG" sz="1200" b="0" i="0" u="none" strike="noStrike" kern="1200" baseline="0">
                <a:solidFill>
                  <a:schemeClr val="tx1"/>
                </a:solidFill>
                <a:latin typeface="Arial"/>
                <a:ea typeface="ＭＳ Ｐゴシック" charset="0"/>
                <a:cs typeface="Arial"/>
              </a:rPr>
              <a:t>		 You are finished, O worshipers of Chemosh! </a:t>
            </a:r>
          </a:p>
          <a:p>
            <a:r>
              <a:rPr lang="en-SG" sz="1200" b="0" i="0" u="none" strike="noStrike" kern="1200" baseline="0">
                <a:solidFill>
                  <a:schemeClr val="tx1"/>
                </a:solidFill>
                <a:latin typeface="Arial"/>
                <a:ea typeface="ＭＳ Ｐゴシック" charset="0"/>
                <a:cs typeface="Arial"/>
              </a:rPr>
              <a:t>	 Chemosh has left his sons as refugees, </a:t>
            </a:r>
          </a:p>
          <a:p>
            <a:r>
              <a:rPr lang="en-SG" sz="1200" b="0" i="0" u="none" strike="noStrike" kern="1200" baseline="0">
                <a:solidFill>
                  <a:schemeClr val="tx1"/>
                </a:solidFill>
                <a:latin typeface="Arial"/>
                <a:ea typeface="ＭＳ Ｐゴシック" charset="0"/>
                <a:cs typeface="Arial"/>
              </a:rPr>
              <a:t>		 his daughters as captives of Sihon, the Amorite king. </a:t>
            </a:r>
          </a:p>
          <a:p>
            <a:r>
              <a:rPr lang="en-SG" sz="1200" b="1" i="0" u="none" strike="noStrike" kern="1200" baseline="30000">
                <a:solidFill>
                  <a:schemeClr val="tx1"/>
                </a:solidFill>
                <a:latin typeface="Arial"/>
                <a:ea typeface="ＭＳ Ｐゴシック" charset="0"/>
                <a:cs typeface="Arial"/>
              </a:rPr>
              <a:t>30</a:t>
            </a:r>
            <a:r>
              <a:rPr lang="en-SG" sz="1200" b="0" i="0" u="none" strike="noStrike" kern="1200" baseline="0">
                <a:solidFill>
                  <a:schemeClr val="tx1"/>
                </a:solidFill>
                <a:latin typeface="Arial"/>
                <a:ea typeface="ＭＳ Ｐゴシック" charset="0"/>
                <a:cs typeface="Arial"/>
              </a:rPr>
              <a:t> 	 We have utterly destroyed them, </a:t>
            </a:r>
          </a:p>
          <a:p>
            <a:r>
              <a:rPr lang="en-SG" sz="1200" b="0" i="0" u="none" strike="noStrike" kern="1200" baseline="0">
                <a:solidFill>
                  <a:schemeClr val="tx1"/>
                </a:solidFill>
                <a:latin typeface="Arial"/>
                <a:ea typeface="ＭＳ Ｐゴシック" charset="0"/>
                <a:cs typeface="Arial"/>
              </a:rPr>
              <a:t>		 from Heshbon to Dibon. </a:t>
            </a:r>
          </a:p>
          <a:p>
            <a:r>
              <a:rPr lang="en-SG" sz="1200" b="0" i="0" u="none" strike="noStrike" kern="1200" baseline="0">
                <a:solidFill>
                  <a:schemeClr val="tx1"/>
                </a:solidFill>
                <a:latin typeface="Arial"/>
                <a:ea typeface="ＭＳ Ｐゴシック" charset="0"/>
                <a:cs typeface="Arial"/>
              </a:rPr>
              <a:t>	 We have completely wiped them out </a:t>
            </a:r>
          </a:p>
          <a:p>
            <a:r>
              <a:rPr lang="en-SG" sz="1200" b="0" i="0" u="none" strike="noStrike" kern="1200" baseline="0">
                <a:solidFill>
                  <a:schemeClr val="tx1"/>
                </a:solidFill>
                <a:latin typeface="Arial"/>
                <a:ea typeface="ＭＳ Ｐゴシック" charset="0"/>
                <a:cs typeface="Arial"/>
              </a:rPr>
              <a:t>		 as far away as Nophah and Medeba.” </a:t>
            </a:r>
          </a:p>
          <a:p>
            <a:endParaRPr lang="en-SG" sz="1200" b="0" i="0" u="none" strike="noStrike" kern="1200" baseline="0">
              <a:solidFill>
                <a:schemeClr val="tx1"/>
              </a:solidFill>
              <a:latin typeface="Arial"/>
              <a:ea typeface="ＭＳ Ｐゴシック" charset="0"/>
              <a:cs typeface="Arial"/>
            </a:endParaRPr>
          </a:p>
          <a:p>
            <a:r>
              <a:rPr lang="en-SG" sz="1200" b="1" i="0" u="none" strike="noStrike" kern="1200" baseline="0">
                <a:solidFill>
                  <a:schemeClr val="tx1"/>
                </a:solidFill>
                <a:latin typeface="Arial"/>
                <a:ea typeface="ＭＳ Ｐゴシック" charset="0"/>
                <a:cs typeface="Arial"/>
              </a:rPr>
              <a:t>Num. 21:31</a:t>
            </a:r>
            <a:r>
              <a:rPr lang="en-SG" sz="1200" b="0" i="0" u="none" strike="noStrike" kern="1200" baseline="0">
                <a:solidFill>
                  <a:schemeClr val="tx1"/>
                </a:solidFill>
                <a:latin typeface="Arial"/>
                <a:ea typeface="ＭＳ Ｐゴシック" charset="0"/>
                <a:cs typeface="Arial"/>
              </a:rPr>
              <a:t>     So the people of Israel occupied the territory of the Amorites.  </a:t>
            </a:r>
            <a:r>
              <a:rPr lang="en-SG" sz="1200" b="1" i="0" u="none" strike="noStrike" kern="1200" baseline="30000">
                <a:solidFill>
                  <a:schemeClr val="tx1"/>
                </a:solidFill>
                <a:latin typeface="Arial"/>
                <a:ea typeface="ＭＳ Ｐゴシック" charset="0"/>
                <a:cs typeface="Arial"/>
              </a:rPr>
              <a:t>32</a:t>
            </a:r>
            <a:r>
              <a:rPr lang="en-SG" sz="1200" b="0" i="0" u="none" strike="noStrike" kern="1200" baseline="0">
                <a:solidFill>
                  <a:schemeClr val="tx1"/>
                </a:solidFill>
                <a:latin typeface="Arial"/>
                <a:ea typeface="ＭＳ Ｐゴシック" charset="0"/>
                <a:cs typeface="Arial"/>
              </a:rPr>
              <a:t> After Moses sent men to explore the Jazer area, they captured all the towns in the region and drove out the Amorites who lived there.  </a:t>
            </a:r>
            <a:r>
              <a:rPr lang="en-SG" sz="1200" b="1" i="0" u="none" strike="noStrike" kern="1200" baseline="30000">
                <a:solidFill>
                  <a:schemeClr val="tx1"/>
                </a:solidFill>
                <a:latin typeface="Arial"/>
                <a:ea typeface="ＭＳ Ｐゴシック" charset="0"/>
                <a:cs typeface="Arial"/>
              </a:rPr>
              <a:t>33</a:t>
            </a:r>
            <a:r>
              <a:rPr lang="en-SG" sz="1200" b="0" i="0" u="none" strike="noStrike" kern="1200" baseline="0">
                <a:solidFill>
                  <a:schemeClr val="tx1"/>
                </a:solidFill>
                <a:latin typeface="Arial"/>
                <a:ea typeface="ＭＳ Ｐゴシック" charset="0"/>
                <a:cs typeface="Arial"/>
              </a:rPr>
              <a:t> Then they turned and marched up the road to Bashan, but King Og of Bashan and all his people attacked them at Edrei.  </a:t>
            </a:r>
            <a:r>
              <a:rPr lang="en-SG" sz="1200" b="1" i="0" u="none" strike="noStrike" kern="1200" baseline="30000">
                <a:solidFill>
                  <a:schemeClr val="tx1"/>
                </a:solidFill>
                <a:latin typeface="Arial"/>
                <a:ea typeface="ＭＳ Ｐゴシック" charset="0"/>
                <a:cs typeface="Arial"/>
              </a:rPr>
              <a:t>34</a:t>
            </a:r>
            <a:r>
              <a:rPr lang="en-SG" sz="1200" b="0" i="0" u="none" strike="noStrike" kern="1200" baseline="0">
                <a:solidFill>
                  <a:schemeClr val="tx1"/>
                </a:solidFill>
                <a:latin typeface="Arial"/>
                <a:ea typeface="ＭＳ Ｐゴシック" charset="0"/>
                <a:cs typeface="Arial"/>
              </a:rPr>
              <a:t> The Lord said to Moses, “Do not be afraid of him, for I have handed him over to you, along with all his people and his land. Do the same to him as you did to King Sihon of the Amorites, who ruled in Heshbon.”  </a:t>
            </a:r>
            <a:r>
              <a:rPr lang="en-SG" sz="1200" b="1" i="0" u="none" strike="noStrike" kern="1200" baseline="30000">
                <a:solidFill>
                  <a:schemeClr val="tx1"/>
                </a:solidFill>
                <a:latin typeface="Arial"/>
                <a:ea typeface="ＭＳ Ｐゴシック" charset="0"/>
                <a:cs typeface="Arial"/>
              </a:rPr>
              <a:t>35</a:t>
            </a:r>
            <a:r>
              <a:rPr lang="en-SG" sz="1200" b="0" i="0" u="none" strike="noStrike" kern="1200" baseline="0">
                <a:solidFill>
                  <a:schemeClr val="tx1"/>
                </a:solidFill>
                <a:latin typeface="Arial"/>
                <a:ea typeface="ＭＳ Ｐゴシック" charset="0"/>
                <a:cs typeface="Arial"/>
              </a:rPr>
              <a:t> And Israel killed King Og, his sons, and all his subjects; not a single survivor remained. Then Israel occupied their land. </a:t>
            </a:r>
            <a:endParaRPr lang="en-US">
              <a:latin typeface="Arial"/>
              <a:cs typeface="Aria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7D4316-661C-174D-A26B-55FC5052C047}" type="slidenum">
              <a:rPr lang="en-US" sz="1200" b="1">
                <a:solidFill>
                  <a:srgbClr val="000000"/>
                </a:solidFill>
                <a:latin typeface="Times" charset="0"/>
              </a:rPr>
              <a:pPr eaLnBrk="1" hangingPunct="1"/>
              <a:t>118</a:t>
            </a:fld>
            <a:endParaRPr lang="en-US" sz="1200" b="1">
              <a:solidFill>
                <a:srgbClr val="000000"/>
              </a:solidFill>
              <a:latin typeface="Times" charset="0"/>
            </a:endParaRPr>
          </a:p>
        </p:txBody>
      </p:sp>
      <p:sp>
        <p:nvSpPr>
          <p:cNvPr id="289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979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Times New Roman"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89569BE-0035-AE47-827C-EC663A76C197}" type="slidenum">
              <a:rPr lang="en-US" sz="1200" b="1">
                <a:solidFill>
                  <a:srgbClr val="000000"/>
                </a:solidFill>
                <a:latin typeface="Times" charset="0"/>
              </a:rPr>
              <a:pPr eaLnBrk="1" hangingPunct="1"/>
              <a:t>119</a:t>
            </a:fld>
            <a:endParaRPr lang="en-US" sz="1200" b="1">
              <a:solidFill>
                <a:srgbClr val="000000"/>
              </a:solidFill>
              <a:latin typeface="Times" charset="0"/>
            </a:endParaRPr>
          </a:p>
        </p:txBody>
      </p:sp>
      <p:sp>
        <p:nvSpPr>
          <p:cNvPr id="2938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9389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Arial"/>
              <a:cs typeface="Arial"/>
            </a:endParaRPr>
          </a:p>
          <a:p>
            <a:r>
              <a:rPr lang="en-SG" sz="1200" b="1" i="0" u="none" strike="noStrike" kern="1200" baseline="0">
                <a:solidFill>
                  <a:schemeClr val="tx1"/>
                </a:solidFill>
                <a:latin typeface="Arial"/>
                <a:ea typeface="ＭＳ Ｐゴシック" charset="0"/>
                <a:cs typeface="Arial"/>
              </a:rPr>
              <a:t>Num. 21:21 (NLT)</a:t>
            </a:r>
            <a:r>
              <a:rPr lang="en-SG" sz="1200" b="0" i="0" u="none" strike="noStrike" kern="1200" baseline="0">
                <a:solidFill>
                  <a:schemeClr val="tx1"/>
                </a:solidFill>
                <a:latin typeface="Arial"/>
                <a:ea typeface="ＭＳ Ｐゴシック" charset="0"/>
                <a:cs typeface="Arial"/>
              </a:rPr>
              <a:t>    The Israelites sent ambassadors to King Sihon of the Amorites with this message: </a:t>
            </a:r>
          </a:p>
          <a:p>
            <a:endParaRPr lang="en-SG" sz="1200" b="0" i="0" u="none" strike="noStrike" kern="1200" baseline="0">
              <a:solidFill>
                <a:schemeClr val="tx1"/>
              </a:solidFill>
              <a:latin typeface="Arial"/>
              <a:ea typeface="ＭＳ Ｐゴシック" charset="0"/>
              <a:cs typeface="Arial"/>
            </a:endParaRPr>
          </a:p>
          <a:p>
            <a:r>
              <a:rPr lang="en-SG" sz="1200" b="1" i="0" u="none" strike="noStrike" kern="1200" baseline="0">
                <a:solidFill>
                  <a:schemeClr val="tx1"/>
                </a:solidFill>
                <a:latin typeface="Arial"/>
                <a:ea typeface="ＭＳ Ｐゴシック" charset="0"/>
                <a:cs typeface="Arial"/>
              </a:rPr>
              <a:t>Num. 21:22</a:t>
            </a:r>
            <a:r>
              <a:rPr lang="en-SG" sz="1200" b="0" i="0" u="none" strike="noStrike" kern="1200" baseline="0">
                <a:solidFill>
                  <a:schemeClr val="tx1"/>
                </a:solidFill>
                <a:latin typeface="Arial"/>
                <a:ea typeface="ＭＳ Ｐゴシック" charset="0"/>
                <a:cs typeface="Arial"/>
              </a:rPr>
              <a:t>  “Let us travel through your land. We will be careful not to go through your fields and vineyards. We won’t even drink water from your wells. We will stay on the king’s road until we have passed through your territory.” </a:t>
            </a:r>
          </a:p>
          <a:p>
            <a:endParaRPr lang="en-SG" sz="1200" b="0" i="0" u="none" strike="noStrike" kern="1200" baseline="0">
              <a:solidFill>
                <a:schemeClr val="tx1"/>
              </a:solidFill>
              <a:latin typeface="Arial"/>
              <a:ea typeface="ＭＳ Ｐゴシック" charset="0"/>
              <a:cs typeface="Arial"/>
            </a:endParaRPr>
          </a:p>
          <a:p>
            <a:r>
              <a:rPr lang="en-SG" sz="1200" b="1" i="0" u="none" strike="noStrike" kern="1200" baseline="0">
                <a:solidFill>
                  <a:schemeClr val="tx1"/>
                </a:solidFill>
                <a:latin typeface="Arial"/>
                <a:ea typeface="ＭＳ Ｐゴシック" charset="0"/>
                <a:cs typeface="Arial"/>
              </a:rPr>
              <a:t>Num. 21:23</a:t>
            </a:r>
            <a:r>
              <a:rPr lang="en-SG" sz="1200" b="0" i="0" u="none" strike="noStrike" kern="1200" baseline="0">
                <a:solidFill>
                  <a:schemeClr val="tx1"/>
                </a:solidFill>
                <a:latin typeface="Arial"/>
                <a:ea typeface="ＭＳ Ｐゴシック" charset="0"/>
                <a:cs typeface="Arial"/>
              </a:rPr>
              <a:t>     But King Sihon refused to let them cross his territory. Instead, he mobilized his entire army and attacked Israel in the wilderness, engaging them in battle at Jahaz.  </a:t>
            </a:r>
            <a:r>
              <a:rPr lang="en-SG" sz="1200" b="1" i="0" u="none" strike="noStrike" kern="1200" baseline="30000">
                <a:solidFill>
                  <a:schemeClr val="tx1"/>
                </a:solidFill>
                <a:latin typeface="Arial"/>
                <a:ea typeface="ＭＳ Ｐゴシック" charset="0"/>
                <a:cs typeface="Arial"/>
              </a:rPr>
              <a:t>24</a:t>
            </a:r>
            <a:r>
              <a:rPr lang="en-SG" sz="1200" b="0" i="0" u="none" strike="noStrike" kern="1200" baseline="0">
                <a:solidFill>
                  <a:schemeClr val="tx1"/>
                </a:solidFill>
                <a:latin typeface="Arial"/>
                <a:ea typeface="ＭＳ Ｐゴシック" charset="0"/>
                <a:cs typeface="Arial"/>
              </a:rPr>
              <a:t> But the Israelites slaughtered them with their swords and occupied their land from the Arnon River to the Jabbok River. They went only as far as the Ammonite border because the boundary of the Ammonites was fortified. </a:t>
            </a:r>
          </a:p>
          <a:p>
            <a:endParaRPr lang="en-SG" sz="1200" b="0" i="0" u="none" strike="noStrike" kern="1200" baseline="0">
              <a:solidFill>
                <a:schemeClr val="tx1"/>
              </a:solidFill>
              <a:latin typeface="Arial"/>
              <a:ea typeface="ＭＳ Ｐゴシック" charset="0"/>
              <a:cs typeface="Arial"/>
            </a:endParaRPr>
          </a:p>
          <a:p>
            <a:r>
              <a:rPr lang="en-SG" sz="1200" b="1" i="0" u="none" strike="noStrike" kern="1200" baseline="0">
                <a:solidFill>
                  <a:schemeClr val="tx1"/>
                </a:solidFill>
                <a:latin typeface="Arial"/>
                <a:ea typeface="ＭＳ Ｐゴシック" charset="0"/>
                <a:cs typeface="Arial"/>
              </a:rPr>
              <a:t>Num. 21:25</a:t>
            </a:r>
            <a:r>
              <a:rPr lang="en-SG" sz="1200" b="0" i="0" u="none" strike="noStrike" kern="1200" baseline="0">
                <a:solidFill>
                  <a:schemeClr val="tx1"/>
                </a:solidFill>
                <a:latin typeface="Arial"/>
                <a:ea typeface="ＭＳ Ｐゴシック" charset="0"/>
                <a:cs typeface="Arial"/>
              </a:rPr>
              <a:t>    So Israel captured all the towns of the Amorites and settled in them, including the city of Heshbon and its surrounding villages.  </a:t>
            </a:r>
            <a:r>
              <a:rPr lang="en-SG" sz="1200" b="1" i="0" u="none" strike="noStrike" kern="1200" baseline="30000">
                <a:solidFill>
                  <a:schemeClr val="tx1"/>
                </a:solidFill>
                <a:latin typeface="Arial"/>
                <a:ea typeface="ＭＳ Ｐゴシック" charset="0"/>
                <a:cs typeface="Arial"/>
              </a:rPr>
              <a:t>26</a:t>
            </a:r>
            <a:r>
              <a:rPr lang="en-SG" sz="1200" b="0" i="0" u="none" strike="noStrike" kern="1200" baseline="0">
                <a:solidFill>
                  <a:schemeClr val="tx1"/>
                </a:solidFill>
                <a:latin typeface="Arial"/>
                <a:ea typeface="ＭＳ Ｐゴシック" charset="0"/>
                <a:cs typeface="Arial"/>
              </a:rPr>
              <a:t> Heshbon had been the capital of King Sihon of the Amorites. He had defeated a former Moabite king and seized all his land as far as the Arnon River.  </a:t>
            </a:r>
            <a:r>
              <a:rPr lang="en-SG" sz="1200" b="1" i="0" u="none" strike="noStrike" kern="1200" baseline="30000">
                <a:solidFill>
                  <a:schemeClr val="tx1"/>
                </a:solidFill>
                <a:latin typeface="Arial"/>
                <a:ea typeface="ＭＳ Ｐゴシック" charset="0"/>
                <a:cs typeface="Arial"/>
              </a:rPr>
              <a:t>27</a:t>
            </a:r>
            <a:r>
              <a:rPr lang="en-SG" sz="1200" b="0" i="0" u="none" strike="noStrike" kern="1200" baseline="0">
                <a:solidFill>
                  <a:schemeClr val="tx1"/>
                </a:solidFill>
                <a:latin typeface="Arial"/>
                <a:ea typeface="ＭＳ Ｐゴシック" charset="0"/>
                <a:cs typeface="Arial"/>
              </a:rPr>
              <a:t> Therefore, the ancient poets wrote this about him: </a:t>
            </a:r>
          </a:p>
          <a:p>
            <a:r>
              <a:rPr lang="en-SG" sz="1200" b="0" i="0" u="none" strike="noStrike" kern="1200" baseline="0">
                <a:solidFill>
                  <a:schemeClr val="tx1"/>
                </a:solidFill>
                <a:latin typeface="Arial"/>
                <a:ea typeface="ＭＳ Ｐゴシック" charset="0"/>
                <a:cs typeface="Arial"/>
              </a:rPr>
              <a:t>	 “Come to Heshbon and let it be rebuilt! </a:t>
            </a:r>
          </a:p>
          <a:p>
            <a:r>
              <a:rPr lang="en-SG" sz="1200" b="0" i="0" u="none" strike="noStrike" kern="1200" baseline="0">
                <a:solidFill>
                  <a:schemeClr val="tx1"/>
                </a:solidFill>
                <a:latin typeface="Arial"/>
                <a:ea typeface="ＭＳ Ｐゴシック" charset="0"/>
                <a:cs typeface="Arial"/>
              </a:rPr>
              <a:t>		 Let the city of Sihon be restored. </a:t>
            </a:r>
          </a:p>
          <a:p>
            <a:r>
              <a:rPr lang="en-SG" sz="1200" b="1" i="0" u="none" strike="noStrike" kern="1200" baseline="30000">
                <a:solidFill>
                  <a:schemeClr val="tx1"/>
                </a:solidFill>
                <a:latin typeface="Arial"/>
                <a:ea typeface="ＭＳ Ｐゴシック" charset="0"/>
                <a:cs typeface="Arial"/>
              </a:rPr>
              <a:t>28</a:t>
            </a:r>
            <a:r>
              <a:rPr lang="en-SG" sz="1200" b="0" i="0" u="none" strike="noStrike" kern="1200" baseline="0">
                <a:solidFill>
                  <a:schemeClr val="tx1"/>
                </a:solidFill>
                <a:latin typeface="Arial"/>
                <a:ea typeface="ＭＳ Ｐゴシック" charset="0"/>
                <a:cs typeface="Arial"/>
              </a:rPr>
              <a:t> 	 A fire flamed forth from Heshbon, </a:t>
            </a:r>
          </a:p>
          <a:p>
            <a:r>
              <a:rPr lang="en-SG" sz="1200" b="0" i="0" u="none" strike="noStrike" kern="1200" baseline="0">
                <a:solidFill>
                  <a:schemeClr val="tx1"/>
                </a:solidFill>
                <a:latin typeface="Arial"/>
                <a:ea typeface="ＭＳ Ｐゴシック" charset="0"/>
                <a:cs typeface="Arial"/>
              </a:rPr>
              <a:t>		 a blaze from the city of Sihon. </a:t>
            </a:r>
          </a:p>
          <a:p>
            <a:r>
              <a:rPr lang="en-SG" sz="1200" b="0" i="0" u="none" strike="noStrike" kern="1200" baseline="0">
                <a:solidFill>
                  <a:schemeClr val="tx1"/>
                </a:solidFill>
                <a:latin typeface="Arial"/>
                <a:ea typeface="ＭＳ Ｐゴシック" charset="0"/>
                <a:cs typeface="Arial"/>
              </a:rPr>
              <a:t>	 It burned the city of Ar in Moab; </a:t>
            </a:r>
          </a:p>
          <a:p>
            <a:r>
              <a:rPr lang="en-SG" sz="1200" b="0" i="0" u="none" strike="noStrike" kern="1200" baseline="0">
                <a:solidFill>
                  <a:schemeClr val="tx1"/>
                </a:solidFill>
                <a:latin typeface="Arial"/>
                <a:ea typeface="ＭＳ Ｐゴシック" charset="0"/>
                <a:cs typeface="Arial"/>
              </a:rPr>
              <a:t>		 it destroyed the rulers of the Arnon heights. </a:t>
            </a:r>
          </a:p>
          <a:p>
            <a:r>
              <a:rPr lang="en-SG" sz="1200" b="1" i="0" u="none" strike="noStrike" kern="1200" baseline="30000">
                <a:solidFill>
                  <a:schemeClr val="tx1"/>
                </a:solidFill>
                <a:latin typeface="Arial"/>
                <a:ea typeface="ＭＳ Ｐゴシック" charset="0"/>
                <a:cs typeface="Arial"/>
              </a:rPr>
              <a:t>29</a:t>
            </a:r>
            <a:r>
              <a:rPr lang="en-SG" sz="1200" b="0" i="0" u="none" strike="noStrike" kern="1200" baseline="0">
                <a:solidFill>
                  <a:schemeClr val="tx1"/>
                </a:solidFill>
                <a:latin typeface="Arial"/>
                <a:ea typeface="ＭＳ Ｐゴシック" charset="0"/>
                <a:cs typeface="Arial"/>
              </a:rPr>
              <a:t> 	 What sorrow awaits you, O people of Moab! </a:t>
            </a:r>
          </a:p>
          <a:p>
            <a:r>
              <a:rPr lang="en-SG" sz="1200" b="0" i="0" u="none" strike="noStrike" kern="1200" baseline="0">
                <a:solidFill>
                  <a:schemeClr val="tx1"/>
                </a:solidFill>
                <a:latin typeface="Arial"/>
                <a:ea typeface="ＭＳ Ｐゴシック" charset="0"/>
                <a:cs typeface="Arial"/>
              </a:rPr>
              <a:t>		 You are finished, O worshipers of Chemosh! </a:t>
            </a:r>
          </a:p>
          <a:p>
            <a:r>
              <a:rPr lang="en-SG" sz="1200" b="0" i="0" u="none" strike="noStrike" kern="1200" baseline="0">
                <a:solidFill>
                  <a:schemeClr val="tx1"/>
                </a:solidFill>
                <a:latin typeface="Arial"/>
                <a:ea typeface="ＭＳ Ｐゴシック" charset="0"/>
                <a:cs typeface="Arial"/>
              </a:rPr>
              <a:t>	 Chemosh has left his sons as refugees, </a:t>
            </a:r>
          </a:p>
          <a:p>
            <a:r>
              <a:rPr lang="en-SG" sz="1200" b="0" i="0" u="none" strike="noStrike" kern="1200" baseline="0">
                <a:solidFill>
                  <a:schemeClr val="tx1"/>
                </a:solidFill>
                <a:latin typeface="Arial"/>
                <a:ea typeface="ＭＳ Ｐゴシック" charset="0"/>
                <a:cs typeface="Arial"/>
              </a:rPr>
              <a:t>		 his daughters as captives of Sihon, the Amorite king. </a:t>
            </a:r>
          </a:p>
          <a:p>
            <a:r>
              <a:rPr lang="en-SG" sz="1200" b="1" i="0" u="none" strike="noStrike" kern="1200" baseline="30000">
                <a:solidFill>
                  <a:schemeClr val="tx1"/>
                </a:solidFill>
                <a:latin typeface="Arial"/>
                <a:ea typeface="ＭＳ Ｐゴシック" charset="0"/>
                <a:cs typeface="Arial"/>
              </a:rPr>
              <a:t>30</a:t>
            </a:r>
            <a:r>
              <a:rPr lang="en-SG" sz="1200" b="0" i="0" u="none" strike="noStrike" kern="1200" baseline="0">
                <a:solidFill>
                  <a:schemeClr val="tx1"/>
                </a:solidFill>
                <a:latin typeface="Arial"/>
                <a:ea typeface="ＭＳ Ｐゴシック" charset="0"/>
                <a:cs typeface="Arial"/>
              </a:rPr>
              <a:t> 	 We have utterly destroyed them, </a:t>
            </a:r>
          </a:p>
          <a:p>
            <a:r>
              <a:rPr lang="en-SG" sz="1200" b="0" i="0" u="none" strike="noStrike" kern="1200" baseline="0">
                <a:solidFill>
                  <a:schemeClr val="tx1"/>
                </a:solidFill>
                <a:latin typeface="Arial"/>
                <a:ea typeface="ＭＳ Ｐゴシック" charset="0"/>
                <a:cs typeface="Arial"/>
              </a:rPr>
              <a:t>		 from Heshbon to Dibon. </a:t>
            </a:r>
          </a:p>
          <a:p>
            <a:r>
              <a:rPr lang="en-SG" sz="1200" b="0" i="0" u="none" strike="noStrike" kern="1200" baseline="0">
                <a:solidFill>
                  <a:schemeClr val="tx1"/>
                </a:solidFill>
                <a:latin typeface="Arial"/>
                <a:ea typeface="ＭＳ Ｐゴシック" charset="0"/>
                <a:cs typeface="Arial"/>
              </a:rPr>
              <a:t>	 We have completely wiped them out </a:t>
            </a:r>
          </a:p>
          <a:p>
            <a:r>
              <a:rPr lang="en-SG" sz="1200" b="0" i="0" u="none" strike="noStrike" kern="1200" baseline="0">
                <a:solidFill>
                  <a:schemeClr val="tx1"/>
                </a:solidFill>
                <a:latin typeface="Arial"/>
                <a:ea typeface="ＭＳ Ｐゴシック" charset="0"/>
                <a:cs typeface="Arial"/>
              </a:rPr>
              <a:t>		 as far away as Nophah and Medeba.” </a:t>
            </a:r>
          </a:p>
          <a:p>
            <a:endParaRPr lang="en-SG" sz="1200" b="0" i="0" u="none" strike="noStrike" kern="1200" baseline="0">
              <a:solidFill>
                <a:schemeClr val="tx1"/>
              </a:solidFill>
              <a:latin typeface="Arial"/>
              <a:ea typeface="ＭＳ Ｐゴシック" charset="0"/>
              <a:cs typeface="Arial"/>
            </a:endParaRPr>
          </a:p>
          <a:p>
            <a:r>
              <a:rPr lang="en-SG" sz="1200" b="1" i="0" u="none" strike="noStrike" kern="1200" baseline="0">
                <a:solidFill>
                  <a:schemeClr val="tx1"/>
                </a:solidFill>
                <a:latin typeface="Arial"/>
                <a:ea typeface="ＭＳ Ｐゴシック" charset="0"/>
                <a:cs typeface="Arial"/>
              </a:rPr>
              <a:t>Num. 21:31</a:t>
            </a:r>
            <a:r>
              <a:rPr lang="en-SG" sz="1200" b="0" i="0" u="none" strike="noStrike" kern="1200" baseline="0">
                <a:solidFill>
                  <a:schemeClr val="tx1"/>
                </a:solidFill>
                <a:latin typeface="Arial"/>
                <a:ea typeface="ＭＳ Ｐゴシック" charset="0"/>
                <a:cs typeface="Arial"/>
              </a:rPr>
              <a:t>     So the people of Israel occupied the territory of the Amorites.  </a:t>
            </a:r>
            <a:r>
              <a:rPr lang="en-SG" sz="1200" b="1" i="0" u="none" strike="noStrike" kern="1200" baseline="30000">
                <a:solidFill>
                  <a:schemeClr val="tx1"/>
                </a:solidFill>
                <a:latin typeface="Arial"/>
                <a:ea typeface="ＭＳ Ｐゴシック" charset="0"/>
                <a:cs typeface="Arial"/>
              </a:rPr>
              <a:t>32</a:t>
            </a:r>
            <a:r>
              <a:rPr lang="en-SG" sz="1200" b="0" i="0" u="none" strike="noStrike" kern="1200" baseline="0">
                <a:solidFill>
                  <a:schemeClr val="tx1"/>
                </a:solidFill>
                <a:latin typeface="Arial"/>
                <a:ea typeface="ＭＳ Ｐゴシック" charset="0"/>
                <a:cs typeface="Arial"/>
              </a:rPr>
              <a:t> After Moses sent men to explore the Jazer area, they captured all the towns in the region and drove out the Amorites who lived there.  </a:t>
            </a:r>
            <a:r>
              <a:rPr lang="en-SG" sz="1200" b="1" i="0" u="none" strike="noStrike" kern="1200" baseline="30000">
                <a:solidFill>
                  <a:schemeClr val="tx1"/>
                </a:solidFill>
                <a:latin typeface="Arial"/>
                <a:ea typeface="ＭＳ Ｐゴシック" charset="0"/>
                <a:cs typeface="Arial"/>
              </a:rPr>
              <a:t>33</a:t>
            </a:r>
            <a:r>
              <a:rPr lang="en-SG" sz="1200" b="0" i="0" u="none" strike="noStrike" kern="1200" baseline="0">
                <a:solidFill>
                  <a:schemeClr val="tx1"/>
                </a:solidFill>
                <a:latin typeface="Arial"/>
                <a:ea typeface="ＭＳ Ｐゴシック" charset="0"/>
                <a:cs typeface="Arial"/>
              </a:rPr>
              <a:t> Then they turned and marched up the road to Bashan, but King Og of Bashan and all his people attacked them at Edrei.  </a:t>
            </a:r>
            <a:r>
              <a:rPr lang="en-SG" sz="1200" b="1" i="0" u="none" strike="noStrike" kern="1200" baseline="30000">
                <a:solidFill>
                  <a:schemeClr val="tx1"/>
                </a:solidFill>
                <a:latin typeface="Arial"/>
                <a:ea typeface="ＭＳ Ｐゴシック" charset="0"/>
                <a:cs typeface="Arial"/>
              </a:rPr>
              <a:t>34</a:t>
            </a:r>
            <a:r>
              <a:rPr lang="en-SG" sz="1200" b="0" i="0" u="none" strike="noStrike" kern="1200" baseline="0">
                <a:solidFill>
                  <a:schemeClr val="tx1"/>
                </a:solidFill>
                <a:latin typeface="Arial"/>
                <a:ea typeface="ＭＳ Ｐゴシック" charset="0"/>
                <a:cs typeface="Arial"/>
              </a:rPr>
              <a:t> The Lord said to Moses, “Do not be afraid of him, for I have handed him over to you, along with all his people and his land. Do the same to him as you did to King Sihon of the Amorites, who ruled in Heshbon.”  </a:t>
            </a:r>
            <a:r>
              <a:rPr lang="en-SG" sz="1200" b="1" i="0" u="none" strike="noStrike" kern="1200" baseline="30000">
                <a:solidFill>
                  <a:schemeClr val="tx1"/>
                </a:solidFill>
                <a:latin typeface="Arial"/>
                <a:ea typeface="ＭＳ Ｐゴシック" charset="0"/>
                <a:cs typeface="Arial"/>
              </a:rPr>
              <a:t>35</a:t>
            </a:r>
            <a:r>
              <a:rPr lang="en-SG" sz="1200" b="0" i="0" u="none" strike="noStrike" kern="1200" baseline="0">
                <a:solidFill>
                  <a:schemeClr val="tx1"/>
                </a:solidFill>
                <a:latin typeface="Arial"/>
                <a:ea typeface="ＭＳ Ｐゴシック" charset="0"/>
                <a:cs typeface="Arial"/>
              </a:rPr>
              <a:t> And Israel killed King Og, his sons, and all his subjects; not a single survivor remained. Then Israel occupied their land. </a:t>
            </a:r>
            <a:endParaRPr lang="en-US">
              <a:latin typeface="Arial"/>
              <a:cs typeface="Aria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DA323D-B6C0-3346-9B20-B58C76C99FC3}" type="slidenum">
              <a:rPr lang="en-US" sz="1200" b="1">
                <a:solidFill>
                  <a:srgbClr val="000000"/>
                </a:solidFill>
                <a:latin typeface="Times" charset="0"/>
              </a:rPr>
              <a:pPr eaLnBrk="1" hangingPunct="1"/>
              <a:t>121</a:t>
            </a:fld>
            <a:endParaRPr lang="en-US" sz="1200" b="1">
              <a:solidFill>
                <a:srgbClr val="000000"/>
              </a:solidFill>
              <a:latin typeface="Times" charset="0"/>
            </a:endParaRPr>
          </a:p>
        </p:txBody>
      </p:sp>
      <p:sp>
        <p:nvSpPr>
          <p:cNvPr id="291842"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91843" name="Rectangle 1027"/>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89569BE-0035-AE47-827C-EC663A76C197}" type="slidenum">
              <a:rPr lang="en-US" sz="1200" b="1">
                <a:solidFill>
                  <a:srgbClr val="000000"/>
                </a:solidFill>
                <a:latin typeface="Times" charset="0"/>
              </a:rPr>
              <a:pPr eaLnBrk="1" hangingPunct="1"/>
              <a:t>122</a:t>
            </a:fld>
            <a:endParaRPr lang="en-US" sz="1200" b="1">
              <a:solidFill>
                <a:srgbClr val="000000"/>
              </a:solidFill>
              <a:latin typeface="Times" charset="0"/>
            </a:endParaRPr>
          </a:p>
        </p:txBody>
      </p:sp>
      <p:sp>
        <p:nvSpPr>
          <p:cNvPr id="2938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9389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9FDB74-E867-4949-954E-51A7C3B9E111}" type="slidenum">
              <a:rPr lang="en-US" sz="1200" b="1">
                <a:solidFill>
                  <a:srgbClr val="000000"/>
                </a:solidFill>
                <a:latin typeface="Times" charset="0"/>
              </a:rPr>
              <a:pPr eaLnBrk="1" hangingPunct="1"/>
              <a:t>123</a:t>
            </a:fld>
            <a:endParaRPr lang="en-US" sz="1200" b="1">
              <a:solidFill>
                <a:srgbClr val="000000"/>
              </a:solidFill>
              <a:latin typeface="Times" charset="0"/>
            </a:endParaRPr>
          </a:p>
        </p:txBody>
      </p:sp>
      <p:sp>
        <p:nvSpPr>
          <p:cNvPr id="3061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06179"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a:p>
            <a:r>
              <a:rPr lang="en-SG" sz="1200" b="1" i="0" u="none" strike="noStrike" kern="1200" baseline="0">
                <a:solidFill>
                  <a:schemeClr val="tx1"/>
                </a:solidFill>
                <a:latin typeface="+mn-lt"/>
                <a:ea typeface="ＭＳ Ｐゴシック" charset="0"/>
                <a:cs typeface="MS PGothic" charset="0"/>
              </a:rPr>
              <a:t>Num. 22:1</a:t>
            </a:r>
            <a:r>
              <a:rPr lang="en-SG" sz="1200" b="0" i="0" u="none" strike="noStrike" kern="1200" baseline="0">
                <a:solidFill>
                  <a:schemeClr val="tx1"/>
                </a:solidFill>
                <a:latin typeface="+mn-lt"/>
                <a:ea typeface="ＭＳ Ｐゴシック" charset="0"/>
                <a:cs typeface="MS PGothic" charset="0"/>
              </a:rPr>
              <a:t>    Then the people of Israel traveled to the plains of Moab and camped east of the Jordan River, across from Jericho.  </a:t>
            </a:r>
            <a:r>
              <a:rPr lang="en-SG" sz="1200" b="1" i="0" u="none" strike="noStrike" kern="1200" baseline="30000">
                <a:solidFill>
                  <a:schemeClr val="tx1"/>
                </a:solidFill>
                <a:latin typeface="+mn-lt"/>
                <a:ea typeface="ＭＳ Ｐゴシック" charset="0"/>
                <a:cs typeface="MS PGothic" charset="0"/>
              </a:rPr>
              <a:t>2</a:t>
            </a:r>
            <a:r>
              <a:rPr lang="en-SG" sz="1200" b="0" i="0" u="none" strike="noStrike" kern="1200" baseline="0">
                <a:solidFill>
                  <a:schemeClr val="tx1"/>
                </a:solidFill>
                <a:latin typeface="+mn-lt"/>
                <a:ea typeface="ＭＳ Ｐゴシック" charset="0"/>
                <a:cs typeface="MS PGothic" charset="0"/>
              </a:rPr>
              <a:t> Balak son of Zippor, the Moabite king, had seen everything the Israelites did to the Amorites.  </a:t>
            </a:r>
            <a:r>
              <a:rPr lang="en-SG" sz="1200" b="1" i="0" u="none" strike="noStrike" kern="1200" baseline="30000">
                <a:solidFill>
                  <a:schemeClr val="tx1"/>
                </a:solidFill>
                <a:latin typeface="+mn-lt"/>
                <a:ea typeface="ＭＳ Ｐゴシック" charset="0"/>
                <a:cs typeface="MS PGothic" charset="0"/>
              </a:rPr>
              <a:t>3</a:t>
            </a:r>
            <a:r>
              <a:rPr lang="en-SG" sz="1200" b="0" i="0" u="none" strike="noStrike" kern="1200" baseline="0">
                <a:solidFill>
                  <a:schemeClr val="tx1"/>
                </a:solidFill>
                <a:latin typeface="+mn-lt"/>
                <a:ea typeface="ＭＳ Ｐゴシック" charset="0"/>
                <a:cs typeface="MS PGothic" charset="0"/>
              </a:rPr>
              <a:t> And when the people of Moab saw how many Israelites there were, they were terrified.  </a:t>
            </a:r>
            <a:r>
              <a:rPr lang="en-SG" sz="1200" b="1" i="0" u="none" strike="noStrike" kern="1200" baseline="30000">
                <a:solidFill>
                  <a:schemeClr val="tx1"/>
                </a:solidFill>
                <a:latin typeface="+mn-lt"/>
                <a:ea typeface="ＭＳ Ｐゴシック" charset="0"/>
                <a:cs typeface="MS PGothic" charset="0"/>
              </a:rPr>
              <a:t>4</a:t>
            </a:r>
            <a:r>
              <a:rPr lang="en-SG" sz="1200" b="0" i="0" u="none" strike="noStrike" kern="1200" baseline="0">
                <a:solidFill>
                  <a:schemeClr val="tx1"/>
                </a:solidFill>
                <a:latin typeface="+mn-lt"/>
                <a:ea typeface="ＭＳ Ｐゴシック" charset="0"/>
                <a:cs typeface="MS PGothic" charset="0"/>
              </a:rPr>
              <a:t> The king of Moab said to the elders of Midian, “This mob will devour everything in sight, like an ox devours grass in the field!” So Balak, king of Moab,  </a:t>
            </a:r>
            <a:r>
              <a:rPr lang="en-SG" sz="1200" b="1" i="0" u="none" strike="noStrike" kern="1200" baseline="30000">
                <a:solidFill>
                  <a:schemeClr val="tx1"/>
                </a:solidFill>
                <a:latin typeface="+mn-lt"/>
                <a:ea typeface="ＭＳ Ｐゴシック" charset="0"/>
                <a:cs typeface="MS PGothic" charset="0"/>
              </a:rPr>
              <a:t>5</a:t>
            </a:r>
            <a:r>
              <a:rPr lang="en-SG" sz="1200" b="0" i="0" u="none" strike="noStrike" kern="1200" baseline="0">
                <a:solidFill>
                  <a:schemeClr val="tx1"/>
                </a:solidFill>
                <a:latin typeface="+mn-lt"/>
                <a:ea typeface="ＭＳ Ｐゴシック" charset="0"/>
                <a:cs typeface="MS PGothic" charset="0"/>
              </a:rPr>
              <a:t> sent messengers to call Balaam son of Beor, who was living in his native land of Pethor near the Euphrates River. His message said: </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89569BE-0035-AE47-827C-EC663A76C197}" type="slidenum">
              <a:rPr lang="en-US" sz="1200" b="1">
                <a:solidFill>
                  <a:srgbClr val="000000"/>
                </a:solidFill>
                <a:latin typeface="Times" charset="0"/>
              </a:rPr>
              <a:pPr eaLnBrk="1" hangingPunct="1"/>
              <a:t>124</a:t>
            </a:fld>
            <a:endParaRPr lang="en-US" sz="1200" b="1">
              <a:solidFill>
                <a:srgbClr val="000000"/>
              </a:solidFill>
              <a:latin typeface="Times" charset="0"/>
            </a:endParaRPr>
          </a:p>
        </p:txBody>
      </p:sp>
      <p:sp>
        <p:nvSpPr>
          <p:cNvPr id="2938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9389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SG" sz="1200" b="0" i="0" u="none" strike="noStrike" kern="1200" baseline="0">
              <a:solidFill>
                <a:schemeClr val="tx1"/>
              </a:solidFill>
              <a:latin typeface="+mn-lt"/>
              <a:ea typeface="ＭＳ Ｐゴシック" charset="0"/>
              <a:cs typeface="MS PGothic" charset="0"/>
            </a:endParaRPr>
          </a:p>
          <a:p>
            <a:r>
              <a:rPr lang="en-SG" sz="1200" b="1" i="0" u="none" strike="noStrike" kern="1200" baseline="0">
                <a:solidFill>
                  <a:schemeClr val="tx1"/>
                </a:solidFill>
                <a:latin typeface="+mn-lt"/>
                <a:ea typeface="ＭＳ Ｐゴシック" charset="0"/>
                <a:cs typeface="MS PGothic" charset="0"/>
              </a:rPr>
              <a:t>Num. 22:6</a:t>
            </a:r>
            <a:r>
              <a:rPr lang="en-SG" sz="1200" b="0" i="0" u="none" strike="noStrike" kern="1200" baseline="0">
                <a:solidFill>
                  <a:schemeClr val="tx1"/>
                </a:solidFill>
                <a:latin typeface="+mn-lt"/>
                <a:ea typeface="ＭＳ Ｐゴシック" charset="0"/>
                <a:cs typeface="MS PGothic" charset="0"/>
              </a:rPr>
              <a:t>  “Look, a vast horde of people has arrived from Egypt. They cover the face of the earth and are threatening me. Please come and curse these people for me because they are too powerful for me. Then perhaps I will be able to conquer them and drive them from the land. I know that blessings fall on any people you bless, and curses fall on people you curse.” </a:t>
            </a:r>
            <a:endParaRPr lang="en-US">
              <a:latin typeface="Times New Roman" charset="0"/>
            </a:endParaRPr>
          </a:p>
          <a:p>
            <a:pPr eaLnBrk="1" hangingPunct="1">
              <a:spcBef>
                <a:spcPct val="0"/>
              </a:spcBef>
            </a:pPr>
            <a:endParaRPr lang="en-US">
              <a:latin typeface="Times New Roman"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89569BE-0035-AE47-827C-EC663A76C197}" type="slidenum">
              <a:rPr lang="en-US" sz="1200" b="1">
                <a:solidFill>
                  <a:srgbClr val="000000"/>
                </a:solidFill>
                <a:latin typeface="Times" charset="0"/>
              </a:rPr>
              <a:pPr eaLnBrk="1" hangingPunct="1"/>
              <a:t>125</a:t>
            </a:fld>
            <a:endParaRPr lang="en-US" sz="1200" b="1">
              <a:solidFill>
                <a:srgbClr val="000000"/>
              </a:solidFill>
              <a:latin typeface="Times" charset="0"/>
            </a:endParaRPr>
          </a:p>
        </p:txBody>
      </p:sp>
      <p:sp>
        <p:nvSpPr>
          <p:cNvPr id="2938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9389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C998969-30A8-8F40-987C-8A945AD7C15B}" type="slidenum">
              <a:rPr lang="en-US" sz="1200" b="1">
                <a:solidFill>
                  <a:srgbClr val="000000"/>
                </a:solidFill>
                <a:latin typeface="Times" charset="0"/>
              </a:rPr>
              <a:pPr eaLnBrk="1" hangingPunct="1"/>
              <a:t>126</a:t>
            </a:fld>
            <a:endParaRPr lang="en-US" sz="1200" b="1">
              <a:solidFill>
                <a:srgbClr val="000000"/>
              </a:solidFill>
              <a:latin typeface="Times" charset="0"/>
            </a:endParaRPr>
          </a:p>
        </p:txBody>
      </p:sp>
      <p:sp>
        <p:nvSpPr>
          <p:cNvPr id="2959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95939"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Arial"/>
              <a:cs typeface="Arial"/>
            </a:endParaRPr>
          </a:p>
          <a:p>
            <a:r>
              <a:rPr lang="en-SG" sz="1200" b="1" i="0" u="none" strike="noStrike" kern="1200" baseline="0">
                <a:solidFill>
                  <a:schemeClr val="tx1"/>
                </a:solidFill>
                <a:latin typeface="Arial"/>
                <a:ea typeface="ＭＳ Ｐゴシック" charset="0"/>
                <a:cs typeface="Arial"/>
              </a:rPr>
              <a:t>Num. 22:20</a:t>
            </a:r>
            <a:r>
              <a:rPr lang="en-SG" sz="1200" b="0" i="0" u="none" strike="noStrike" kern="1200" baseline="0">
                <a:solidFill>
                  <a:schemeClr val="tx1"/>
                </a:solidFill>
                <a:latin typeface="Arial"/>
                <a:ea typeface="ＭＳ Ｐゴシック" charset="0"/>
                <a:cs typeface="Arial"/>
              </a:rPr>
              <a:t>    That night God came to Balaam and told him, “Since these men have come for you, get up and go with them. But do only what I tell you to do.” </a:t>
            </a:r>
          </a:p>
          <a:p>
            <a:endParaRPr lang="en-SG" sz="1200" b="0" i="0" u="none" strike="noStrike" kern="1200" baseline="0">
              <a:solidFill>
                <a:schemeClr val="tx1"/>
              </a:solidFill>
              <a:latin typeface="Arial"/>
              <a:ea typeface="ＭＳ Ｐゴシック" charset="0"/>
              <a:cs typeface="Arial"/>
            </a:endParaRPr>
          </a:p>
          <a:p>
            <a:r>
              <a:rPr lang="en-SG" sz="1200" b="1" i="0" u="none" strike="noStrike" kern="1200" baseline="0">
                <a:solidFill>
                  <a:schemeClr val="tx1"/>
                </a:solidFill>
                <a:latin typeface="Arial"/>
                <a:ea typeface="ＭＳ Ｐゴシック" charset="0"/>
                <a:cs typeface="Arial"/>
              </a:rPr>
              <a:t>Num. 22:21</a:t>
            </a:r>
            <a:r>
              <a:rPr lang="en-SG" sz="1200" b="0" i="0" u="none" strike="noStrike" kern="1200" baseline="0">
                <a:solidFill>
                  <a:schemeClr val="tx1"/>
                </a:solidFill>
                <a:latin typeface="Arial"/>
                <a:ea typeface="ＭＳ Ｐゴシック" charset="0"/>
                <a:cs typeface="Arial"/>
              </a:rPr>
              <a:t>    So the next morning Balaam got up, saddled his donkey, and started off with the Moabite officials.  </a:t>
            </a:r>
            <a:r>
              <a:rPr lang="en-SG" sz="1200" b="1" i="0" u="none" strike="noStrike" kern="1200" baseline="30000">
                <a:solidFill>
                  <a:schemeClr val="tx1"/>
                </a:solidFill>
                <a:latin typeface="Arial"/>
                <a:ea typeface="ＭＳ Ｐゴシック" charset="0"/>
                <a:cs typeface="Arial"/>
              </a:rPr>
              <a:t>22</a:t>
            </a:r>
            <a:r>
              <a:rPr lang="en-SG" sz="1200" b="0" i="0" u="none" strike="noStrike" kern="1200" baseline="0">
                <a:solidFill>
                  <a:schemeClr val="tx1"/>
                </a:solidFill>
                <a:latin typeface="Arial"/>
                <a:ea typeface="ＭＳ Ｐゴシック" charset="0"/>
                <a:cs typeface="Arial"/>
              </a:rPr>
              <a:t> But God was angry that Balaam was going, so he sent the angel of the Lord to stand in the road to block his way. As Balaam and two servants were riding along,  </a:t>
            </a:r>
            <a:r>
              <a:rPr lang="en-SG" sz="1200" b="1" i="0" u="none" strike="noStrike" kern="1200" baseline="30000">
                <a:solidFill>
                  <a:schemeClr val="tx1"/>
                </a:solidFill>
                <a:latin typeface="Arial"/>
                <a:ea typeface="ＭＳ Ｐゴシック" charset="0"/>
                <a:cs typeface="Arial"/>
              </a:rPr>
              <a:t>23</a:t>
            </a:r>
            <a:r>
              <a:rPr lang="en-SG" sz="1200" b="0" i="0" u="none" strike="noStrike" kern="1200" baseline="0">
                <a:solidFill>
                  <a:schemeClr val="tx1"/>
                </a:solidFill>
                <a:latin typeface="Arial"/>
                <a:ea typeface="ＭＳ Ｐゴシック" charset="0"/>
                <a:cs typeface="Arial"/>
              </a:rPr>
              <a:t> Balaam’s donkey saw the angel of the Lord standing in the road with a drawn sword in his hand. The donkey bolted off the road into a field, but Balaam beat it and turned it back onto the road.  </a:t>
            </a:r>
            <a:r>
              <a:rPr lang="en-SG" sz="1200" b="1" i="0" u="none" strike="noStrike" kern="1200" baseline="30000">
                <a:solidFill>
                  <a:schemeClr val="tx1"/>
                </a:solidFill>
                <a:latin typeface="Arial"/>
                <a:ea typeface="ＭＳ Ｐゴシック" charset="0"/>
                <a:cs typeface="Arial"/>
              </a:rPr>
              <a:t>24</a:t>
            </a:r>
            <a:r>
              <a:rPr lang="en-SG" sz="1200" b="0" i="0" u="none" strike="noStrike" kern="1200" baseline="0">
                <a:solidFill>
                  <a:schemeClr val="tx1"/>
                </a:solidFill>
                <a:latin typeface="Arial"/>
                <a:ea typeface="ＭＳ Ｐゴシック" charset="0"/>
                <a:cs typeface="Arial"/>
              </a:rPr>
              <a:t> Then the angel of the Lord stood at a place where the road narrowed between two vineyard walls.  </a:t>
            </a:r>
            <a:r>
              <a:rPr lang="en-SG" sz="1200" b="1" i="0" u="none" strike="noStrike" kern="1200" baseline="30000">
                <a:solidFill>
                  <a:schemeClr val="tx1"/>
                </a:solidFill>
                <a:latin typeface="Arial"/>
                <a:ea typeface="ＭＳ Ｐゴシック" charset="0"/>
                <a:cs typeface="Arial"/>
              </a:rPr>
              <a:t>25</a:t>
            </a:r>
            <a:r>
              <a:rPr lang="en-SG" sz="1200" b="0" i="0" u="none" strike="noStrike" kern="1200" baseline="0">
                <a:solidFill>
                  <a:schemeClr val="tx1"/>
                </a:solidFill>
                <a:latin typeface="Arial"/>
                <a:ea typeface="ＭＳ Ｐゴシック" charset="0"/>
                <a:cs typeface="Arial"/>
              </a:rPr>
              <a:t> When the donkey saw the angel of the Lord, it tried to squeeze by and crushed Balaam’s foot against the wall. So Balaam beat the donkey again.  </a:t>
            </a:r>
            <a:r>
              <a:rPr lang="en-SG" sz="1200" b="1" i="0" u="none" strike="noStrike" kern="1200" baseline="30000">
                <a:solidFill>
                  <a:schemeClr val="tx1"/>
                </a:solidFill>
                <a:latin typeface="Arial"/>
                <a:ea typeface="ＭＳ Ｐゴシック" charset="0"/>
                <a:cs typeface="Arial"/>
              </a:rPr>
              <a:t>26</a:t>
            </a:r>
            <a:r>
              <a:rPr lang="en-SG" sz="1200" b="0" i="0" u="none" strike="noStrike" kern="1200" baseline="0">
                <a:solidFill>
                  <a:schemeClr val="tx1"/>
                </a:solidFill>
                <a:latin typeface="Arial"/>
                <a:ea typeface="ＭＳ Ｐゴシック" charset="0"/>
                <a:cs typeface="Arial"/>
              </a:rPr>
              <a:t> Then the angel of the Lord moved farther down the road and stood in a place too narrow for the donkey to get by at all.  </a:t>
            </a:r>
            <a:r>
              <a:rPr lang="en-SG" sz="1200" b="1" i="0" u="none" strike="noStrike" kern="1200" baseline="30000">
                <a:solidFill>
                  <a:schemeClr val="tx1"/>
                </a:solidFill>
                <a:latin typeface="Arial"/>
                <a:ea typeface="ＭＳ Ｐゴシック" charset="0"/>
                <a:cs typeface="Arial"/>
              </a:rPr>
              <a:t>27</a:t>
            </a:r>
            <a:r>
              <a:rPr lang="en-SG" sz="1200" b="0" i="0" u="none" strike="noStrike" kern="1200" baseline="0">
                <a:solidFill>
                  <a:schemeClr val="tx1"/>
                </a:solidFill>
                <a:latin typeface="Arial"/>
                <a:ea typeface="ＭＳ Ｐゴシック" charset="0"/>
                <a:cs typeface="Arial"/>
              </a:rPr>
              <a:t> This time when the donkey saw the angel, it lay down under Balaam. In a fit of rage Balaam beat the animal again with his staff. </a:t>
            </a:r>
          </a:p>
          <a:p>
            <a:endParaRPr lang="en-SG" sz="1200" b="0" i="0" u="none" strike="noStrike" kern="1200" baseline="0">
              <a:solidFill>
                <a:schemeClr val="tx1"/>
              </a:solidFill>
              <a:latin typeface="Arial"/>
              <a:ea typeface="ＭＳ Ｐゴシック" charset="0"/>
              <a:cs typeface="Arial"/>
            </a:endParaRPr>
          </a:p>
          <a:p>
            <a:r>
              <a:rPr lang="en-SG" sz="1200" b="1" i="0" u="none" strike="noStrike" kern="1200" baseline="0">
                <a:solidFill>
                  <a:schemeClr val="tx1"/>
                </a:solidFill>
                <a:latin typeface="Arial"/>
                <a:ea typeface="ＭＳ Ｐゴシック" charset="0"/>
                <a:cs typeface="Arial"/>
              </a:rPr>
              <a:t>Num. 22:28</a:t>
            </a:r>
            <a:r>
              <a:rPr lang="en-SG" sz="1200" b="0" i="0" u="none" strike="noStrike" kern="1200" baseline="0">
                <a:solidFill>
                  <a:schemeClr val="tx1"/>
                </a:solidFill>
                <a:latin typeface="Arial"/>
                <a:ea typeface="ＭＳ Ｐゴシック" charset="0"/>
                <a:cs typeface="Arial"/>
              </a:rPr>
              <a:t>    Then the Lord gave the donkey the ability to speak. “What have I done to you that deserves your beating me three times?” it asked Balaam. </a:t>
            </a:r>
          </a:p>
          <a:p>
            <a:endParaRPr lang="en-SG" sz="1200" b="0" i="0" u="none" strike="noStrike" kern="1200" baseline="0">
              <a:solidFill>
                <a:schemeClr val="tx1"/>
              </a:solidFill>
              <a:latin typeface="Arial"/>
              <a:ea typeface="ＭＳ Ｐゴシック" charset="0"/>
              <a:cs typeface="Arial"/>
            </a:endParaRPr>
          </a:p>
          <a:p>
            <a:r>
              <a:rPr lang="en-SG" sz="1200" b="1" i="0" u="none" strike="noStrike" kern="1200" baseline="0">
                <a:solidFill>
                  <a:schemeClr val="tx1"/>
                </a:solidFill>
                <a:latin typeface="Arial"/>
                <a:ea typeface="ＭＳ Ｐゴシック" charset="0"/>
                <a:cs typeface="Arial"/>
              </a:rPr>
              <a:t>Num. 22:29</a:t>
            </a:r>
            <a:r>
              <a:rPr lang="en-SG" sz="1200" b="0" i="0" u="none" strike="noStrike" kern="1200" baseline="0">
                <a:solidFill>
                  <a:schemeClr val="tx1"/>
                </a:solidFill>
                <a:latin typeface="Arial"/>
                <a:ea typeface="ＭＳ Ｐゴシック" charset="0"/>
                <a:cs typeface="Arial"/>
              </a:rPr>
              <a:t>    “You have made me look like a fool!” Balaam shouted. “If I had a sword with me, I would kill you!” </a:t>
            </a:r>
          </a:p>
          <a:p>
            <a:endParaRPr lang="en-SG" sz="1200" b="0" i="0" u="none" strike="noStrike" kern="1200" baseline="0">
              <a:solidFill>
                <a:schemeClr val="tx1"/>
              </a:solidFill>
              <a:latin typeface="Arial"/>
              <a:ea typeface="ＭＳ Ｐゴシック" charset="0"/>
              <a:cs typeface="Arial"/>
            </a:endParaRPr>
          </a:p>
          <a:p>
            <a:r>
              <a:rPr lang="en-SG" sz="1200" b="1" i="0" u="none" strike="noStrike" kern="1200" baseline="0">
                <a:solidFill>
                  <a:schemeClr val="tx1"/>
                </a:solidFill>
                <a:latin typeface="Arial"/>
                <a:ea typeface="ＭＳ Ｐゴシック" charset="0"/>
                <a:cs typeface="Arial"/>
              </a:rPr>
              <a:t>Num. 22:30</a:t>
            </a:r>
            <a:r>
              <a:rPr lang="en-SG" sz="1200" b="0" i="0" u="none" strike="noStrike" kern="1200" baseline="0">
                <a:solidFill>
                  <a:schemeClr val="tx1"/>
                </a:solidFill>
                <a:latin typeface="Arial"/>
                <a:ea typeface="ＭＳ Ｐゴシック" charset="0"/>
                <a:cs typeface="Arial"/>
              </a:rPr>
              <a:t>    “But I am the same donkey you have ridden all your life,” the donkey answered. “Have I ever done anything like this before?” “No,” Balaam admitted. </a:t>
            </a:r>
          </a:p>
          <a:p>
            <a:endParaRPr lang="en-SG" sz="1200" b="0" i="0" u="none" strike="noStrike" kern="1200" baseline="0">
              <a:solidFill>
                <a:schemeClr val="tx1"/>
              </a:solidFill>
              <a:latin typeface="Arial"/>
              <a:ea typeface="ＭＳ Ｐゴシック" charset="0"/>
              <a:cs typeface="Arial"/>
            </a:endParaRPr>
          </a:p>
          <a:p>
            <a:r>
              <a:rPr lang="en-SG" sz="1200" b="1" i="0" u="none" strike="noStrike" kern="1200" baseline="0">
                <a:solidFill>
                  <a:schemeClr val="tx1"/>
                </a:solidFill>
                <a:latin typeface="Arial"/>
                <a:ea typeface="ＭＳ Ｐゴシック" charset="0"/>
                <a:cs typeface="Arial"/>
              </a:rPr>
              <a:t>Num. 22:31</a:t>
            </a:r>
            <a:r>
              <a:rPr lang="en-SG" sz="1200" b="0" i="0" u="none" strike="noStrike" kern="1200" baseline="0">
                <a:solidFill>
                  <a:schemeClr val="tx1"/>
                </a:solidFill>
                <a:latin typeface="Arial"/>
                <a:ea typeface="ＭＳ Ｐゴシック" charset="0"/>
                <a:cs typeface="Arial"/>
              </a:rPr>
              <a:t>    Then the Lord opened Balaam’s eyes, and he saw the angel of the Lord standing in the roadway with a drawn sword in his hand. Balaam bowed his head and fell face down on the ground before him. </a:t>
            </a:r>
          </a:p>
          <a:p>
            <a:endParaRPr lang="en-SG" sz="1200" b="0" i="0" u="none" strike="noStrike" kern="1200" baseline="0">
              <a:solidFill>
                <a:schemeClr val="tx1"/>
              </a:solidFill>
              <a:latin typeface="Arial"/>
              <a:ea typeface="ＭＳ Ｐゴシック" charset="0"/>
              <a:cs typeface="Arial"/>
            </a:endParaRPr>
          </a:p>
          <a:p>
            <a:r>
              <a:rPr lang="en-SG" sz="1200" b="1" i="0" u="none" strike="noStrike" kern="1200" baseline="0">
                <a:solidFill>
                  <a:schemeClr val="tx1"/>
                </a:solidFill>
                <a:latin typeface="Arial"/>
                <a:ea typeface="ＭＳ Ｐゴシック" charset="0"/>
                <a:cs typeface="Arial"/>
              </a:rPr>
              <a:t>Num. 22:32</a:t>
            </a:r>
            <a:r>
              <a:rPr lang="en-SG" sz="1200" b="0" i="0" u="none" strike="noStrike" kern="1200" baseline="0">
                <a:solidFill>
                  <a:schemeClr val="tx1"/>
                </a:solidFill>
                <a:latin typeface="Arial"/>
                <a:ea typeface="ＭＳ Ｐゴシック" charset="0"/>
                <a:cs typeface="Arial"/>
              </a:rPr>
              <a:t>    “Why did you beat your donkey those three times?” the angel of the Lord demanded. “Look, I have come to block your way because you are stubbornly resisting me.  </a:t>
            </a:r>
            <a:r>
              <a:rPr lang="en-SG" sz="1200" b="1" i="0" u="none" strike="noStrike" kern="1200" baseline="30000">
                <a:solidFill>
                  <a:schemeClr val="tx1"/>
                </a:solidFill>
                <a:latin typeface="Arial"/>
                <a:ea typeface="ＭＳ Ｐゴシック" charset="0"/>
                <a:cs typeface="Arial"/>
              </a:rPr>
              <a:t>33</a:t>
            </a:r>
            <a:r>
              <a:rPr lang="en-SG" sz="1200" b="0" i="0" u="none" strike="noStrike" kern="1200" baseline="0">
                <a:solidFill>
                  <a:schemeClr val="tx1"/>
                </a:solidFill>
                <a:latin typeface="Arial"/>
                <a:ea typeface="ＭＳ Ｐゴシック" charset="0"/>
                <a:cs typeface="Arial"/>
              </a:rPr>
              <a:t> Three times the donkey saw me and shied away; otherwise, I would certainly have killed you by now and spared the donkey.” </a:t>
            </a:r>
          </a:p>
          <a:p>
            <a:endParaRPr lang="en-SG" sz="1200" b="0" i="0" u="none" strike="noStrike" kern="1200" baseline="0">
              <a:solidFill>
                <a:schemeClr val="tx1"/>
              </a:solidFill>
              <a:latin typeface="Arial"/>
              <a:ea typeface="ＭＳ Ｐゴシック" charset="0"/>
              <a:cs typeface="Arial"/>
            </a:endParaRPr>
          </a:p>
          <a:p>
            <a:r>
              <a:rPr lang="en-SG" sz="1200" b="1" i="0" u="none" strike="noStrike" kern="1200" baseline="0">
                <a:solidFill>
                  <a:schemeClr val="tx1"/>
                </a:solidFill>
                <a:latin typeface="Arial"/>
                <a:ea typeface="ＭＳ Ｐゴシック" charset="0"/>
                <a:cs typeface="Arial"/>
              </a:rPr>
              <a:t>Num. 22:34</a:t>
            </a:r>
            <a:r>
              <a:rPr lang="en-SG" sz="1200" b="0" i="0" u="none" strike="noStrike" kern="1200" baseline="0">
                <a:solidFill>
                  <a:schemeClr val="tx1"/>
                </a:solidFill>
                <a:latin typeface="Arial"/>
                <a:ea typeface="ＭＳ Ｐゴシック" charset="0"/>
                <a:cs typeface="Arial"/>
              </a:rPr>
              <a:t>    Then Balaam confessed to the angel of the Lord, “I have sinned. I didn’t realize you were standing in the road to block my way. I will return home if you are against my going.” </a:t>
            </a:r>
          </a:p>
          <a:p>
            <a:endParaRPr lang="en-SG" sz="1200" b="0" i="0" u="none" strike="noStrike" kern="1200" baseline="0">
              <a:solidFill>
                <a:schemeClr val="tx1"/>
              </a:solidFill>
              <a:latin typeface="Arial"/>
              <a:ea typeface="ＭＳ Ｐゴシック" charset="0"/>
              <a:cs typeface="Arial"/>
            </a:endParaRPr>
          </a:p>
          <a:p>
            <a:r>
              <a:rPr lang="en-SG" sz="1200" b="1" i="0" u="none" strike="noStrike" kern="1200" baseline="0">
                <a:solidFill>
                  <a:schemeClr val="tx1"/>
                </a:solidFill>
                <a:latin typeface="Arial"/>
                <a:ea typeface="ＭＳ Ｐゴシック" charset="0"/>
                <a:cs typeface="Arial"/>
              </a:rPr>
              <a:t>Num. 22:35</a:t>
            </a:r>
            <a:r>
              <a:rPr lang="en-SG" sz="1200" b="0" i="0" u="none" strike="noStrike" kern="1200" baseline="0">
                <a:solidFill>
                  <a:schemeClr val="tx1"/>
                </a:solidFill>
                <a:latin typeface="Arial"/>
                <a:ea typeface="ＭＳ Ｐゴシック" charset="0"/>
                <a:cs typeface="Arial"/>
              </a:rPr>
              <a:t>    But the angel of the Lord told Balaam, “Go with these men, but say only what I tell you to say.” So Balaam went on with Balak’s officials. </a:t>
            </a:r>
            <a:endParaRPr lang="en-US">
              <a:latin typeface="Arial"/>
              <a:cs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defRPr>
                <a:latin typeface="Arial"/>
                <a:ea typeface="ヒラギノ角ゴ Pro W3"/>
                <a:cs typeface="ヒラギノ角ゴ Pro W3"/>
              </a:defRPr>
            </a:lvl1pPr>
          </a:lstStyle>
          <a:p>
            <a:pPr>
              <a:defRPr/>
            </a:pPr>
            <a:fld id="{6F5E8799-609D-474D-8B6E-10366EC98F5F}" type="slidenum">
              <a:rPr lang="en-US"/>
              <a:pPr>
                <a:defRPr/>
              </a:pPr>
              <a:t>‹#›</a:t>
            </a:fld>
            <a:endParaRPr lang="en-US"/>
          </a:p>
        </p:txBody>
      </p:sp>
    </p:spTree>
    <p:extLst>
      <p:ext uri="{BB962C8B-B14F-4D97-AF65-F5344CB8AC3E}">
        <p14:creationId xmlns:p14="http://schemas.microsoft.com/office/powerpoint/2010/main" val="30040881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defRPr>
                <a:latin typeface="Arial"/>
                <a:ea typeface="ヒラギノ角ゴ Pro W3"/>
                <a:cs typeface="ヒラギノ角ゴ Pro W3"/>
              </a:defRPr>
            </a:lvl1pPr>
          </a:lstStyle>
          <a:p>
            <a:pPr>
              <a:defRPr/>
            </a:pPr>
            <a:fld id="{73A625EA-DCF0-A14A-BE2E-9E75601315C0}" type="slidenum">
              <a:rPr lang="en-US"/>
              <a:pPr>
                <a:defRPr/>
              </a:pPr>
              <a:t>‹#›</a:t>
            </a:fld>
            <a:endParaRPr lang="en-US"/>
          </a:p>
        </p:txBody>
      </p:sp>
    </p:spTree>
    <p:extLst>
      <p:ext uri="{BB962C8B-B14F-4D97-AF65-F5344CB8AC3E}">
        <p14:creationId xmlns:p14="http://schemas.microsoft.com/office/powerpoint/2010/main" val="4697559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defRPr>
                <a:latin typeface="Arial"/>
                <a:ea typeface="ヒラギノ角ゴ Pro W3"/>
                <a:cs typeface="ヒラギノ角ゴ Pro W3"/>
              </a:defRPr>
            </a:lvl1pPr>
          </a:lstStyle>
          <a:p>
            <a:pPr>
              <a:defRPr/>
            </a:pPr>
            <a:fld id="{C353E4CC-9FE2-BD42-B03D-D76567137921}" type="slidenum">
              <a:rPr lang="en-US"/>
              <a:pPr>
                <a:defRPr/>
              </a:pPr>
              <a:t>‹#›</a:t>
            </a:fld>
            <a:endParaRPr lang="en-US"/>
          </a:p>
        </p:txBody>
      </p:sp>
    </p:spTree>
    <p:extLst>
      <p:ext uri="{BB962C8B-B14F-4D97-AF65-F5344CB8AC3E}">
        <p14:creationId xmlns:p14="http://schemas.microsoft.com/office/powerpoint/2010/main" val="16244711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defTabSz="457200">
              <a:defRPr/>
            </a:lvl1pPr>
          </a:lstStyle>
          <a:p>
            <a:pPr>
              <a:defRPr/>
            </a:pPr>
            <a:endParaRPr lang="en-US"/>
          </a:p>
        </p:txBody>
      </p:sp>
      <p:sp>
        <p:nvSpPr>
          <p:cNvPr id="5" name="Footer Placeholder 4"/>
          <p:cNvSpPr>
            <a:spLocks noGrp="1"/>
          </p:cNvSpPr>
          <p:nvPr>
            <p:ph type="ftr" sz="quarter" idx="11"/>
          </p:nvPr>
        </p:nvSpPr>
        <p:spPr/>
        <p:txBody>
          <a:bodyPr/>
          <a:lstStyle>
            <a:lvl1pPr defTabSz="457200">
              <a:defRPr/>
            </a:lvl1pPr>
          </a:lstStyle>
          <a:p>
            <a:pPr>
              <a:defRPr/>
            </a:pPr>
            <a:endParaRPr lang="en-US"/>
          </a:p>
        </p:txBody>
      </p:sp>
      <p:sp>
        <p:nvSpPr>
          <p:cNvPr id="6" name="Slide Number Placeholder 5"/>
          <p:cNvSpPr>
            <a:spLocks noGrp="1"/>
          </p:cNvSpPr>
          <p:nvPr>
            <p:ph type="sldNum" sz="quarter" idx="12"/>
          </p:nvPr>
        </p:nvSpPr>
        <p:spPr/>
        <p:txBody>
          <a:bodyPr/>
          <a:lstStyle>
            <a:lvl1pPr algn="l" defTabSz="457200">
              <a:defRPr/>
            </a:lvl1pPr>
          </a:lstStyle>
          <a:p>
            <a:pPr>
              <a:defRPr/>
            </a:pPr>
            <a:fld id="{5211D023-AFDB-8040-A926-F0B32E68D96B}" type="slidenum">
              <a:rPr lang="en-US"/>
              <a:pPr>
                <a:defRPr/>
              </a:pPr>
              <a:t>‹#›</a:t>
            </a:fld>
            <a:endParaRPr lang="en-US"/>
          </a:p>
        </p:txBody>
      </p:sp>
    </p:spTree>
    <p:extLst>
      <p:ext uri="{BB962C8B-B14F-4D97-AF65-F5344CB8AC3E}">
        <p14:creationId xmlns:p14="http://schemas.microsoft.com/office/powerpoint/2010/main" val="22985027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defRPr/>
            </a:lvl1pPr>
          </a:lstStyle>
          <a:p>
            <a:pPr>
              <a:defRPr/>
            </a:pPr>
            <a:endParaRPr lang="en-US"/>
          </a:p>
        </p:txBody>
      </p:sp>
      <p:sp>
        <p:nvSpPr>
          <p:cNvPr id="5" name="Footer Placeholder 4"/>
          <p:cNvSpPr>
            <a:spLocks noGrp="1"/>
          </p:cNvSpPr>
          <p:nvPr>
            <p:ph type="ftr" sz="quarter" idx="11"/>
          </p:nvPr>
        </p:nvSpPr>
        <p:spPr/>
        <p:txBody>
          <a:bodyPr/>
          <a:lstStyle>
            <a:lvl1pPr defTabSz="457200">
              <a:defRPr/>
            </a:lvl1pPr>
          </a:lstStyle>
          <a:p>
            <a:pPr>
              <a:defRPr/>
            </a:pPr>
            <a:endParaRPr lang="en-US"/>
          </a:p>
        </p:txBody>
      </p:sp>
      <p:sp>
        <p:nvSpPr>
          <p:cNvPr id="6" name="Slide Number Placeholder 5"/>
          <p:cNvSpPr>
            <a:spLocks noGrp="1"/>
          </p:cNvSpPr>
          <p:nvPr>
            <p:ph type="sldNum" sz="quarter" idx="12"/>
          </p:nvPr>
        </p:nvSpPr>
        <p:spPr/>
        <p:txBody>
          <a:bodyPr/>
          <a:lstStyle>
            <a:lvl1pPr algn="l" defTabSz="457200">
              <a:defRPr/>
            </a:lvl1pPr>
          </a:lstStyle>
          <a:p>
            <a:pPr>
              <a:defRPr/>
            </a:pPr>
            <a:fld id="{8927B572-F1A9-2E49-B4D2-C30659A15E36}" type="slidenum">
              <a:rPr lang="en-US"/>
              <a:pPr>
                <a:defRPr/>
              </a:pPr>
              <a:t>‹#›</a:t>
            </a:fld>
            <a:endParaRPr lang="en-US"/>
          </a:p>
        </p:txBody>
      </p:sp>
    </p:spTree>
    <p:extLst>
      <p:ext uri="{BB962C8B-B14F-4D97-AF65-F5344CB8AC3E}">
        <p14:creationId xmlns:p14="http://schemas.microsoft.com/office/powerpoint/2010/main" val="123486339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defTabSz="457200">
              <a:defRPr/>
            </a:lvl1pPr>
          </a:lstStyle>
          <a:p>
            <a:pPr>
              <a:defRPr/>
            </a:pPr>
            <a:endParaRPr lang="en-US"/>
          </a:p>
        </p:txBody>
      </p:sp>
      <p:sp>
        <p:nvSpPr>
          <p:cNvPr id="5" name="Footer Placeholder 4"/>
          <p:cNvSpPr>
            <a:spLocks noGrp="1"/>
          </p:cNvSpPr>
          <p:nvPr>
            <p:ph type="ftr" sz="quarter" idx="11"/>
          </p:nvPr>
        </p:nvSpPr>
        <p:spPr/>
        <p:txBody>
          <a:bodyPr/>
          <a:lstStyle>
            <a:lvl1pPr defTabSz="457200">
              <a:defRPr/>
            </a:lvl1pPr>
          </a:lstStyle>
          <a:p>
            <a:pPr>
              <a:defRPr/>
            </a:pPr>
            <a:endParaRPr lang="en-US"/>
          </a:p>
        </p:txBody>
      </p:sp>
      <p:sp>
        <p:nvSpPr>
          <p:cNvPr id="6" name="Slide Number Placeholder 5"/>
          <p:cNvSpPr>
            <a:spLocks noGrp="1"/>
          </p:cNvSpPr>
          <p:nvPr>
            <p:ph type="sldNum" sz="quarter" idx="12"/>
          </p:nvPr>
        </p:nvSpPr>
        <p:spPr/>
        <p:txBody>
          <a:bodyPr/>
          <a:lstStyle>
            <a:lvl1pPr algn="l" defTabSz="457200">
              <a:defRPr/>
            </a:lvl1pPr>
          </a:lstStyle>
          <a:p>
            <a:pPr>
              <a:defRPr/>
            </a:pPr>
            <a:fld id="{D2420E78-FB1D-7443-B4FB-C062A37B8E56}" type="slidenum">
              <a:rPr lang="en-US"/>
              <a:pPr>
                <a:defRPr/>
              </a:pPr>
              <a:t>‹#›</a:t>
            </a:fld>
            <a:endParaRPr lang="en-US"/>
          </a:p>
        </p:txBody>
      </p:sp>
    </p:spTree>
    <p:extLst>
      <p:ext uri="{BB962C8B-B14F-4D97-AF65-F5344CB8AC3E}">
        <p14:creationId xmlns:p14="http://schemas.microsoft.com/office/powerpoint/2010/main" val="42522337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08413"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752600"/>
            <a:ext cx="38100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457200">
              <a:defRPr/>
            </a:lvl1pPr>
          </a:lstStyle>
          <a:p>
            <a:pPr>
              <a:defRPr/>
            </a:pPr>
            <a:endParaRPr lang="en-US"/>
          </a:p>
        </p:txBody>
      </p:sp>
      <p:sp>
        <p:nvSpPr>
          <p:cNvPr id="6" name="Footer Placeholder 4"/>
          <p:cNvSpPr>
            <a:spLocks noGrp="1"/>
          </p:cNvSpPr>
          <p:nvPr>
            <p:ph type="ftr" sz="quarter" idx="11"/>
          </p:nvPr>
        </p:nvSpPr>
        <p:spPr/>
        <p:txBody>
          <a:bodyPr/>
          <a:lstStyle>
            <a:lvl1pPr defTabSz="457200">
              <a:defRPr/>
            </a:lvl1pPr>
          </a:lstStyle>
          <a:p>
            <a:pPr>
              <a:defRPr/>
            </a:pPr>
            <a:endParaRPr lang="en-US"/>
          </a:p>
        </p:txBody>
      </p:sp>
      <p:sp>
        <p:nvSpPr>
          <p:cNvPr id="7" name="Slide Number Placeholder 5"/>
          <p:cNvSpPr>
            <a:spLocks noGrp="1"/>
          </p:cNvSpPr>
          <p:nvPr>
            <p:ph type="sldNum" sz="quarter" idx="12"/>
          </p:nvPr>
        </p:nvSpPr>
        <p:spPr/>
        <p:txBody>
          <a:bodyPr/>
          <a:lstStyle>
            <a:lvl1pPr algn="l" defTabSz="457200">
              <a:defRPr/>
            </a:lvl1pPr>
          </a:lstStyle>
          <a:p>
            <a:pPr>
              <a:defRPr/>
            </a:pPr>
            <a:fld id="{518C8701-C361-5548-BD8C-5DF1CD4685C9}" type="slidenum">
              <a:rPr lang="en-US"/>
              <a:pPr>
                <a:defRPr/>
              </a:pPr>
              <a:t>‹#›</a:t>
            </a:fld>
            <a:endParaRPr lang="en-US"/>
          </a:p>
        </p:txBody>
      </p:sp>
    </p:spTree>
    <p:extLst>
      <p:ext uri="{BB962C8B-B14F-4D97-AF65-F5344CB8AC3E}">
        <p14:creationId xmlns:p14="http://schemas.microsoft.com/office/powerpoint/2010/main" val="41940943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457200">
              <a:defRPr/>
            </a:lvl1pPr>
          </a:lstStyle>
          <a:p>
            <a:pPr>
              <a:defRPr/>
            </a:pPr>
            <a:endParaRPr lang="en-US"/>
          </a:p>
        </p:txBody>
      </p:sp>
      <p:sp>
        <p:nvSpPr>
          <p:cNvPr id="8" name="Footer Placeholder 4"/>
          <p:cNvSpPr>
            <a:spLocks noGrp="1"/>
          </p:cNvSpPr>
          <p:nvPr>
            <p:ph type="ftr" sz="quarter" idx="11"/>
          </p:nvPr>
        </p:nvSpPr>
        <p:spPr/>
        <p:txBody>
          <a:bodyPr/>
          <a:lstStyle>
            <a:lvl1pPr defTabSz="457200">
              <a:defRPr/>
            </a:lvl1pPr>
          </a:lstStyle>
          <a:p>
            <a:pPr>
              <a:defRPr/>
            </a:pPr>
            <a:endParaRPr lang="en-US"/>
          </a:p>
        </p:txBody>
      </p:sp>
      <p:sp>
        <p:nvSpPr>
          <p:cNvPr id="9" name="Slide Number Placeholder 5"/>
          <p:cNvSpPr>
            <a:spLocks noGrp="1"/>
          </p:cNvSpPr>
          <p:nvPr>
            <p:ph type="sldNum" sz="quarter" idx="12"/>
          </p:nvPr>
        </p:nvSpPr>
        <p:spPr/>
        <p:txBody>
          <a:bodyPr/>
          <a:lstStyle>
            <a:lvl1pPr algn="l" defTabSz="457200">
              <a:defRPr/>
            </a:lvl1pPr>
          </a:lstStyle>
          <a:p>
            <a:pPr>
              <a:defRPr/>
            </a:pPr>
            <a:fld id="{814E8FB5-58C1-AD48-89FD-EC8B2508D747}" type="slidenum">
              <a:rPr lang="en-US"/>
              <a:pPr>
                <a:defRPr/>
              </a:pPr>
              <a:t>‹#›</a:t>
            </a:fld>
            <a:endParaRPr lang="en-US"/>
          </a:p>
        </p:txBody>
      </p:sp>
    </p:spTree>
    <p:extLst>
      <p:ext uri="{BB962C8B-B14F-4D97-AF65-F5344CB8AC3E}">
        <p14:creationId xmlns:p14="http://schemas.microsoft.com/office/powerpoint/2010/main" val="4254816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457200">
              <a:defRPr/>
            </a:lvl1pPr>
          </a:lstStyle>
          <a:p>
            <a:pPr>
              <a:defRPr/>
            </a:pPr>
            <a:endParaRPr lang="en-US"/>
          </a:p>
        </p:txBody>
      </p:sp>
      <p:sp>
        <p:nvSpPr>
          <p:cNvPr id="4" name="Footer Placeholder 4"/>
          <p:cNvSpPr>
            <a:spLocks noGrp="1"/>
          </p:cNvSpPr>
          <p:nvPr>
            <p:ph type="ftr" sz="quarter" idx="11"/>
          </p:nvPr>
        </p:nvSpPr>
        <p:spPr/>
        <p:txBody>
          <a:bodyPr/>
          <a:lstStyle>
            <a:lvl1pPr defTabSz="457200">
              <a:defRPr/>
            </a:lvl1pPr>
          </a:lstStyle>
          <a:p>
            <a:pPr>
              <a:defRPr/>
            </a:pPr>
            <a:endParaRPr lang="en-US"/>
          </a:p>
        </p:txBody>
      </p:sp>
      <p:sp>
        <p:nvSpPr>
          <p:cNvPr id="5" name="Slide Number Placeholder 5"/>
          <p:cNvSpPr>
            <a:spLocks noGrp="1"/>
          </p:cNvSpPr>
          <p:nvPr>
            <p:ph type="sldNum" sz="quarter" idx="12"/>
          </p:nvPr>
        </p:nvSpPr>
        <p:spPr/>
        <p:txBody>
          <a:bodyPr/>
          <a:lstStyle>
            <a:lvl1pPr algn="l" defTabSz="457200">
              <a:defRPr/>
            </a:lvl1pPr>
          </a:lstStyle>
          <a:p>
            <a:pPr>
              <a:defRPr/>
            </a:pPr>
            <a:fld id="{13944A00-8C09-114D-A117-10AE6BF58011}" type="slidenum">
              <a:rPr lang="en-US"/>
              <a:pPr>
                <a:defRPr/>
              </a:pPr>
              <a:t>‹#›</a:t>
            </a:fld>
            <a:endParaRPr lang="en-US"/>
          </a:p>
        </p:txBody>
      </p:sp>
    </p:spTree>
    <p:extLst>
      <p:ext uri="{BB962C8B-B14F-4D97-AF65-F5344CB8AC3E}">
        <p14:creationId xmlns:p14="http://schemas.microsoft.com/office/powerpoint/2010/main" val="35560785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457200">
              <a:defRPr/>
            </a:lvl1pPr>
          </a:lstStyle>
          <a:p>
            <a:pPr>
              <a:defRPr/>
            </a:pPr>
            <a:endParaRPr lang="en-US"/>
          </a:p>
        </p:txBody>
      </p:sp>
      <p:sp>
        <p:nvSpPr>
          <p:cNvPr id="3" name="Footer Placeholder 4"/>
          <p:cNvSpPr>
            <a:spLocks noGrp="1"/>
          </p:cNvSpPr>
          <p:nvPr>
            <p:ph type="ftr" sz="quarter" idx="11"/>
          </p:nvPr>
        </p:nvSpPr>
        <p:spPr/>
        <p:txBody>
          <a:bodyPr/>
          <a:lstStyle>
            <a:lvl1pPr defTabSz="457200">
              <a:defRPr/>
            </a:lvl1pPr>
          </a:lstStyle>
          <a:p>
            <a:pPr>
              <a:defRPr/>
            </a:pPr>
            <a:endParaRPr lang="en-US"/>
          </a:p>
        </p:txBody>
      </p:sp>
      <p:sp>
        <p:nvSpPr>
          <p:cNvPr id="4" name="Slide Number Placeholder 5"/>
          <p:cNvSpPr>
            <a:spLocks noGrp="1"/>
          </p:cNvSpPr>
          <p:nvPr>
            <p:ph type="sldNum" sz="quarter" idx="12"/>
          </p:nvPr>
        </p:nvSpPr>
        <p:spPr/>
        <p:txBody>
          <a:bodyPr/>
          <a:lstStyle>
            <a:lvl1pPr algn="l" defTabSz="457200">
              <a:defRPr/>
            </a:lvl1pPr>
          </a:lstStyle>
          <a:p>
            <a:pPr>
              <a:defRPr/>
            </a:pPr>
            <a:fld id="{F1BB0BF1-2BA1-E849-95E5-E7D67727FFF3}" type="slidenum">
              <a:rPr lang="en-US"/>
              <a:pPr>
                <a:defRPr/>
              </a:pPr>
              <a:t>‹#›</a:t>
            </a:fld>
            <a:endParaRPr lang="en-US"/>
          </a:p>
        </p:txBody>
      </p:sp>
    </p:spTree>
    <p:extLst>
      <p:ext uri="{BB962C8B-B14F-4D97-AF65-F5344CB8AC3E}">
        <p14:creationId xmlns:p14="http://schemas.microsoft.com/office/powerpoint/2010/main" val="2866124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457200">
              <a:defRPr/>
            </a:lvl1pPr>
          </a:lstStyle>
          <a:p>
            <a:pPr>
              <a:defRPr/>
            </a:pPr>
            <a:endParaRPr lang="en-US"/>
          </a:p>
        </p:txBody>
      </p:sp>
      <p:sp>
        <p:nvSpPr>
          <p:cNvPr id="6" name="Footer Placeholder 4"/>
          <p:cNvSpPr>
            <a:spLocks noGrp="1"/>
          </p:cNvSpPr>
          <p:nvPr>
            <p:ph type="ftr" sz="quarter" idx="11"/>
          </p:nvPr>
        </p:nvSpPr>
        <p:spPr/>
        <p:txBody>
          <a:bodyPr/>
          <a:lstStyle>
            <a:lvl1pPr defTabSz="457200">
              <a:defRPr/>
            </a:lvl1pPr>
          </a:lstStyle>
          <a:p>
            <a:pPr>
              <a:defRPr/>
            </a:pPr>
            <a:endParaRPr lang="en-US"/>
          </a:p>
        </p:txBody>
      </p:sp>
      <p:sp>
        <p:nvSpPr>
          <p:cNvPr id="7" name="Slide Number Placeholder 5"/>
          <p:cNvSpPr>
            <a:spLocks noGrp="1"/>
          </p:cNvSpPr>
          <p:nvPr>
            <p:ph type="sldNum" sz="quarter" idx="12"/>
          </p:nvPr>
        </p:nvSpPr>
        <p:spPr/>
        <p:txBody>
          <a:bodyPr/>
          <a:lstStyle>
            <a:lvl1pPr algn="l" defTabSz="457200">
              <a:defRPr/>
            </a:lvl1pPr>
          </a:lstStyle>
          <a:p>
            <a:pPr>
              <a:defRPr/>
            </a:pPr>
            <a:fld id="{9F6C46FF-A48E-C345-B4B9-0E3880A16600}" type="slidenum">
              <a:rPr lang="en-US"/>
              <a:pPr>
                <a:defRPr/>
              </a:pPr>
              <a:t>‹#›</a:t>
            </a:fld>
            <a:endParaRPr lang="en-US"/>
          </a:p>
        </p:txBody>
      </p:sp>
    </p:spTree>
    <p:extLst>
      <p:ext uri="{BB962C8B-B14F-4D97-AF65-F5344CB8AC3E}">
        <p14:creationId xmlns:p14="http://schemas.microsoft.com/office/powerpoint/2010/main" val="20214653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457200">
              <a:defRPr/>
            </a:lvl1pPr>
          </a:lstStyle>
          <a:p>
            <a:pPr>
              <a:defRPr/>
            </a:pPr>
            <a:endParaRPr lang="en-US"/>
          </a:p>
        </p:txBody>
      </p:sp>
      <p:sp>
        <p:nvSpPr>
          <p:cNvPr id="6" name="Footer Placeholder 4"/>
          <p:cNvSpPr>
            <a:spLocks noGrp="1"/>
          </p:cNvSpPr>
          <p:nvPr>
            <p:ph type="ftr" sz="quarter" idx="11"/>
          </p:nvPr>
        </p:nvSpPr>
        <p:spPr/>
        <p:txBody>
          <a:bodyPr/>
          <a:lstStyle>
            <a:lvl1pPr defTabSz="457200">
              <a:defRPr/>
            </a:lvl1pPr>
          </a:lstStyle>
          <a:p>
            <a:pPr>
              <a:defRPr/>
            </a:pPr>
            <a:endParaRPr lang="en-US"/>
          </a:p>
        </p:txBody>
      </p:sp>
      <p:sp>
        <p:nvSpPr>
          <p:cNvPr id="7" name="Slide Number Placeholder 5"/>
          <p:cNvSpPr>
            <a:spLocks noGrp="1"/>
          </p:cNvSpPr>
          <p:nvPr>
            <p:ph type="sldNum" sz="quarter" idx="12"/>
          </p:nvPr>
        </p:nvSpPr>
        <p:spPr/>
        <p:txBody>
          <a:bodyPr/>
          <a:lstStyle>
            <a:lvl1pPr algn="l" defTabSz="457200">
              <a:defRPr/>
            </a:lvl1pPr>
          </a:lstStyle>
          <a:p>
            <a:pPr>
              <a:defRPr/>
            </a:pPr>
            <a:fld id="{AC55C065-5279-714F-ABA9-45D7217B54D5}" type="slidenum">
              <a:rPr lang="en-US"/>
              <a:pPr>
                <a:defRPr/>
              </a:pPr>
              <a:t>‹#›</a:t>
            </a:fld>
            <a:endParaRPr lang="en-US"/>
          </a:p>
        </p:txBody>
      </p:sp>
    </p:spTree>
    <p:extLst>
      <p:ext uri="{BB962C8B-B14F-4D97-AF65-F5344CB8AC3E}">
        <p14:creationId xmlns:p14="http://schemas.microsoft.com/office/powerpoint/2010/main" val="26174205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defRPr/>
            </a:lvl1pPr>
          </a:lstStyle>
          <a:p>
            <a:pPr>
              <a:defRPr/>
            </a:pPr>
            <a:endParaRPr lang="en-US"/>
          </a:p>
        </p:txBody>
      </p:sp>
      <p:sp>
        <p:nvSpPr>
          <p:cNvPr id="5" name="Footer Placeholder 4"/>
          <p:cNvSpPr>
            <a:spLocks noGrp="1"/>
          </p:cNvSpPr>
          <p:nvPr>
            <p:ph type="ftr" sz="quarter" idx="11"/>
          </p:nvPr>
        </p:nvSpPr>
        <p:spPr/>
        <p:txBody>
          <a:bodyPr/>
          <a:lstStyle>
            <a:lvl1pPr defTabSz="457200">
              <a:defRPr/>
            </a:lvl1pPr>
          </a:lstStyle>
          <a:p>
            <a:pPr>
              <a:defRPr/>
            </a:pPr>
            <a:endParaRPr lang="en-US"/>
          </a:p>
        </p:txBody>
      </p:sp>
      <p:sp>
        <p:nvSpPr>
          <p:cNvPr id="6" name="Slide Number Placeholder 5"/>
          <p:cNvSpPr>
            <a:spLocks noGrp="1"/>
          </p:cNvSpPr>
          <p:nvPr>
            <p:ph type="sldNum" sz="quarter" idx="12"/>
          </p:nvPr>
        </p:nvSpPr>
        <p:spPr/>
        <p:txBody>
          <a:bodyPr/>
          <a:lstStyle>
            <a:lvl1pPr algn="l" defTabSz="457200">
              <a:defRPr/>
            </a:lvl1pPr>
          </a:lstStyle>
          <a:p>
            <a:pPr>
              <a:defRPr/>
            </a:pPr>
            <a:fld id="{FD71EF89-8413-C540-9885-4A2C844C65B5}" type="slidenum">
              <a:rPr lang="en-US"/>
              <a:pPr>
                <a:defRPr/>
              </a:pPr>
              <a:t>‹#›</a:t>
            </a:fld>
            <a:endParaRPr lang="en-US"/>
          </a:p>
        </p:txBody>
      </p:sp>
    </p:spTree>
    <p:extLst>
      <p:ext uri="{BB962C8B-B14F-4D97-AF65-F5344CB8AC3E}">
        <p14:creationId xmlns:p14="http://schemas.microsoft.com/office/powerpoint/2010/main" val="42311637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0650"/>
            <a:ext cx="1941513" cy="6005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0650"/>
            <a:ext cx="5676900" cy="6005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defRPr/>
            </a:lvl1pPr>
          </a:lstStyle>
          <a:p>
            <a:pPr>
              <a:defRPr/>
            </a:pPr>
            <a:endParaRPr lang="en-US"/>
          </a:p>
        </p:txBody>
      </p:sp>
      <p:sp>
        <p:nvSpPr>
          <p:cNvPr id="5" name="Footer Placeholder 4"/>
          <p:cNvSpPr>
            <a:spLocks noGrp="1"/>
          </p:cNvSpPr>
          <p:nvPr>
            <p:ph type="ftr" sz="quarter" idx="11"/>
          </p:nvPr>
        </p:nvSpPr>
        <p:spPr/>
        <p:txBody>
          <a:bodyPr/>
          <a:lstStyle>
            <a:lvl1pPr defTabSz="457200">
              <a:defRPr/>
            </a:lvl1pPr>
          </a:lstStyle>
          <a:p>
            <a:pPr>
              <a:defRPr/>
            </a:pPr>
            <a:endParaRPr lang="en-US"/>
          </a:p>
        </p:txBody>
      </p:sp>
      <p:sp>
        <p:nvSpPr>
          <p:cNvPr id="6" name="Slide Number Placeholder 5"/>
          <p:cNvSpPr>
            <a:spLocks noGrp="1"/>
          </p:cNvSpPr>
          <p:nvPr>
            <p:ph type="sldNum" sz="quarter" idx="12"/>
          </p:nvPr>
        </p:nvSpPr>
        <p:spPr/>
        <p:txBody>
          <a:bodyPr/>
          <a:lstStyle>
            <a:lvl1pPr algn="l" defTabSz="457200">
              <a:defRPr/>
            </a:lvl1pPr>
          </a:lstStyle>
          <a:p>
            <a:pPr>
              <a:defRPr/>
            </a:pPr>
            <a:fld id="{FFC48903-E056-BD42-ABE4-60D152A2AB2B}" type="slidenum">
              <a:rPr lang="en-US"/>
              <a:pPr>
                <a:defRPr/>
              </a:pPr>
              <a:t>‹#›</a:t>
            </a:fld>
            <a:endParaRPr lang="en-US"/>
          </a:p>
        </p:txBody>
      </p:sp>
    </p:spTree>
    <p:extLst>
      <p:ext uri="{BB962C8B-B14F-4D97-AF65-F5344CB8AC3E}">
        <p14:creationId xmlns:p14="http://schemas.microsoft.com/office/powerpoint/2010/main" val="40110269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defTabSz="457200" eaLnBrk="1" hangingPunct="1">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defTabSz="457200" eaLnBrk="1" hangingPunct="1">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eaLnBrk="1" hangingPunct="1">
              <a:defRPr>
                <a:cs typeface="ＭＳ Ｐゴシック" charset="0"/>
              </a:defRPr>
            </a:lvl1pPr>
          </a:lstStyle>
          <a:p>
            <a:pPr>
              <a:defRPr/>
            </a:pPr>
            <a:fld id="{21EF24DA-4393-E24D-874D-94B2BFB7A338}" type="slidenum">
              <a:rPr lang="en-US"/>
              <a:pPr>
                <a:defRPr/>
              </a:pPr>
              <a:t>‹#›</a:t>
            </a:fld>
            <a:endParaRPr lang="en-US"/>
          </a:p>
        </p:txBody>
      </p:sp>
    </p:spTree>
    <p:extLst>
      <p:ext uri="{BB962C8B-B14F-4D97-AF65-F5344CB8AC3E}">
        <p14:creationId xmlns:p14="http://schemas.microsoft.com/office/powerpoint/2010/main" val="21177746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eaLnBrk="1" hangingPunct="1">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defTabSz="457200" eaLnBrk="1" hangingPunct="1">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eaLnBrk="1" hangingPunct="1">
              <a:defRPr>
                <a:cs typeface="ＭＳ Ｐゴシック" charset="0"/>
              </a:defRPr>
            </a:lvl1pPr>
          </a:lstStyle>
          <a:p>
            <a:pPr>
              <a:defRPr/>
            </a:pPr>
            <a:fld id="{A2E7B66F-B982-D74D-8F11-19E20CD6CC8C}" type="slidenum">
              <a:rPr lang="en-US"/>
              <a:pPr>
                <a:defRPr/>
              </a:pPr>
              <a:t>‹#›</a:t>
            </a:fld>
            <a:endParaRPr lang="en-US"/>
          </a:p>
        </p:txBody>
      </p:sp>
    </p:spTree>
    <p:extLst>
      <p:ext uri="{BB962C8B-B14F-4D97-AF65-F5344CB8AC3E}">
        <p14:creationId xmlns:p14="http://schemas.microsoft.com/office/powerpoint/2010/main" val="137454707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defTabSz="457200" eaLnBrk="1" hangingPunct="1">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defTabSz="457200" eaLnBrk="1" hangingPunct="1">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eaLnBrk="1" hangingPunct="1">
              <a:defRPr>
                <a:cs typeface="ＭＳ Ｐゴシック" charset="0"/>
              </a:defRPr>
            </a:lvl1pPr>
          </a:lstStyle>
          <a:p>
            <a:pPr>
              <a:defRPr/>
            </a:pPr>
            <a:fld id="{1CB4467B-A469-6142-9D1C-478E4E137CC7}" type="slidenum">
              <a:rPr lang="en-US"/>
              <a:pPr>
                <a:defRPr/>
              </a:pPr>
              <a:t>‹#›</a:t>
            </a:fld>
            <a:endParaRPr lang="en-US"/>
          </a:p>
        </p:txBody>
      </p:sp>
    </p:spTree>
    <p:extLst>
      <p:ext uri="{BB962C8B-B14F-4D97-AF65-F5344CB8AC3E}">
        <p14:creationId xmlns:p14="http://schemas.microsoft.com/office/powerpoint/2010/main" val="133257200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457200" eaLnBrk="1" hangingPunct="1">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defTabSz="457200" eaLnBrk="1" hangingPunct="1">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7200" eaLnBrk="1" hangingPunct="1">
              <a:defRPr>
                <a:cs typeface="ＭＳ Ｐゴシック" charset="0"/>
              </a:defRPr>
            </a:lvl1pPr>
          </a:lstStyle>
          <a:p>
            <a:pPr>
              <a:defRPr/>
            </a:pPr>
            <a:fld id="{5DEA0026-1685-7A4B-83A4-C9EC9445FF33}" type="slidenum">
              <a:rPr lang="en-US"/>
              <a:pPr>
                <a:defRPr/>
              </a:pPr>
              <a:t>‹#›</a:t>
            </a:fld>
            <a:endParaRPr lang="en-US"/>
          </a:p>
        </p:txBody>
      </p:sp>
    </p:spTree>
    <p:extLst>
      <p:ext uri="{BB962C8B-B14F-4D97-AF65-F5344CB8AC3E}">
        <p14:creationId xmlns:p14="http://schemas.microsoft.com/office/powerpoint/2010/main" val="261128426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457200" eaLnBrk="1" hangingPunct="1">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defTabSz="457200" eaLnBrk="1" hangingPunct="1">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457200" eaLnBrk="1" hangingPunct="1">
              <a:defRPr>
                <a:cs typeface="ＭＳ Ｐゴシック" charset="0"/>
              </a:defRPr>
            </a:lvl1pPr>
          </a:lstStyle>
          <a:p>
            <a:pPr>
              <a:defRPr/>
            </a:pPr>
            <a:fld id="{8FEA724D-C293-B04F-8E3C-D6CB01425DBD}" type="slidenum">
              <a:rPr lang="en-US"/>
              <a:pPr>
                <a:defRPr/>
              </a:pPr>
              <a:t>‹#›</a:t>
            </a:fld>
            <a:endParaRPr lang="en-US"/>
          </a:p>
        </p:txBody>
      </p:sp>
    </p:spTree>
    <p:extLst>
      <p:ext uri="{BB962C8B-B14F-4D97-AF65-F5344CB8AC3E}">
        <p14:creationId xmlns:p14="http://schemas.microsoft.com/office/powerpoint/2010/main" val="418290738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457200" eaLnBrk="1" hangingPunct="1">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defTabSz="457200" eaLnBrk="1" hangingPunct="1">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457200" eaLnBrk="1" hangingPunct="1">
              <a:defRPr>
                <a:cs typeface="ＭＳ Ｐゴシック" charset="0"/>
              </a:defRPr>
            </a:lvl1pPr>
          </a:lstStyle>
          <a:p>
            <a:pPr>
              <a:defRPr/>
            </a:pPr>
            <a:fld id="{D0AA3E13-390E-714C-AF0E-C3B312AA3945}" type="slidenum">
              <a:rPr lang="en-US"/>
              <a:pPr>
                <a:defRPr/>
              </a:pPr>
              <a:t>‹#›</a:t>
            </a:fld>
            <a:endParaRPr lang="en-US"/>
          </a:p>
        </p:txBody>
      </p:sp>
    </p:spTree>
    <p:extLst>
      <p:ext uri="{BB962C8B-B14F-4D97-AF65-F5344CB8AC3E}">
        <p14:creationId xmlns:p14="http://schemas.microsoft.com/office/powerpoint/2010/main" val="1224798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57200" eaLnBrk="1" hangingPunct="1">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defTabSz="457200" eaLnBrk="1" hangingPunct="1">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457200" eaLnBrk="1" hangingPunct="1">
              <a:defRPr>
                <a:cs typeface="ＭＳ Ｐゴシック" charset="0"/>
              </a:defRPr>
            </a:lvl1pPr>
          </a:lstStyle>
          <a:p>
            <a:pPr>
              <a:defRPr/>
            </a:pPr>
            <a:fld id="{737A79A9-E188-F64B-8B8C-1BDE4E74E51E}" type="slidenum">
              <a:rPr lang="en-US"/>
              <a:pPr>
                <a:defRPr/>
              </a:pPr>
              <a:t>‹#›</a:t>
            </a:fld>
            <a:endParaRPr lang="en-US"/>
          </a:p>
        </p:txBody>
      </p:sp>
    </p:spTree>
    <p:extLst>
      <p:ext uri="{BB962C8B-B14F-4D97-AF65-F5344CB8AC3E}">
        <p14:creationId xmlns:p14="http://schemas.microsoft.com/office/powerpoint/2010/main" val="16096739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57200" eaLnBrk="1" hangingPunct="1">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defTabSz="457200" eaLnBrk="1" hangingPunct="1">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7200" eaLnBrk="1" hangingPunct="1">
              <a:defRPr>
                <a:cs typeface="ＭＳ Ｐゴシック" charset="0"/>
              </a:defRPr>
            </a:lvl1pPr>
          </a:lstStyle>
          <a:p>
            <a:pPr>
              <a:defRPr/>
            </a:pPr>
            <a:fld id="{C99B843B-4887-7A4B-8673-0E0DC140F565}" type="slidenum">
              <a:rPr lang="en-US"/>
              <a:pPr>
                <a:defRPr/>
              </a:pPr>
              <a:t>‹#›</a:t>
            </a:fld>
            <a:endParaRPr lang="en-US"/>
          </a:p>
        </p:txBody>
      </p:sp>
    </p:spTree>
    <p:extLst>
      <p:ext uri="{BB962C8B-B14F-4D97-AF65-F5344CB8AC3E}">
        <p14:creationId xmlns:p14="http://schemas.microsoft.com/office/powerpoint/2010/main" val="354370380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57200" eaLnBrk="1" hangingPunct="1">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defTabSz="457200" eaLnBrk="1" hangingPunct="1">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7200" eaLnBrk="1" hangingPunct="1">
              <a:defRPr>
                <a:cs typeface="ＭＳ Ｐゴシック" charset="0"/>
              </a:defRPr>
            </a:lvl1pPr>
          </a:lstStyle>
          <a:p>
            <a:pPr>
              <a:defRPr/>
            </a:pPr>
            <a:fld id="{49B3E284-E836-CE46-8356-0E99B58CB058}" type="slidenum">
              <a:rPr lang="en-US"/>
              <a:pPr>
                <a:defRPr/>
              </a:pPr>
              <a:t>‹#›</a:t>
            </a:fld>
            <a:endParaRPr lang="en-US"/>
          </a:p>
        </p:txBody>
      </p:sp>
    </p:spTree>
    <p:extLst>
      <p:ext uri="{BB962C8B-B14F-4D97-AF65-F5344CB8AC3E}">
        <p14:creationId xmlns:p14="http://schemas.microsoft.com/office/powerpoint/2010/main" val="13124566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eaLnBrk="1" hangingPunct="1">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defTabSz="457200" eaLnBrk="1" hangingPunct="1">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eaLnBrk="1" hangingPunct="1">
              <a:defRPr>
                <a:cs typeface="ＭＳ Ｐゴシック" charset="0"/>
              </a:defRPr>
            </a:lvl1pPr>
          </a:lstStyle>
          <a:p>
            <a:pPr>
              <a:defRPr/>
            </a:pPr>
            <a:fld id="{1DB539E3-7ADE-E644-8BF6-DD4BB3E6ECF2}" type="slidenum">
              <a:rPr lang="en-US"/>
              <a:pPr>
                <a:defRPr/>
              </a:pPr>
              <a:t>‹#›</a:t>
            </a:fld>
            <a:endParaRPr lang="en-US"/>
          </a:p>
        </p:txBody>
      </p:sp>
    </p:spTree>
    <p:extLst>
      <p:ext uri="{BB962C8B-B14F-4D97-AF65-F5344CB8AC3E}">
        <p14:creationId xmlns:p14="http://schemas.microsoft.com/office/powerpoint/2010/main" val="12032993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eaLnBrk="1" hangingPunct="1">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defTabSz="457200" eaLnBrk="1" hangingPunct="1">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eaLnBrk="1" hangingPunct="1">
              <a:defRPr>
                <a:cs typeface="ＭＳ Ｐゴシック" charset="0"/>
              </a:defRPr>
            </a:lvl1pPr>
          </a:lstStyle>
          <a:p>
            <a:pPr>
              <a:defRPr/>
            </a:pPr>
            <a:fld id="{6215E407-C7B3-D641-BCF9-6D492FB25E0E}" type="slidenum">
              <a:rPr lang="en-US"/>
              <a:pPr>
                <a:defRPr/>
              </a:pPr>
              <a:t>‹#›</a:t>
            </a:fld>
            <a:endParaRPr lang="en-US"/>
          </a:p>
        </p:txBody>
      </p:sp>
    </p:spTree>
    <p:extLst>
      <p:ext uri="{BB962C8B-B14F-4D97-AF65-F5344CB8AC3E}">
        <p14:creationId xmlns:p14="http://schemas.microsoft.com/office/powerpoint/2010/main" val="129916245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65923117"/>
      </p:ext>
    </p:extLst>
  </p:cSld>
  <p:clrMapOvr>
    <a:masterClrMapping/>
  </p:clrMapOvr>
  <p:transition>
    <p:wheel spokes="0"/>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5664161"/>
      </p:ext>
    </p:extLst>
  </p:cSld>
  <p:clrMapOvr>
    <a:masterClrMapping/>
  </p:clrMapOvr>
  <p:transition>
    <p:wheel spokes="0"/>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8444463"/>
      </p:ext>
    </p:extLst>
  </p:cSld>
  <p:clrMapOvr>
    <a:masterClrMapping/>
  </p:clrMapOvr>
  <p:transition>
    <p:wheel spokes="0"/>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7665977"/>
      </p:ext>
    </p:extLst>
  </p:cSld>
  <p:clrMapOvr>
    <a:masterClrMapping/>
  </p:clrMapOvr>
  <p:transition>
    <p:wheel spokes="0"/>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8478404"/>
      </p:ext>
    </p:extLst>
  </p:cSld>
  <p:clrMapOvr>
    <a:masterClrMapping/>
  </p:clrMapOvr>
  <p:transition>
    <p:wheel spokes="0"/>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230314876"/>
      </p:ext>
    </p:extLst>
  </p:cSld>
  <p:clrMapOvr>
    <a:masterClrMapping/>
  </p:clrMapOvr>
  <p:transition>
    <p:wheel spokes="0"/>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451512"/>
      </p:ext>
    </p:extLst>
  </p:cSld>
  <p:clrMapOvr>
    <a:masterClrMapping/>
  </p:clrMapOvr>
  <p:transition>
    <p:wheel spokes="0"/>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29648360"/>
      </p:ext>
    </p:extLst>
  </p:cSld>
  <p:clrMapOvr>
    <a:masterClrMapping/>
  </p:clrMapOvr>
  <p:transition>
    <p:wheel spokes="0"/>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98772307"/>
      </p:ext>
    </p:extLst>
  </p:cSld>
  <p:clrMapOvr>
    <a:masterClrMapping/>
  </p:clrMapOvr>
  <p:transition>
    <p:wheel spokes="0"/>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5022421"/>
      </p:ext>
    </p:extLst>
  </p:cSld>
  <p:clrMapOvr>
    <a:masterClrMapping/>
  </p:clrMapOvr>
  <p:transition>
    <p:wheel spokes="0"/>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6819321"/>
      </p:ext>
    </p:extLst>
  </p:cSld>
  <p:clrMapOvr>
    <a:masterClrMapping/>
  </p:clrMapOvr>
  <p:transition>
    <p:wheel spokes="0"/>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ial"/>
                <a:cs typeface="Arial"/>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35634501"/>
      </p:ext>
    </p:extLst>
  </p:cSld>
  <p:clrMapOvr>
    <a:masterClrMapping/>
  </p:clrMapOvr>
  <p:transition>
    <p:wheel spokes="0"/>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7974888"/>
      </p:ext>
    </p:extLst>
  </p:cSld>
  <p:clrMapOvr>
    <a:masterClrMapping/>
  </p:clrMapOvr>
  <p:transition>
    <p:wheel spokes="0"/>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60565663"/>
      </p:ext>
    </p:extLst>
  </p:cSld>
  <p:clrMapOvr>
    <a:masterClrMapping/>
  </p:clrMapOvr>
  <p:transition>
    <p:wheel spokes="0"/>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2639821"/>
      </p:ext>
    </p:extLst>
  </p:cSld>
  <p:clrMapOvr>
    <a:masterClrMapping/>
  </p:clrMapOvr>
  <p:transition>
    <p:wheel spokes="0"/>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33"/>
              </a:solidFill>
              <a:latin typeface="Times New Roman" charset="0"/>
              <a:ea typeface="ＭＳ Ｐゴシック" charset="0"/>
              <a:cs typeface="ＭＳ Ｐゴシック" charset="0"/>
            </a:endParaRPr>
          </a:p>
        </p:txBody>
      </p:sp>
      <p:sp>
        <p:nvSpPr>
          <p:cNvPr id="8195"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6"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defTabSz="457200" eaLnBrk="1" hangingPunct="1">
              <a:spcBef>
                <a:spcPct val="0"/>
              </a:spcBef>
              <a:defRPr/>
            </a:lvl1pPr>
          </a:lstStyle>
          <a:p>
            <a:pPr>
              <a:defRPr/>
            </a:pPr>
            <a:fld id="{91BF127C-8999-CE46-AE00-C5E9A4440A2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59135724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9310637"/>
      </p:ext>
    </p:extLst>
  </p:cSld>
  <p:clrMapOvr>
    <a:masterClrMapping/>
  </p:clrMapOvr>
  <p:transition>
    <p:wheel spokes="0"/>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373568326"/>
      </p:ext>
    </p:extLst>
  </p:cSld>
  <p:clrMapOvr>
    <a:masterClrMapping/>
  </p:clrMapOvr>
  <p:transition>
    <p:wheel spokes="0"/>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3047033"/>
      </p:ext>
    </p:extLst>
  </p:cSld>
  <p:clrMapOvr>
    <a:masterClrMapping/>
  </p:clrMapOvr>
  <p:transition>
    <p:wheel spokes="0"/>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36251745"/>
      </p:ext>
    </p:extLst>
  </p:cSld>
  <p:clrMapOvr>
    <a:masterClrMapping/>
  </p:clrMapOvr>
  <p:transition>
    <p:wheel spokes="0"/>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80756313"/>
      </p:ext>
    </p:extLst>
  </p:cSld>
  <p:clrMapOvr>
    <a:masterClrMapping/>
  </p:clrMapOvr>
  <p:transition>
    <p:wheel spokes="0"/>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3447330"/>
      </p:ext>
    </p:extLst>
  </p:cSld>
  <p:clrMapOvr>
    <a:masterClrMapping/>
  </p:clrMapOvr>
  <p:transition>
    <p:wheel spokes="0"/>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5391496"/>
      </p:ext>
    </p:extLst>
  </p:cSld>
  <p:clrMapOvr>
    <a:masterClrMapping/>
  </p:clrMapOvr>
  <p:transition>
    <p:wheel spokes="0"/>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31FA2A-F7DA-A549-9C22-9881A695B5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7115207"/>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07F3F3-42FB-034F-AF72-B786561354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5083745"/>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7E518C-CC02-3C41-BD27-3806786DF3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8352309"/>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652BF95E-86CF-9241-AA95-4360DBFC367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70326608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D943B1-1FF1-FB4C-B0F0-9933F89F6A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849880"/>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750DE6-CF5D-CB46-98A0-0A7F44130F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4905585"/>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10D004-36BA-CB40-897A-04536B74F1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0828291"/>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3F4393-05B6-3749-B662-769EDD6934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2231233"/>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B393B0-3081-2F44-89B1-D6C2D1E546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0808707"/>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C859B9-84BA-A841-9133-06F9342E5F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3110703"/>
      </p:ext>
    </p:extLst>
  </p:cSld>
  <p:clrMapOvr>
    <a:masterClrMapping/>
  </p:clrMapOvr>
  <p:transition spd="med">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35D85E-FC99-6548-AF57-83586CB3AB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8207726"/>
      </p:ext>
    </p:extLst>
  </p:cSld>
  <p:clrMapOvr>
    <a:masterClrMapping/>
  </p:clrMapOvr>
  <p:transition spd="med">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43E363-93B4-724F-8133-DA6BD0507D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7836152"/>
      </p:ext>
    </p:extLst>
  </p:cSld>
  <p:clrMapOvr>
    <a:masterClrMapping/>
  </p:clrMapOvr>
  <p:transition spd="med">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39CC01-8746-7347-AC1E-12188E823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0287507"/>
      </p:ext>
    </p:extLst>
  </p:cSld>
  <p:clrMapOvr>
    <a:masterClrMapping/>
  </p:clrMapOvr>
  <p:transition spd="med">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588"/>
            <a:ext cx="9144000" cy="6859588"/>
            <a:chOff x="0" y="-1"/>
            <a:chExt cx="5760" cy="4321"/>
          </a:xfrm>
        </p:grpSpPr>
        <p:sp>
          <p:nvSpPr>
            <p:cNvPr id="5" name="Rectangle 3"/>
            <p:cNvSpPr>
              <a:spLocks noChangeArrowheads="1"/>
            </p:cNvSpPr>
            <p:nvPr/>
          </p:nvSpPr>
          <p:spPr bwMode="auto">
            <a:xfrm>
              <a:off x="0" y="1824"/>
              <a:ext cx="5760" cy="24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4125"/>
              <a:ext cx="5760" cy="19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7" name="Rectangle 5"/>
            <p:cNvSpPr>
              <a:spLocks noChangeArrowheads="1"/>
            </p:cNvSpPr>
            <p:nvPr/>
          </p:nvSpPr>
          <p:spPr bwMode="white">
            <a:xfrm>
              <a:off x="0" y="-1"/>
              <a:ext cx="5760" cy="201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8" name="Group 6"/>
            <p:cNvGrpSpPr>
              <a:grpSpLocks/>
            </p:cNvGrpSpPr>
            <p:nvPr/>
          </p:nvGrpSpPr>
          <p:grpSpPr bwMode="auto">
            <a:xfrm>
              <a:off x="0" y="2016"/>
              <a:ext cx="5760" cy="260"/>
              <a:chOff x="0" y="115"/>
              <a:chExt cx="5760" cy="464"/>
            </a:xfrm>
          </p:grpSpPr>
          <p:sp>
            <p:nvSpPr>
              <p:cNvPr id="9" name="Rectangle 7"/>
              <p:cNvSpPr>
                <a:spLocks noChangeArrowheads="1"/>
              </p:cNvSpPr>
              <p:nvPr/>
            </p:nvSpPr>
            <p:spPr bwMode="ltGray">
              <a:xfrm>
                <a:off x="0" y="115"/>
                <a:ext cx="5760" cy="11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0" y="231"/>
                <a:ext cx="5760" cy="11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1" name="Rectangle 9"/>
              <p:cNvSpPr>
                <a:spLocks noChangeArrowheads="1"/>
              </p:cNvSpPr>
              <p:nvPr/>
            </p:nvSpPr>
            <p:spPr bwMode="ltGray">
              <a:xfrm>
                <a:off x="0" y="347"/>
                <a:ext cx="5760" cy="11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2" name="Rectangle 10"/>
              <p:cNvSpPr>
                <a:spLocks noChangeArrowheads="1"/>
              </p:cNvSpPr>
              <p:nvPr/>
            </p:nvSpPr>
            <p:spPr bwMode="ltGray">
              <a:xfrm>
                <a:off x="0" y="463"/>
                <a:ext cx="5760" cy="11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sp>
        <p:nvSpPr>
          <p:cNvPr id="318475" name="Rectangle 11"/>
          <p:cNvSpPr>
            <a:spLocks noGrp="1" noChangeArrowheads="1"/>
          </p:cNvSpPr>
          <p:nvPr>
            <p:ph type="ctrTitle"/>
          </p:nvPr>
        </p:nvSpPr>
        <p:spPr>
          <a:xfrm>
            <a:off x="685800" y="1712913"/>
            <a:ext cx="7772400" cy="1143000"/>
          </a:xfrm>
        </p:spPr>
        <p:txBody>
          <a:bodyPr/>
          <a:lstStyle>
            <a:lvl1pPr>
              <a:defRPr/>
            </a:lvl1pPr>
          </a:lstStyle>
          <a:p>
            <a:r>
              <a:rPr lang="en-US"/>
              <a:t>Click to edit Master title style</a:t>
            </a:r>
          </a:p>
        </p:txBody>
      </p:sp>
      <p:sp>
        <p:nvSpPr>
          <p:cNvPr id="318476" name="Rectangle 12"/>
          <p:cNvSpPr>
            <a:spLocks noGrp="1" noChangeArrowheads="1"/>
          </p:cNvSpPr>
          <p:nvPr>
            <p:ph type="subTitle" idx="1"/>
          </p:nvPr>
        </p:nvSpPr>
        <p:spPr>
          <a:xfrm>
            <a:off x="1371600" y="4267200"/>
            <a:ext cx="6400800" cy="1752600"/>
          </a:xfrm>
        </p:spPr>
        <p:txBody>
          <a:bodyPr/>
          <a:lstStyle>
            <a:lvl1pPr marL="0" indent="0" algn="ctr">
              <a:buFont typeface="Monotype Sorts" pitchFamily="-112" charset="2"/>
              <a:buNone/>
              <a:defRPr/>
            </a:lvl1pPr>
          </a:lstStyle>
          <a:p>
            <a:r>
              <a:rPr lang="en-US"/>
              <a:t>Click to edit Master subtitle style</a:t>
            </a:r>
          </a:p>
        </p:txBody>
      </p:sp>
      <p:sp>
        <p:nvSpPr>
          <p:cNvPr id="13" name="Rectangle 13"/>
          <p:cNvSpPr>
            <a:spLocks noGrp="1" noChangeArrowheads="1"/>
          </p:cNvSpPr>
          <p:nvPr>
            <p:ph type="dt" sz="half" idx="10"/>
          </p:nvPr>
        </p:nvSpPr>
        <p:spPr/>
        <p:txBody>
          <a:bodyPr/>
          <a:lstStyle>
            <a:lvl1pPr>
              <a:defRPr>
                <a:solidFill>
                  <a:srgbClr val="FFFFFF"/>
                </a:solidFill>
              </a:defRPr>
            </a:lvl1pPr>
          </a:lstStyle>
          <a:p>
            <a:pPr>
              <a:defRPr/>
            </a:pPr>
            <a:endParaRPr lang="en-US"/>
          </a:p>
        </p:txBody>
      </p:sp>
      <p:sp>
        <p:nvSpPr>
          <p:cNvPr id="14" name="Rectangle 14"/>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5" name="Rectangle 15"/>
          <p:cNvSpPr>
            <a:spLocks noGrp="1" noChangeArrowheads="1"/>
          </p:cNvSpPr>
          <p:nvPr>
            <p:ph type="sldNum" sz="quarter" idx="12"/>
          </p:nvPr>
        </p:nvSpPr>
        <p:spPr/>
        <p:txBody>
          <a:bodyPr/>
          <a:lstStyle>
            <a:lvl1pPr>
              <a:defRPr>
                <a:solidFill>
                  <a:srgbClr val="FFFFFF"/>
                </a:solidFill>
              </a:defRPr>
            </a:lvl1pPr>
          </a:lstStyle>
          <a:p>
            <a:pPr>
              <a:defRPr/>
            </a:pPr>
            <a:fld id="{83A3BE53-5D9A-A549-AE7C-9F763428194E}" type="slidenum">
              <a:rPr lang="en-US"/>
              <a:pPr>
                <a:defRPr/>
              </a:pPr>
              <a:t>‹#›</a:t>
            </a:fld>
            <a:endParaRPr lang="en-US"/>
          </a:p>
        </p:txBody>
      </p:sp>
    </p:spTree>
    <p:extLst>
      <p:ext uri="{BB962C8B-B14F-4D97-AF65-F5344CB8AC3E}">
        <p14:creationId xmlns:p14="http://schemas.microsoft.com/office/powerpoint/2010/main" val="8649351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6C8A91BC-029C-DC49-9C83-82F820F3C9E6}"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84390683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8A712266-D8FF-D948-9DC0-7343EB1792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80292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A64D8766-5A6D-E34F-B17D-99B3EB4937D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8142965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263C9960-8378-B646-8A0B-9E1D5B68F41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2985670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5"/>
          <p:cNvSpPr>
            <a:spLocks noGrp="1" noChangeArrowheads="1"/>
          </p:cNvSpPr>
          <p:nvPr>
            <p:ph type="sldNum" sz="quarter" idx="12"/>
          </p:nvPr>
        </p:nvSpPr>
        <p:spPr>
          <a:ln/>
        </p:spPr>
        <p:txBody>
          <a:bodyPr/>
          <a:lstStyle>
            <a:lvl1pPr>
              <a:defRPr/>
            </a:lvl1pPr>
          </a:lstStyle>
          <a:p>
            <a:pPr>
              <a:defRPr/>
            </a:pPr>
            <a:fld id="{5B0F85A3-5EAC-304B-856D-F051EA7574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140237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5"/>
          <p:cNvSpPr>
            <a:spLocks noGrp="1" noChangeArrowheads="1"/>
          </p:cNvSpPr>
          <p:nvPr>
            <p:ph type="sldNum" sz="quarter" idx="12"/>
          </p:nvPr>
        </p:nvSpPr>
        <p:spPr>
          <a:ln/>
        </p:spPr>
        <p:txBody>
          <a:bodyPr/>
          <a:lstStyle>
            <a:lvl1pPr>
              <a:defRPr/>
            </a:lvl1pPr>
          </a:lstStyle>
          <a:p>
            <a:pPr>
              <a:defRPr/>
            </a:pPr>
            <a:fld id="{98C475E3-0F80-AD4A-B3B7-CB6C5764365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4900372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5"/>
          <p:cNvSpPr>
            <a:spLocks noGrp="1" noChangeArrowheads="1"/>
          </p:cNvSpPr>
          <p:nvPr>
            <p:ph type="sldNum" sz="quarter" idx="12"/>
          </p:nvPr>
        </p:nvSpPr>
        <p:spPr>
          <a:ln/>
        </p:spPr>
        <p:txBody>
          <a:bodyPr/>
          <a:lstStyle>
            <a:lvl1pPr>
              <a:defRPr/>
            </a:lvl1pPr>
          </a:lstStyle>
          <a:p>
            <a:pPr>
              <a:defRPr/>
            </a:pPr>
            <a:fld id="{161D8D97-A955-6444-B863-6D0F49A916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916236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D9EC908B-BF66-394F-BA84-AA52B5F9D9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466050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62781295-A0A4-134E-A3DE-E7AC0230B3F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0421374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7695387A-7198-2A4D-BD24-9A3F67B3859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9990525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7F00F572-6BFB-AD4C-A1B5-8A2E78C290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285438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C475FADB-9009-D64F-BC1D-2CA3BA5EEB7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30089019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38F876-6877-394F-92B4-66EAC72CF4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484760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1D5732-8521-9944-8056-6AA314CEDD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129635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A1CF45-2140-FE40-99F5-F2CE039D56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040141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3BC3CF-458C-8842-86FC-C47FD38EB3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818863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DBDC84-D8D2-7B4C-8C2D-393F1B8CF6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005995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382FF5A-254B-334A-A83C-78FF60D30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988475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051CF5-1D28-CC4F-935D-45ECC87C4E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744898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0A332F-A8D1-AA48-A751-D0F3253259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598345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F104E1-DA72-1949-924E-4149584061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472324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1ACBE3-C80F-D847-BE72-2B14C91CBB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78817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494B4C07-14F3-FF41-924D-0FB1DBC3186F}"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05250397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ECDBB4-98B5-0549-80C0-D026C0D269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877723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Bef>
                <a:spcPct val="50000"/>
              </a:spcBef>
              <a:spcAft>
                <a:spcPts val="0"/>
              </a:spcAft>
              <a:buFont typeface="Wingdings" charset="0"/>
              <a:buChar char="§"/>
              <a:defRPr sz="1800" b="1">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Bef>
                <a:spcPct val="50000"/>
              </a:spcBef>
              <a:spcAft>
                <a:spcPts val="0"/>
              </a:spcAft>
              <a:buFont typeface="Wingdings" charset="0"/>
              <a:buChar char="§"/>
              <a:defRPr sz="1800" b="1">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lgn="l" defTabSz="457200">
              <a:spcBef>
                <a:spcPct val="50000"/>
              </a:spcBef>
              <a:buFont typeface="Wingdings" charset="0"/>
              <a:buChar char="§"/>
              <a:defRPr sz="1800" b="1">
                <a:ea typeface="MS PGothic" charset="0"/>
                <a:cs typeface="MS PGothic" charset="0"/>
              </a:defRPr>
            </a:lvl1pPr>
          </a:lstStyle>
          <a:p>
            <a:fld id="{3952DCB4-B529-3144-BF8F-858DC0A7086E}" type="slidenum">
              <a:rPr lang="en-US"/>
              <a:pPr/>
              <a:t>‹#›</a:t>
            </a:fld>
            <a:endParaRPr lang="en-US"/>
          </a:p>
        </p:txBody>
      </p:sp>
    </p:spTree>
    <p:extLst>
      <p:ext uri="{BB962C8B-B14F-4D97-AF65-F5344CB8AC3E}">
        <p14:creationId xmlns:p14="http://schemas.microsoft.com/office/powerpoint/2010/main" val="989984264"/>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0210" name="Rectangle 1026"/>
          <p:cNvSpPr>
            <a:spLocks noGrp="1" noChangeArrowheads="1"/>
          </p:cNvSpPr>
          <p:nvPr>
            <p:ph type="ctrTitle"/>
          </p:nvPr>
        </p:nvSpPr>
        <p:spPr>
          <a:xfrm>
            <a:off x="685800" y="2286000"/>
            <a:ext cx="7772400" cy="1143000"/>
          </a:xfrm>
          <a:effectLst>
            <a:outerShdw blurRad="38100" dist="38099" dir="2700000" algn="ctr" rotWithShape="0">
              <a:srgbClr val="000000">
                <a:alpha val="99962"/>
              </a:srgbClr>
            </a:outerShdw>
          </a:effectLst>
        </p:spPr>
        <p:txBody>
          <a:bodyPr/>
          <a:lstStyle>
            <a:lvl1pPr>
              <a:defRPr/>
            </a:lvl1pPr>
          </a:lstStyle>
          <a:p>
            <a:r>
              <a:rPr lang="en-US"/>
              <a:t>Click to edit Master title style</a:t>
            </a:r>
          </a:p>
        </p:txBody>
      </p:sp>
      <p:sp>
        <p:nvSpPr>
          <p:cNvPr id="350211" name="Rectangle 1027"/>
          <p:cNvSpPr>
            <a:spLocks noGrp="1" noChangeArrowheads="1"/>
          </p:cNvSpPr>
          <p:nvPr>
            <p:ph type="subTitle" idx="1"/>
          </p:nvPr>
        </p:nvSpPr>
        <p:spPr>
          <a:xfrm>
            <a:off x="1371600" y="3886200"/>
            <a:ext cx="6400800" cy="1752600"/>
          </a:xfrm>
          <a:effectLst>
            <a:outerShdw blurRad="38100" dist="38099" dir="2700000" algn="ctr" rotWithShape="0">
              <a:srgbClr val="000000">
                <a:alpha val="99962"/>
              </a:srgbClr>
            </a:outerShdw>
          </a:effectLst>
        </p:spPr>
        <p:txBody>
          <a:bodyPr/>
          <a:lstStyle>
            <a:lvl1pPr marL="0" indent="0" algn="ctr">
              <a:buFont typeface="Wingdings" pitchFamily="-111" charset="2"/>
              <a:buNone/>
              <a:defRPr sz="2800"/>
            </a:lvl1pPr>
          </a:lstStyle>
          <a:p>
            <a:r>
              <a:rPr lang="en-US"/>
              <a:t>Click to edit Master subtitle style</a:t>
            </a:r>
          </a:p>
        </p:txBody>
      </p:sp>
      <p:sp>
        <p:nvSpPr>
          <p:cNvPr id="4" name="Rectangle 1028"/>
          <p:cNvSpPr>
            <a:spLocks noGrp="1" noChangeArrowheads="1"/>
          </p:cNvSpPr>
          <p:nvPr>
            <p:ph type="dt" sz="half" idx="10"/>
          </p:nvPr>
        </p:nvSpPr>
        <p:spPr>
          <a:effectLst>
            <a:outerShdw blurRad="38100" dist="38099" dir="2700000" algn="ctr" rotWithShape="0">
              <a:srgbClr val="000000">
                <a:alpha val="99962"/>
              </a:srgbClr>
            </a:outerShdw>
          </a:effectLst>
        </p:spPr>
        <p:txBody>
          <a:bodyPr/>
          <a:lstStyle>
            <a:lvl1pPr defTabSz="457200" eaLnBrk="1" fontAlgn="auto" hangingPunct="1">
              <a:spcAft>
                <a:spcPts val="0"/>
              </a:spcAft>
              <a:defRPr/>
            </a:lvl1pPr>
          </a:lstStyle>
          <a:p>
            <a:pPr>
              <a:defRPr/>
            </a:pPr>
            <a:endParaRPr lang="en-US"/>
          </a:p>
        </p:txBody>
      </p:sp>
      <p:sp>
        <p:nvSpPr>
          <p:cNvPr id="5" name="Rectangle 1029"/>
          <p:cNvSpPr>
            <a:spLocks noGrp="1" noChangeArrowheads="1"/>
          </p:cNvSpPr>
          <p:nvPr>
            <p:ph type="ftr" sz="quarter" idx="11"/>
          </p:nvPr>
        </p:nvSpPr>
        <p:spPr>
          <a:effectLst>
            <a:outerShdw blurRad="38100" dist="38099" dir="2700000" algn="ctr" rotWithShape="0">
              <a:srgbClr val="000000">
                <a:alpha val="99962"/>
              </a:srgbClr>
            </a:outerShdw>
          </a:effectLst>
        </p:spPr>
        <p:txBody>
          <a:bodyPr/>
          <a:lstStyle>
            <a:lvl1pPr defTabSz="457200" eaLnBrk="1" fontAlgn="auto" hangingPunct="1">
              <a:spcAft>
                <a:spcPts val="0"/>
              </a:spcAft>
              <a:defRPr/>
            </a:lvl1pPr>
          </a:lstStyle>
          <a:p>
            <a:pPr>
              <a:defRPr/>
            </a:pPr>
            <a:endParaRPr lang="en-US"/>
          </a:p>
        </p:txBody>
      </p:sp>
      <p:sp>
        <p:nvSpPr>
          <p:cNvPr id="6" name="Rectangle 1030"/>
          <p:cNvSpPr>
            <a:spLocks noGrp="1" noChangeArrowheads="1"/>
          </p:cNvSpPr>
          <p:nvPr>
            <p:ph type="sldNum" sz="quarter" idx="12"/>
          </p:nvPr>
        </p:nvSpPr>
        <p:spPr>
          <a:effectLst>
            <a:outerShdw blurRad="38100" dist="38099" dir="2700000" algn="ctr" rotWithShape="0">
              <a:srgbClr val="000000">
                <a:alpha val="99962"/>
              </a:srgbClr>
            </a:outerShdw>
          </a:effectLst>
        </p:spPr>
        <p:txBody>
          <a:bodyPr/>
          <a:lstStyle>
            <a:lvl1pPr defTabSz="457200" eaLnBrk="1" hangingPunct="1">
              <a:defRPr/>
            </a:lvl1pPr>
          </a:lstStyle>
          <a:p>
            <a:fld id="{B62519F9-8D2E-8D43-A4D4-13F7C8DFB064}" type="slidenum">
              <a:rPr lang="en-US"/>
              <a:pPr/>
              <a:t>‹#›</a:t>
            </a:fld>
            <a:endParaRPr lang="en-US"/>
          </a:p>
        </p:txBody>
      </p:sp>
    </p:spTree>
    <p:extLst>
      <p:ext uri="{BB962C8B-B14F-4D97-AF65-F5344CB8AC3E}">
        <p14:creationId xmlns:p14="http://schemas.microsoft.com/office/powerpoint/2010/main" val="238497771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defRPr/>
            </a:lvl1pPr>
          </a:lstStyle>
          <a:p>
            <a:fld id="{A9191073-91D4-DA49-A8FF-72E20378FE70}" type="slidenum">
              <a:rPr lang="en-US"/>
              <a:pPr/>
              <a:t>‹#›</a:t>
            </a:fld>
            <a:endParaRPr lang="en-US"/>
          </a:p>
        </p:txBody>
      </p:sp>
    </p:spTree>
    <p:extLst>
      <p:ext uri="{BB962C8B-B14F-4D97-AF65-F5344CB8AC3E}">
        <p14:creationId xmlns:p14="http://schemas.microsoft.com/office/powerpoint/2010/main" val="186116548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defRPr/>
            </a:lvl1pPr>
          </a:lstStyle>
          <a:p>
            <a:fld id="{40EFBC38-8989-8944-9E22-FEEF3522A28B}" type="slidenum">
              <a:rPr lang="en-US"/>
              <a:pPr/>
              <a:t>‹#›</a:t>
            </a:fld>
            <a:endParaRPr lang="en-US"/>
          </a:p>
        </p:txBody>
      </p:sp>
    </p:spTree>
    <p:extLst>
      <p:ext uri="{BB962C8B-B14F-4D97-AF65-F5344CB8AC3E}">
        <p14:creationId xmlns:p14="http://schemas.microsoft.com/office/powerpoint/2010/main" val="32981749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defRPr/>
            </a:lvl1pPr>
          </a:lstStyle>
          <a:p>
            <a:fld id="{E131005D-E9CD-F44A-99FC-25C7EAFD773F}" type="slidenum">
              <a:rPr lang="en-US"/>
              <a:pPr/>
              <a:t>‹#›</a:t>
            </a:fld>
            <a:endParaRPr lang="en-US"/>
          </a:p>
        </p:txBody>
      </p:sp>
    </p:spTree>
    <p:extLst>
      <p:ext uri="{BB962C8B-B14F-4D97-AF65-F5344CB8AC3E}">
        <p14:creationId xmlns:p14="http://schemas.microsoft.com/office/powerpoint/2010/main" val="333061059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8"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9" name="Rectangle 1030"/>
          <p:cNvSpPr>
            <a:spLocks noGrp="1" noChangeArrowheads="1"/>
          </p:cNvSpPr>
          <p:nvPr>
            <p:ph type="sldNum" sz="quarter" idx="12"/>
          </p:nvPr>
        </p:nvSpPr>
        <p:spPr/>
        <p:txBody>
          <a:bodyPr/>
          <a:lstStyle>
            <a:lvl1pPr defTabSz="457200" eaLnBrk="1" hangingPunct="1">
              <a:defRPr/>
            </a:lvl1pPr>
          </a:lstStyle>
          <a:p>
            <a:fld id="{8FE3FD3B-8CBD-3B40-81AF-B4FE62E0D322}" type="slidenum">
              <a:rPr lang="en-US"/>
              <a:pPr/>
              <a:t>‹#›</a:t>
            </a:fld>
            <a:endParaRPr lang="en-US"/>
          </a:p>
        </p:txBody>
      </p:sp>
    </p:spTree>
    <p:extLst>
      <p:ext uri="{BB962C8B-B14F-4D97-AF65-F5344CB8AC3E}">
        <p14:creationId xmlns:p14="http://schemas.microsoft.com/office/powerpoint/2010/main" val="228435492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4"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5" name="Rectangle 1030"/>
          <p:cNvSpPr>
            <a:spLocks noGrp="1" noChangeArrowheads="1"/>
          </p:cNvSpPr>
          <p:nvPr>
            <p:ph type="sldNum" sz="quarter" idx="12"/>
          </p:nvPr>
        </p:nvSpPr>
        <p:spPr/>
        <p:txBody>
          <a:bodyPr/>
          <a:lstStyle>
            <a:lvl1pPr defTabSz="457200" eaLnBrk="1" hangingPunct="1">
              <a:defRPr/>
            </a:lvl1pPr>
          </a:lstStyle>
          <a:p>
            <a:fld id="{B775656D-8E73-304C-AAD4-23BA3DE8099B}" type="slidenum">
              <a:rPr lang="en-US"/>
              <a:pPr/>
              <a:t>‹#›</a:t>
            </a:fld>
            <a:endParaRPr lang="en-US"/>
          </a:p>
        </p:txBody>
      </p:sp>
    </p:spTree>
    <p:extLst>
      <p:ext uri="{BB962C8B-B14F-4D97-AF65-F5344CB8AC3E}">
        <p14:creationId xmlns:p14="http://schemas.microsoft.com/office/powerpoint/2010/main" val="368504964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3"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4" name="Rectangle 1030"/>
          <p:cNvSpPr>
            <a:spLocks noGrp="1" noChangeArrowheads="1"/>
          </p:cNvSpPr>
          <p:nvPr>
            <p:ph type="sldNum" sz="quarter" idx="12"/>
          </p:nvPr>
        </p:nvSpPr>
        <p:spPr/>
        <p:txBody>
          <a:bodyPr/>
          <a:lstStyle>
            <a:lvl1pPr defTabSz="457200" eaLnBrk="1" hangingPunct="1">
              <a:defRPr/>
            </a:lvl1pPr>
          </a:lstStyle>
          <a:p>
            <a:fld id="{21BBD402-C041-BF42-B401-2E690EFF163F}" type="slidenum">
              <a:rPr lang="en-US"/>
              <a:pPr/>
              <a:t>‹#›</a:t>
            </a:fld>
            <a:endParaRPr lang="en-US"/>
          </a:p>
        </p:txBody>
      </p:sp>
    </p:spTree>
    <p:extLst>
      <p:ext uri="{BB962C8B-B14F-4D97-AF65-F5344CB8AC3E}">
        <p14:creationId xmlns:p14="http://schemas.microsoft.com/office/powerpoint/2010/main" val="115007522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defRPr/>
            </a:lvl1pPr>
          </a:lstStyle>
          <a:p>
            <a:fld id="{727296D4-7165-8945-A5E7-983AB5E542D1}" type="slidenum">
              <a:rPr lang="en-US"/>
              <a:pPr/>
              <a:t>‹#›</a:t>
            </a:fld>
            <a:endParaRPr lang="en-US"/>
          </a:p>
        </p:txBody>
      </p:sp>
    </p:spTree>
    <p:extLst>
      <p:ext uri="{BB962C8B-B14F-4D97-AF65-F5344CB8AC3E}">
        <p14:creationId xmlns:p14="http://schemas.microsoft.com/office/powerpoint/2010/main" val="19475698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5DDD1D4B-BC85-C146-8AD5-D48DFE689A3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23399183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defRPr/>
            </a:lvl1pPr>
          </a:lstStyle>
          <a:p>
            <a:fld id="{4EE61153-2C1D-EE4E-BF33-28C7914B68C7}" type="slidenum">
              <a:rPr lang="en-US"/>
              <a:pPr/>
              <a:t>‹#›</a:t>
            </a:fld>
            <a:endParaRPr lang="en-US"/>
          </a:p>
        </p:txBody>
      </p:sp>
    </p:spTree>
    <p:extLst>
      <p:ext uri="{BB962C8B-B14F-4D97-AF65-F5344CB8AC3E}">
        <p14:creationId xmlns:p14="http://schemas.microsoft.com/office/powerpoint/2010/main" val="425715068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defRPr/>
            </a:lvl1pPr>
          </a:lstStyle>
          <a:p>
            <a:fld id="{B4504770-1616-9F45-8B77-9AA1A8FCFEDD}" type="slidenum">
              <a:rPr lang="en-US"/>
              <a:pPr/>
              <a:t>‹#›</a:t>
            </a:fld>
            <a:endParaRPr lang="en-US"/>
          </a:p>
        </p:txBody>
      </p:sp>
    </p:spTree>
    <p:extLst>
      <p:ext uri="{BB962C8B-B14F-4D97-AF65-F5344CB8AC3E}">
        <p14:creationId xmlns:p14="http://schemas.microsoft.com/office/powerpoint/2010/main" val="22419716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defRPr/>
            </a:lvl1pPr>
          </a:lstStyle>
          <a:p>
            <a:fld id="{40C737EA-8AC0-3145-B2AB-A4913FC39734}" type="slidenum">
              <a:rPr lang="en-US"/>
              <a:pPr/>
              <a:t>‹#›</a:t>
            </a:fld>
            <a:endParaRPr lang="en-US"/>
          </a:p>
        </p:txBody>
      </p:sp>
    </p:spTree>
    <p:extLst>
      <p:ext uri="{BB962C8B-B14F-4D97-AF65-F5344CB8AC3E}">
        <p14:creationId xmlns:p14="http://schemas.microsoft.com/office/powerpoint/2010/main" val="61660565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0276993-0C83-7B42-812A-ED63A6BFDEF4}" type="slidenum">
              <a:rPr lang="zh-CN" altLang="en-US"/>
              <a:pPr>
                <a:defRPr/>
              </a:pPr>
              <a:t>‹#›</a:t>
            </a:fld>
            <a:endParaRPr lang="en-US" altLang="zh-CN"/>
          </a:p>
        </p:txBody>
      </p:sp>
    </p:spTree>
    <p:extLst>
      <p:ext uri="{BB962C8B-B14F-4D97-AF65-F5344CB8AC3E}">
        <p14:creationId xmlns:p14="http://schemas.microsoft.com/office/powerpoint/2010/main" val="1798756021"/>
      </p:ext>
    </p:extLst>
  </p:cSld>
  <p:clrMapOvr>
    <a:masterClrMapping/>
  </p:clrMapOvr>
  <p:transition spd="med">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D80C5B6-7DE3-7D45-AF98-32FC164D1511}" type="slidenum">
              <a:rPr lang="zh-CN" altLang="en-US"/>
              <a:pPr>
                <a:defRPr/>
              </a:pPr>
              <a:t>‹#›</a:t>
            </a:fld>
            <a:endParaRPr lang="en-US" altLang="zh-CN"/>
          </a:p>
        </p:txBody>
      </p:sp>
    </p:spTree>
    <p:extLst>
      <p:ext uri="{BB962C8B-B14F-4D97-AF65-F5344CB8AC3E}">
        <p14:creationId xmlns:p14="http://schemas.microsoft.com/office/powerpoint/2010/main" val="843059918"/>
      </p:ext>
    </p:extLst>
  </p:cSld>
  <p:clrMapOvr>
    <a:masterClrMapping/>
  </p:clrMapOvr>
  <p:transition spd="med">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6256909-6180-C14C-A802-BE71F4CEF9AB}" type="slidenum">
              <a:rPr lang="zh-CN" altLang="en-US"/>
              <a:pPr>
                <a:defRPr/>
              </a:pPr>
              <a:t>‹#›</a:t>
            </a:fld>
            <a:endParaRPr lang="en-US" altLang="zh-CN"/>
          </a:p>
        </p:txBody>
      </p:sp>
    </p:spTree>
    <p:extLst>
      <p:ext uri="{BB962C8B-B14F-4D97-AF65-F5344CB8AC3E}">
        <p14:creationId xmlns:p14="http://schemas.microsoft.com/office/powerpoint/2010/main" val="3757779818"/>
      </p:ext>
    </p:extLst>
  </p:cSld>
  <p:clrMapOvr>
    <a:masterClrMapping/>
  </p:clrMapOvr>
  <p:transition spd="med">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9C7DF3B-9C83-B341-9932-AAC3A526901A}" type="slidenum">
              <a:rPr lang="zh-CN" altLang="en-US"/>
              <a:pPr>
                <a:defRPr/>
              </a:pPr>
              <a:t>‹#›</a:t>
            </a:fld>
            <a:endParaRPr lang="en-US" altLang="zh-CN"/>
          </a:p>
        </p:txBody>
      </p:sp>
    </p:spTree>
    <p:extLst>
      <p:ext uri="{BB962C8B-B14F-4D97-AF65-F5344CB8AC3E}">
        <p14:creationId xmlns:p14="http://schemas.microsoft.com/office/powerpoint/2010/main" val="3418241118"/>
      </p:ext>
    </p:extLst>
  </p:cSld>
  <p:clrMapOvr>
    <a:masterClrMapping/>
  </p:clrMapOvr>
  <p:transition spd="med">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E71000E3-0003-E24B-8E91-25F2F3E8CA4E}" type="slidenum">
              <a:rPr lang="zh-CN" altLang="en-US"/>
              <a:pPr>
                <a:defRPr/>
              </a:pPr>
              <a:t>‹#›</a:t>
            </a:fld>
            <a:endParaRPr lang="en-US" altLang="zh-CN"/>
          </a:p>
        </p:txBody>
      </p:sp>
    </p:spTree>
    <p:extLst>
      <p:ext uri="{BB962C8B-B14F-4D97-AF65-F5344CB8AC3E}">
        <p14:creationId xmlns:p14="http://schemas.microsoft.com/office/powerpoint/2010/main" val="1255438426"/>
      </p:ext>
    </p:extLst>
  </p:cSld>
  <p:clrMapOvr>
    <a:masterClrMapping/>
  </p:clrMapOvr>
  <p:transition spd="med">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451089D5-426E-4A42-ABCD-F6930D217057}" type="slidenum">
              <a:rPr lang="zh-CN" altLang="en-US"/>
              <a:pPr>
                <a:defRPr/>
              </a:pPr>
              <a:t>‹#›</a:t>
            </a:fld>
            <a:endParaRPr lang="en-US" altLang="zh-CN"/>
          </a:p>
        </p:txBody>
      </p:sp>
    </p:spTree>
    <p:extLst>
      <p:ext uri="{BB962C8B-B14F-4D97-AF65-F5344CB8AC3E}">
        <p14:creationId xmlns:p14="http://schemas.microsoft.com/office/powerpoint/2010/main" val="388775222"/>
      </p:ext>
    </p:extLst>
  </p:cSld>
  <p:clrMapOvr>
    <a:masterClrMapping/>
  </p:clrMapOvr>
  <p:transition spd="med">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7C25455-1154-354D-9DE6-94714F644E24}" type="slidenum">
              <a:rPr lang="zh-CN" altLang="en-US"/>
              <a:pPr>
                <a:defRPr/>
              </a:pPr>
              <a:t>‹#›</a:t>
            </a:fld>
            <a:endParaRPr lang="en-US" altLang="zh-CN"/>
          </a:p>
        </p:txBody>
      </p:sp>
    </p:spTree>
    <p:extLst>
      <p:ext uri="{BB962C8B-B14F-4D97-AF65-F5344CB8AC3E}">
        <p14:creationId xmlns:p14="http://schemas.microsoft.com/office/powerpoint/2010/main" val="3333210230"/>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A24DC412-38E3-5948-ADC8-DF08102318E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32541127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B73BB97B-A711-FA46-AA2A-A586669B52DF}" type="slidenum">
              <a:rPr lang="zh-CN" altLang="en-US"/>
              <a:pPr>
                <a:defRPr/>
              </a:pPr>
              <a:t>‹#›</a:t>
            </a:fld>
            <a:endParaRPr lang="en-US" altLang="zh-CN"/>
          </a:p>
        </p:txBody>
      </p:sp>
    </p:spTree>
    <p:extLst>
      <p:ext uri="{BB962C8B-B14F-4D97-AF65-F5344CB8AC3E}">
        <p14:creationId xmlns:p14="http://schemas.microsoft.com/office/powerpoint/2010/main" val="1873235802"/>
      </p:ext>
    </p:extLst>
  </p:cSld>
  <p:clrMapOvr>
    <a:masterClrMapping/>
  </p:clrMapOvr>
  <p:transition spd="med">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3BD2E87-E032-F543-9BED-63AF2F14954E}" type="slidenum">
              <a:rPr lang="zh-CN" altLang="en-US"/>
              <a:pPr>
                <a:defRPr/>
              </a:pPr>
              <a:t>‹#›</a:t>
            </a:fld>
            <a:endParaRPr lang="en-US" altLang="zh-CN"/>
          </a:p>
        </p:txBody>
      </p:sp>
    </p:spTree>
    <p:extLst>
      <p:ext uri="{BB962C8B-B14F-4D97-AF65-F5344CB8AC3E}">
        <p14:creationId xmlns:p14="http://schemas.microsoft.com/office/powerpoint/2010/main" val="3681042447"/>
      </p:ext>
    </p:extLst>
  </p:cSld>
  <p:clrMapOvr>
    <a:masterClrMapping/>
  </p:clrMapOvr>
  <p:transition spd="med">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83D18D3-1177-6C4C-9961-E9A1B0F87A3A}" type="slidenum">
              <a:rPr lang="zh-CN" altLang="en-US"/>
              <a:pPr>
                <a:defRPr/>
              </a:pPr>
              <a:t>‹#›</a:t>
            </a:fld>
            <a:endParaRPr lang="en-US" altLang="zh-CN"/>
          </a:p>
        </p:txBody>
      </p:sp>
    </p:spTree>
    <p:extLst>
      <p:ext uri="{BB962C8B-B14F-4D97-AF65-F5344CB8AC3E}">
        <p14:creationId xmlns:p14="http://schemas.microsoft.com/office/powerpoint/2010/main" val="4149737907"/>
      </p:ext>
    </p:extLst>
  </p:cSld>
  <p:clrMapOvr>
    <a:masterClrMapping/>
  </p:clrMapOvr>
  <p:transition spd="med">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3C26FDB-7864-C84F-B027-4781C92F57A9}" type="slidenum">
              <a:rPr lang="zh-CN" altLang="en-US"/>
              <a:pPr>
                <a:defRPr/>
              </a:pPr>
              <a:t>‹#›</a:t>
            </a:fld>
            <a:endParaRPr lang="en-US" altLang="zh-CN"/>
          </a:p>
        </p:txBody>
      </p:sp>
    </p:spTree>
    <p:extLst>
      <p:ext uri="{BB962C8B-B14F-4D97-AF65-F5344CB8AC3E}">
        <p14:creationId xmlns:p14="http://schemas.microsoft.com/office/powerpoint/2010/main" val="591047097"/>
      </p:ext>
    </p:extLst>
  </p:cSld>
  <p:clrMapOvr>
    <a:masterClrMapping/>
  </p:clrMapOvr>
  <p:transition spd="med">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B72DB97-91BA-F446-BF28-EA6ED37035D1}" type="slidenum">
              <a:rPr lang="zh-CN" altLang="en-US"/>
              <a:pPr>
                <a:defRPr/>
              </a:pPr>
              <a:t>‹#›</a:t>
            </a:fld>
            <a:endParaRPr lang="en-US" altLang="zh-CN"/>
          </a:p>
        </p:txBody>
      </p:sp>
    </p:spTree>
    <p:extLst>
      <p:ext uri="{BB962C8B-B14F-4D97-AF65-F5344CB8AC3E}">
        <p14:creationId xmlns:p14="http://schemas.microsoft.com/office/powerpoint/2010/main" val="3039611571"/>
      </p:ext>
    </p:extLst>
  </p:cSld>
  <p:clrMapOvr>
    <a:masterClrMapping/>
  </p:clrMapOvr>
  <p:transition spd="med">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4" y="3340101"/>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430" tIns="45715" rIns="91430" bIns="45715" anchor="ctr"/>
          <a:lstStyle/>
          <a:p>
            <a:pPr defTabSz="457153" fontAlgn="base">
              <a:spcBef>
                <a:spcPct val="0"/>
              </a:spcBef>
              <a:spcAft>
                <a:spcPct val="0"/>
              </a:spcAft>
            </a:pPr>
            <a:endParaRPr lang="en-US">
              <a:solidFill>
                <a:srgbClr val="333333"/>
              </a:solidFill>
              <a:latin typeface="Times New Roman" charset="0"/>
              <a:ea typeface="ＭＳ Ｐゴシック" charset="0"/>
              <a:cs typeface="ＭＳ Ｐゴシック" charset="0"/>
            </a:endParaRPr>
          </a:p>
        </p:txBody>
      </p:sp>
      <p:sp>
        <p:nvSpPr>
          <p:cNvPr id="8195"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6" name="Rectangle 4"/>
          <p:cNvSpPr>
            <a:spLocks noGrp="1" noChangeArrowheads="1"/>
          </p:cNvSpPr>
          <p:nvPr>
            <p:ph type="subTitle" idx="1"/>
          </p:nvPr>
        </p:nvSpPr>
        <p:spPr>
          <a:xfrm>
            <a:off x="1371600" y="3886201"/>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defTabSz="457153" eaLnBrk="1" fontAlgn="auto" hangingPunct="1">
              <a:spcBef>
                <a:spcPts val="0"/>
              </a:spcBef>
              <a:spcAft>
                <a:spcPts val="0"/>
              </a:spcAft>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defTabSz="457153" eaLnBrk="1" fontAlgn="auto" hangingPunct="1">
              <a:spcBef>
                <a:spcPts val="0"/>
              </a:spcBef>
              <a:spcAft>
                <a:spcPts val="0"/>
              </a:spcAft>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defTabSz="457153" eaLnBrk="1" hangingPunct="1">
              <a:spcBef>
                <a:spcPct val="0"/>
              </a:spcBef>
              <a:defRPr/>
            </a:lvl1pPr>
          </a:lstStyle>
          <a:p>
            <a:pPr>
              <a:defRPr/>
            </a:pPr>
            <a:fld id="{15525E36-E54E-0B49-B228-B8B47F66C0A7}" type="slidenum">
              <a:rPr lang="en-US"/>
              <a:pPr>
                <a:defRPr/>
              </a:pPr>
              <a:t>‹#›</a:t>
            </a:fld>
            <a:endParaRPr lang="en-US"/>
          </a:p>
        </p:txBody>
      </p:sp>
    </p:spTree>
    <p:extLst>
      <p:ext uri="{BB962C8B-B14F-4D97-AF65-F5344CB8AC3E}">
        <p14:creationId xmlns:p14="http://schemas.microsoft.com/office/powerpoint/2010/main" val="259416094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153" eaLnBrk="1" hangingPunct="1">
              <a:spcBef>
                <a:spcPct val="0"/>
              </a:spcBef>
              <a:defRPr/>
            </a:lvl1pPr>
          </a:lstStyle>
          <a:p>
            <a:pPr>
              <a:defRPr/>
            </a:pPr>
            <a:fld id="{9D7D1592-AD84-8644-9292-39F21F0F6171}" type="slidenum">
              <a:rPr lang="en-US"/>
              <a:pPr>
                <a:defRPr/>
              </a:pPr>
              <a:t>‹#›</a:t>
            </a:fld>
            <a:endParaRPr lang="en-US"/>
          </a:p>
        </p:txBody>
      </p:sp>
    </p:spTree>
    <p:extLst>
      <p:ext uri="{BB962C8B-B14F-4D97-AF65-F5344CB8AC3E}">
        <p14:creationId xmlns:p14="http://schemas.microsoft.com/office/powerpoint/2010/main" val="426326565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153" eaLnBrk="1" hangingPunct="1">
              <a:spcBef>
                <a:spcPct val="0"/>
              </a:spcBef>
              <a:defRPr/>
            </a:lvl1pPr>
          </a:lstStyle>
          <a:p>
            <a:pPr>
              <a:defRPr/>
            </a:pPr>
            <a:fld id="{90CC6780-6741-254D-A7FA-C6D75481A9A1}" type="slidenum">
              <a:rPr lang="en-US"/>
              <a:pPr>
                <a:defRPr/>
              </a:pPr>
              <a:t>‹#›</a:t>
            </a:fld>
            <a:endParaRPr lang="en-US"/>
          </a:p>
        </p:txBody>
      </p:sp>
    </p:spTree>
    <p:extLst>
      <p:ext uri="{BB962C8B-B14F-4D97-AF65-F5344CB8AC3E}">
        <p14:creationId xmlns:p14="http://schemas.microsoft.com/office/powerpoint/2010/main" val="340851925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153" eaLnBrk="1" hangingPunct="1">
              <a:spcBef>
                <a:spcPct val="0"/>
              </a:spcBef>
              <a:defRPr/>
            </a:lvl1pPr>
          </a:lstStyle>
          <a:p>
            <a:pPr>
              <a:defRPr/>
            </a:pPr>
            <a:fld id="{1BEC60A5-41A5-B94A-B511-BC41FA13EE5A}" type="slidenum">
              <a:rPr lang="en-US"/>
              <a:pPr>
                <a:defRPr/>
              </a:pPr>
              <a:t>‹#›</a:t>
            </a:fld>
            <a:endParaRPr lang="en-US"/>
          </a:p>
        </p:txBody>
      </p:sp>
    </p:spTree>
    <p:extLst>
      <p:ext uri="{BB962C8B-B14F-4D97-AF65-F5344CB8AC3E}">
        <p14:creationId xmlns:p14="http://schemas.microsoft.com/office/powerpoint/2010/main" val="352294906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153" eaLnBrk="1" hangingPunct="1">
              <a:spcBef>
                <a:spcPct val="0"/>
              </a:spcBef>
              <a:defRPr/>
            </a:lvl1pPr>
          </a:lstStyle>
          <a:p>
            <a:pPr>
              <a:defRPr/>
            </a:pPr>
            <a:fld id="{D7758DB2-E882-A849-B781-2A524E7B9764}" type="slidenum">
              <a:rPr lang="en-US"/>
              <a:pPr>
                <a:defRPr/>
              </a:pPr>
              <a:t>‹#›</a:t>
            </a:fld>
            <a:endParaRPr lang="en-US"/>
          </a:p>
        </p:txBody>
      </p:sp>
    </p:spTree>
    <p:extLst>
      <p:ext uri="{BB962C8B-B14F-4D97-AF65-F5344CB8AC3E}">
        <p14:creationId xmlns:p14="http://schemas.microsoft.com/office/powerpoint/2010/main" val="3750086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7572A2D8-9114-BC42-B9C7-2A531D47F636}"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17401310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153" eaLnBrk="1" hangingPunct="1">
              <a:spcBef>
                <a:spcPct val="0"/>
              </a:spcBef>
              <a:defRPr/>
            </a:lvl1pPr>
          </a:lstStyle>
          <a:p>
            <a:pPr>
              <a:defRPr/>
            </a:pPr>
            <a:fld id="{B00CAE4B-012D-E848-B198-42F15CCEA48E}" type="slidenum">
              <a:rPr lang="en-US"/>
              <a:pPr>
                <a:defRPr/>
              </a:pPr>
              <a:t>‹#›</a:t>
            </a:fld>
            <a:endParaRPr lang="en-US"/>
          </a:p>
        </p:txBody>
      </p:sp>
    </p:spTree>
    <p:extLst>
      <p:ext uri="{BB962C8B-B14F-4D97-AF65-F5344CB8AC3E}">
        <p14:creationId xmlns:p14="http://schemas.microsoft.com/office/powerpoint/2010/main" val="149177392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153" eaLnBrk="1" hangingPunct="1">
              <a:spcBef>
                <a:spcPct val="0"/>
              </a:spcBef>
              <a:defRPr/>
            </a:lvl1pPr>
          </a:lstStyle>
          <a:p>
            <a:pPr>
              <a:defRPr/>
            </a:pPr>
            <a:fld id="{B6C42F6E-3919-EF4A-A416-37FCFB249E2D}" type="slidenum">
              <a:rPr lang="en-US"/>
              <a:pPr>
                <a:defRPr/>
              </a:pPr>
              <a:t>‹#›</a:t>
            </a:fld>
            <a:endParaRPr lang="en-US"/>
          </a:p>
        </p:txBody>
      </p:sp>
    </p:spTree>
    <p:extLst>
      <p:ext uri="{BB962C8B-B14F-4D97-AF65-F5344CB8AC3E}">
        <p14:creationId xmlns:p14="http://schemas.microsoft.com/office/powerpoint/2010/main" val="399102757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153" eaLnBrk="1" hangingPunct="1">
              <a:spcBef>
                <a:spcPct val="0"/>
              </a:spcBef>
              <a:defRPr/>
            </a:lvl1pPr>
          </a:lstStyle>
          <a:p>
            <a:pPr>
              <a:defRPr/>
            </a:pPr>
            <a:fld id="{A9C546F1-C48F-9441-A40E-5E5E3C5B1310}" type="slidenum">
              <a:rPr lang="en-US"/>
              <a:pPr>
                <a:defRPr/>
              </a:pPr>
              <a:t>‹#›</a:t>
            </a:fld>
            <a:endParaRPr lang="en-US"/>
          </a:p>
        </p:txBody>
      </p:sp>
    </p:spTree>
    <p:extLst>
      <p:ext uri="{BB962C8B-B14F-4D97-AF65-F5344CB8AC3E}">
        <p14:creationId xmlns:p14="http://schemas.microsoft.com/office/powerpoint/2010/main" val="103423061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153" eaLnBrk="1" hangingPunct="1">
              <a:spcBef>
                <a:spcPct val="0"/>
              </a:spcBef>
              <a:defRPr/>
            </a:lvl1pPr>
          </a:lstStyle>
          <a:p>
            <a:pPr>
              <a:defRPr/>
            </a:pPr>
            <a:fld id="{2F2791B5-F7ED-9949-A8EA-7E41E71B3F39}" type="slidenum">
              <a:rPr lang="en-US"/>
              <a:pPr>
                <a:defRPr/>
              </a:pPr>
              <a:t>‹#›</a:t>
            </a:fld>
            <a:endParaRPr lang="en-US"/>
          </a:p>
        </p:txBody>
      </p:sp>
    </p:spTree>
    <p:extLst>
      <p:ext uri="{BB962C8B-B14F-4D97-AF65-F5344CB8AC3E}">
        <p14:creationId xmlns:p14="http://schemas.microsoft.com/office/powerpoint/2010/main" val="367901346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153" eaLnBrk="1" hangingPunct="1">
              <a:spcBef>
                <a:spcPct val="0"/>
              </a:spcBef>
              <a:defRPr/>
            </a:lvl1pPr>
          </a:lstStyle>
          <a:p>
            <a:pPr>
              <a:defRPr/>
            </a:pPr>
            <a:fld id="{15CC232A-2567-B54D-B2A4-44D39DA0E05A}" type="slidenum">
              <a:rPr lang="en-US"/>
              <a:pPr>
                <a:defRPr/>
              </a:pPr>
              <a:t>‹#›</a:t>
            </a:fld>
            <a:endParaRPr lang="en-US"/>
          </a:p>
        </p:txBody>
      </p:sp>
    </p:spTree>
    <p:extLst>
      <p:ext uri="{BB962C8B-B14F-4D97-AF65-F5344CB8AC3E}">
        <p14:creationId xmlns:p14="http://schemas.microsoft.com/office/powerpoint/2010/main" val="84913726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153" eaLnBrk="1" hangingPunct="1">
              <a:spcBef>
                <a:spcPct val="0"/>
              </a:spcBef>
              <a:defRPr/>
            </a:lvl1pPr>
          </a:lstStyle>
          <a:p>
            <a:pPr>
              <a:defRPr/>
            </a:pPr>
            <a:fld id="{52ADA112-4298-714F-B8F0-992E51FBCCA7}" type="slidenum">
              <a:rPr lang="en-US"/>
              <a:pPr>
                <a:defRPr/>
              </a:pPr>
              <a:t>‹#›</a:t>
            </a:fld>
            <a:endParaRPr lang="en-US"/>
          </a:p>
        </p:txBody>
      </p:sp>
    </p:spTree>
    <p:extLst>
      <p:ext uri="{BB962C8B-B14F-4D97-AF65-F5344CB8AC3E}">
        <p14:creationId xmlns:p14="http://schemas.microsoft.com/office/powerpoint/2010/main" val="427256823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A5AA032B-F343-4040-A302-60B51FE431A6}"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634745735"/>
      </p:ext>
    </p:extLst>
  </p:cSld>
  <p:clrMapOvr>
    <a:masterClrMapping/>
  </p:clrMapOvr>
  <p:transition spd="med">
    <p:randomBar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1D4C350B-D93B-F442-87E4-F5D3387E080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828338763"/>
      </p:ext>
    </p:extLst>
  </p:cSld>
  <p:clrMapOvr>
    <a:masterClrMapping/>
  </p:clrMapOvr>
  <p:transition spd="med">
    <p:randomBar dir="ver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30F30067-492C-6343-9714-5F88F97C219E}"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449068248"/>
      </p:ext>
    </p:extLst>
  </p:cSld>
  <p:clrMapOvr>
    <a:masterClrMapping/>
  </p:clrMapOvr>
  <p:transition spd="med">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002F1A5E-7E70-7F40-A725-2BFE50077A1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994371099"/>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33BF1546-E071-C14A-896C-6ACFD789097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95656848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AB89C03A-7B9A-F449-872A-53EB2AE8F033}"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269261722"/>
      </p:ext>
    </p:extLst>
  </p:cSld>
  <p:clrMapOvr>
    <a:masterClrMapping/>
  </p:clrMapOvr>
  <p:transition spd="med">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6AD6521F-0C79-CF43-B32B-59E163DB3836}"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107209"/>
      </p:ext>
    </p:extLst>
  </p:cSld>
  <p:clrMapOvr>
    <a:masterClrMapping/>
  </p:clrMapOvr>
  <p:transition spd="med">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8167CB3-685D-1D4E-AF46-59A4E276561D}"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942120448"/>
      </p:ext>
    </p:extLst>
  </p:cSld>
  <p:clrMapOvr>
    <a:masterClrMapping/>
  </p:clrMapOvr>
  <p:transition spd="med">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CD88617E-CBB5-AD4F-A5A7-3A5C037BCA6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568353977"/>
      </p:ext>
    </p:extLst>
  </p:cSld>
  <p:clrMapOvr>
    <a:masterClrMapping/>
  </p:clrMapOvr>
  <p:transition spd="med">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A149708C-66D4-DA42-BDAF-02149EFF7B9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345006322"/>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75B7EAEA-5DA3-0648-B379-685D4E8951E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000249600"/>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EE21DA28-B47D-2146-8AC8-C5033482F54D}"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815317849"/>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74108324"/>
      </p:ext>
    </p:extLst>
  </p:cSld>
  <p:clrMapOvr>
    <a:masterClrMapping/>
  </p:clrMapOvr>
  <p:transition spd="med">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4872553"/>
      </p:ext>
    </p:extLst>
  </p:cSld>
  <p:clrMapOvr>
    <a:masterClrMapping/>
  </p:clrMapOvr>
  <p:transition spd="med">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27457983"/>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D04B9573-4DE3-7046-B2E5-6C9532A863E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02424405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6143825"/>
      </p:ext>
    </p:extLst>
  </p:cSld>
  <p:clrMapOvr>
    <a:masterClrMapping/>
  </p:clrMapOvr>
  <p:transition spd="med">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4372060"/>
      </p:ext>
    </p:extLst>
  </p:cSld>
  <p:clrMapOvr>
    <a:masterClrMapping/>
  </p:clrMapOvr>
  <p:transition spd="med">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682306161"/>
      </p:ext>
    </p:extLst>
  </p:cSld>
  <p:clrMapOvr>
    <a:masterClrMapping/>
  </p:clrMapOvr>
  <p:transition spd="med">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5493365"/>
      </p:ext>
    </p:extLst>
  </p:cSld>
  <p:clrMapOvr>
    <a:masterClrMapping/>
  </p:clrMapOvr>
  <p:transition spd="med">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05216614"/>
      </p:ext>
    </p:extLst>
  </p:cSld>
  <p:clrMapOvr>
    <a:masterClrMapping/>
  </p:clrMapOvr>
  <p:transition spd="med">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35121794"/>
      </p:ext>
    </p:extLst>
  </p:cSld>
  <p:clrMapOvr>
    <a:masterClrMapping/>
  </p:clrMapOvr>
  <p:transition spd="med">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844928"/>
      </p:ext>
    </p:extLst>
  </p:cSld>
  <p:clrMapOvr>
    <a:masterClrMapping/>
  </p:clrMapOvr>
  <p:transition spd="med">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8595288"/>
      </p:ext>
    </p:extLst>
  </p:cSld>
  <p:clrMapOvr>
    <a:masterClrMapping/>
  </p:clrMapOvr>
  <p:transition spd="med">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300700314"/>
      </p:ext>
    </p:extLst>
  </p:cSld>
  <p:clrMapOvr>
    <a:masterClrMapping/>
  </p:clrMapOvr>
  <p:transition spd="med">
    <p:cu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46" indent="0" algn="ctr">
              <a:buNone/>
              <a:defRPr/>
            </a:lvl2pPr>
            <a:lvl3pPr marL="914293" indent="0" algn="ctr">
              <a:buNone/>
              <a:defRPr/>
            </a:lvl3pPr>
            <a:lvl4pPr marL="1371440" indent="0" algn="ctr">
              <a:buNone/>
              <a:defRPr/>
            </a:lvl4pPr>
            <a:lvl5pPr marL="1828586" indent="0" algn="ctr">
              <a:buNone/>
              <a:defRPr/>
            </a:lvl5pPr>
            <a:lvl6pPr marL="2285733" indent="0" algn="ctr">
              <a:buNone/>
              <a:defRPr/>
            </a:lvl6pPr>
            <a:lvl7pPr marL="2742879" indent="0" algn="ctr">
              <a:buNone/>
              <a:defRPr/>
            </a:lvl7pPr>
            <a:lvl8pPr marL="3200026" indent="0" algn="ctr">
              <a:buNone/>
              <a:defRPr/>
            </a:lvl8pPr>
            <a:lvl9pPr marL="365717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EF5D6CC-C455-174B-ACB6-05AE74AF17FB}" type="slidenum">
              <a:rPr lang="en-US"/>
              <a:pPr>
                <a:defRPr/>
              </a:pPr>
              <a:t>‹#›</a:t>
            </a:fld>
            <a:endParaRPr lang="en-US"/>
          </a:p>
        </p:txBody>
      </p:sp>
    </p:spTree>
    <p:extLst>
      <p:ext uri="{BB962C8B-B14F-4D97-AF65-F5344CB8AC3E}">
        <p14:creationId xmlns:p14="http://schemas.microsoft.com/office/powerpoint/2010/main" val="3297839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44AFB722-60E9-0644-96B3-D5ECA684995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53986884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653BC6-FAF8-6C48-BF99-C3DB249FE43D}" type="slidenum">
              <a:rPr lang="en-US"/>
              <a:pPr>
                <a:defRPr/>
              </a:pPr>
              <a:t>‹#›</a:t>
            </a:fld>
            <a:endParaRPr lang="en-US"/>
          </a:p>
        </p:txBody>
      </p:sp>
    </p:spTree>
    <p:extLst>
      <p:ext uri="{BB962C8B-B14F-4D97-AF65-F5344CB8AC3E}">
        <p14:creationId xmlns:p14="http://schemas.microsoft.com/office/powerpoint/2010/main" val="322490823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A3E228F-D8DC-A94E-88FF-40C8D71D8926}" type="slidenum">
              <a:rPr lang="en-US"/>
              <a:pPr>
                <a:defRPr/>
              </a:pPr>
              <a:t>‹#›</a:t>
            </a:fld>
            <a:endParaRPr lang="en-US"/>
          </a:p>
        </p:txBody>
      </p:sp>
    </p:spTree>
    <p:extLst>
      <p:ext uri="{BB962C8B-B14F-4D97-AF65-F5344CB8AC3E}">
        <p14:creationId xmlns:p14="http://schemas.microsoft.com/office/powerpoint/2010/main" val="63576903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DDBE10D-3734-3141-899A-DC25F4C1EEEE}" type="slidenum">
              <a:rPr lang="en-US"/>
              <a:pPr>
                <a:defRPr/>
              </a:pPr>
              <a:t>‹#›</a:t>
            </a:fld>
            <a:endParaRPr lang="en-US"/>
          </a:p>
        </p:txBody>
      </p:sp>
    </p:spTree>
    <p:extLst>
      <p:ext uri="{BB962C8B-B14F-4D97-AF65-F5344CB8AC3E}">
        <p14:creationId xmlns:p14="http://schemas.microsoft.com/office/powerpoint/2010/main" val="81815611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B66CFE51-93F0-FD4C-BAD4-7BEB0EDE35D2}" type="slidenum">
              <a:rPr lang="en-US"/>
              <a:pPr>
                <a:defRPr/>
              </a:pPr>
              <a:t>‹#›</a:t>
            </a:fld>
            <a:endParaRPr lang="en-US"/>
          </a:p>
        </p:txBody>
      </p:sp>
    </p:spTree>
    <p:extLst>
      <p:ext uri="{BB962C8B-B14F-4D97-AF65-F5344CB8AC3E}">
        <p14:creationId xmlns:p14="http://schemas.microsoft.com/office/powerpoint/2010/main" val="365532902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A16E1EF6-48BA-7247-B57B-EEABB3B78360}" type="slidenum">
              <a:rPr lang="en-US"/>
              <a:pPr>
                <a:defRPr/>
              </a:pPr>
              <a:t>‹#›</a:t>
            </a:fld>
            <a:endParaRPr lang="en-US"/>
          </a:p>
        </p:txBody>
      </p:sp>
    </p:spTree>
    <p:extLst>
      <p:ext uri="{BB962C8B-B14F-4D97-AF65-F5344CB8AC3E}">
        <p14:creationId xmlns:p14="http://schemas.microsoft.com/office/powerpoint/2010/main" val="235859580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9D074B6-0928-104A-800F-440DEA7B9270}" type="slidenum">
              <a:rPr lang="en-US"/>
              <a:pPr>
                <a:defRPr/>
              </a:pPr>
              <a:t>‹#›</a:t>
            </a:fld>
            <a:endParaRPr lang="en-US"/>
          </a:p>
        </p:txBody>
      </p:sp>
    </p:spTree>
    <p:extLst>
      <p:ext uri="{BB962C8B-B14F-4D97-AF65-F5344CB8AC3E}">
        <p14:creationId xmlns:p14="http://schemas.microsoft.com/office/powerpoint/2010/main" val="286687698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B8637C2-05D4-DE46-B277-EAD3C49093D6}" type="slidenum">
              <a:rPr lang="en-US"/>
              <a:pPr>
                <a:defRPr/>
              </a:pPr>
              <a:t>‹#›</a:t>
            </a:fld>
            <a:endParaRPr lang="en-US"/>
          </a:p>
        </p:txBody>
      </p:sp>
    </p:spTree>
    <p:extLst>
      <p:ext uri="{BB962C8B-B14F-4D97-AF65-F5344CB8AC3E}">
        <p14:creationId xmlns:p14="http://schemas.microsoft.com/office/powerpoint/2010/main" val="201955472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1093544-53D8-B64A-8158-A61C9E00A1D7}" type="slidenum">
              <a:rPr lang="en-US"/>
              <a:pPr>
                <a:defRPr/>
              </a:pPr>
              <a:t>‹#›</a:t>
            </a:fld>
            <a:endParaRPr lang="en-US"/>
          </a:p>
        </p:txBody>
      </p:sp>
    </p:spTree>
    <p:extLst>
      <p:ext uri="{BB962C8B-B14F-4D97-AF65-F5344CB8AC3E}">
        <p14:creationId xmlns:p14="http://schemas.microsoft.com/office/powerpoint/2010/main" val="149672179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4B4D363-1939-BD47-8919-74AF4B485ABF}" type="slidenum">
              <a:rPr lang="en-US"/>
              <a:pPr>
                <a:defRPr/>
              </a:pPr>
              <a:t>‹#›</a:t>
            </a:fld>
            <a:endParaRPr lang="en-US"/>
          </a:p>
        </p:txBody>
      </p:sp>
    </p:spTree>
    <p:extLst>
      <p:ext uri="{BB962C8B-B14F-4D97-AF65-F5344CB8AC3E}">
        <p14:creationId xmlns:p14="http://schemas.microsoft.com/office/powerpoint/2010/main" val="249302135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B98B0AF-B31F-6347-82F0-96D0345B2776}" type="slidenum">
              <a:rPr lang="en-US"/>
              <a:pPr>
                <a:defRPr/>
              </a:pPr>
              <a:t>‹#›</a:t>
            </a:fld>
            <a:endParaRPr lang="en-US"/>
          </a:p>
        </p:txBody>
      </p:sp>
    </p:spTree>
    <p:extLst>
      <p:ext uri="{BB962C8B-B14F-4D97-AF65-F5344CB8AC3E}">
        <p14:creationId xmlns:p14="http://schemas.microsoft.com/office/powerpoint/2010/main" val="330053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33"/>
              </a:solidFill>
              <a:latin typeface="Times New Roman" charset="0"/>
              <a:ea typeface="ＭＳ Ｐゴシック" charset="0"/>
              <a:cs typeface="ＭＳ Ｐゴシック" charset="0"/>
            </a:endParaRPr>
          </a:p>
        </p:txBody>
      </p:sp>
      <p:sp>
        <p:nvSpPr>
          <p:cNvPr id="139267"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9268"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defTabSz="457200" eaLnBrk="1" hangingPunct="1">
              <a:spcBef>
                <a:spcPct val="0"/>
              </a:spcBef>
              <a:defRPr/>
            </a:lvl1pPr>
          </a:lstStyle>
          <a:p>
            <a:pPr>
              <a:defRPr/>
            </a:pPr>
            <a:fld id="{EB2B71A9-0352-C44C-862F-9C26A05BD3F4}"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68121303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EC843C5E-F6DE-5B44-8CEF-62A2672FF977}" type="slidenum">
              <a:rPr lang="en-US"/>
              <a:pPr>
                <a:defRPr/>
              </a:pPr>
              <a:t>‹#›</a:t>
            </a:fld>
            <a:endParaRPr lang="en-US"/>
          </a:p>
        </p:txBody>
      </p:sp>
    </p:spTree>
    <p:extLst>
      <p:ext uri="{BB962C8B-B14F-4D97-AF65-F5344CB8AC3E}">
        <p14:creationId xmlns:p14="http://schemas.microsoft.com/office/powerpoint/2010/main" val="31687241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9FB7D883-84A5-1E49-9FFB-BB45A7197CBB}" type="datetimeFigureOut">
              <a:rPr lang="en-US">
                <a:ea typeface="ＭＳ Ｐゴシック" charset="0"/>
                <a:cs typeface="ＭＳ Ｐゴシック" charset="0"/>
              </a:rPr>
              <a:pPr defTabSz="914400">
                <a:defRPr/>
              </a:pPr>
              <a:t>1/2/23</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0D936E0-64A8-5A43-8BB7-446D5C125756}"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13746514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77C908E8-E98B-2B4C-9507-83641746F161}" type="datetimeFigureOut">
              <a:rPr lang="en-US">
                <a:ea typeface="ＭＳ Ｐゴシック" charset="0"/>
                <a:cs typeface="ＭＳ Ｐゴシック" charset="0"/>
              </a:rPr>
              <a:pPr defTabSz="914400">
                <a:defRPr/>
              </a:pPr>
              <a:t>1/2/23</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A9D9CAA-86EF-D147-BBD0-613EBD6E9CD2}"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08018321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8EC5B94A-3AE1-CD47-BDC4-CEF46CDA586A}" type="datetimeFigureOut">
              <a:rPr lang="en-US">
                <a:ea typeface="ＭＳ Ｐゴシック" charset="0"/>
                <a:cs typeface="ＭＳ Ｐゴシック" charset="0"/>
              </a:rPr>
              <a:pPr defTabSz="914400">
                <a:defRPr/>
              </a:pPr>
              <a:t>1/2/23</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E2361289-B3E8-F44F-9D93-5752CE09E6E5}"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23804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FC09FD0-C576-C94E-AA6E-9D8272172D8D}" type="datetimeFigureOut">
              <a:rPr lang="en-US">
                <a:ea typeface="ＭＳ Ｐゴシック" charset="0"/>
                <a:cs typeface="ＭＳ Ｐゴシック" charset="0"/>
              </a:rPr>
              <a:pPr defTabSz="914400">
                <a:defRPr/>
              </a:pPr>
              <a:t>1/2/23</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B06BF0B1-BDE6-3A4B-825D-28CB84460DAD}"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8818528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F07CFA50-1EC2-8045-8CC9-E530AC34403A}" type="datetimeFigureOut">
              <a:rPr lang="en-US">
                <a:ea typeface="ＭＳ Ｐゴシック" charset="0"/>
                <a:cs typeface="ＭＳ Ｐゴシック" charset="0"/>
              </a:rPr>
              <a:pPr defTabSz="914400">
                <a:defRPr/>
              </a:pPr>
              <a:t>1/2/23</a:t>
            </a:fld>
            <a:endParaRPr lang="en-US">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DC984C9-6AEA-6048-8DE0-629AC2043619}"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0580906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E75EB5F-E13A-9F40-A12C-E7A3E0EC56C6}" type="datetimeFigureOut">
              <a:rPr lang="en-US">
                <a:ea typeface="ＭＳ Ｐゴシック" charset="0"/>
                <a:cs typeface="ＭＳ Ｐゴシック" charset="0"/>
              </a:rPr>
              <a:pPr defTabSz="914400">
                <a:defRPr/>
              </a:pPr>
              <a:t>1/2/23</a:t>
            </a:fld>
            <a:endParaRPr lang="en-US">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CB30A97A-DCD9-074D-86E4-8261A122F36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71499968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0A80913-E7F9-3F4F-A0F7-7C6FC73A8170}" type="datetimeFigureOut">
              <a:rPr lang="en-US">
                <a:ea typeface="ＭＳ Ｐゴシック" charset="0"/>
                <a:cs typeface="ＭＳ Ｐゴシック" charset="0"/>
              </a:rPr>
              <a:pPr defTabSz="914400">
                <a:defRPr/>
              </a:pPr>
              <a:t>1/2/23</a:t>
            </a:fld>
            <a:endParaRPr lang="en-US">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6FEFBCC7-EBF0-424D-AEA0-01D0F921C417}"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88001272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C002333B-E3D7-0D4F-A59C-AE9BC41B3F4D}" type="datetimeFigureOut">
              <a:rPr lang="en-US">
                <a:ea typeface="ＭＳ Ｐゴシック" charset="0"/>
                <a:cs typeface="ＭＳ Ｐゴシック" charset="0"/>
              </a:rPr>
              <a:pPr defTabSz="914400">
                <a:defRPr/>
              </a:pPr>
              <a:t>1/2/23</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2C2D4D6-0D3A-B44E-A224-1FD2E827AA1F}"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7258295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A5AF9ACB-A3CF-C244-9FEE-4BFF8165F552}" type="datetimeFigureOut">
              <a:rPr lang="en-US">
                <a:ea typeface="ＭＳ Ｐゴシック" charset="0"/>
                <a:cs typeface="ＭＳ Ｐゴシック" charset="0"/>
              </a:rPr>
              <a:pPr defTabSz="914400">
                <a:defRPr/>
              </a:pPr>
              <a:t>1/2/23</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DB33BDD-42D0-AC47-BE03-2B3F040ED802}"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1537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70E384BA-D442-944A-8F93-61754ED8272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52979891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6D2D06A3-2158-3C4D-BF81-0AA25D5FE8AA}" type="datetimeFigureOut">
              <a:rPr lang="en-US">
                <a:ea typeface="ＭＳ Ｐゴシック" charset="0"/>
                <a:cs typeface="ＭＳ Ｐゴシック" charset="0"/>
              </a:rPr>
              <a:pPr defTabSz="914400">
                <a:defRPr/>
              </a:pPr>
              <a:t>1/2/23</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A9733B6-2C9F-0348-89EE-480E0A0D5F0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43460438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A7181C8D-9082-FE46-9029-6497FDCC8386}" type="datetimeFigureOut">
              <a:rPr lang="en-US">
                <a:ea typeface="ＭＳ Ｐゴシック" charset="0"/>
                <a:cs typeface="ＭＳ Ｐゴシック" charset="0"/>
              </a:rPr>
              <a:pPr defTabSz="914400">
                <a:defRPr/>
              </a:pPr>
              <a:t>1/2/23</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034E6AF-2DCA-374A-8A86-187272CF655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1606725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38F876-6877-394F-92B4-66EAC72CF4D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61805428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1D5732-8521-9944-8056-6AA314CEDDB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20739389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A1CF45-2140-FE40-99F5-F2CE039D56C2}"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04564278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3BC3CF-458C-8842-86FC-C47FD38EB39E}"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11973707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DBDC84-D8D2-7B4C-8C2D-393F1B8CF67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47982588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F382FF5A-254B-334A-A83C-78FF60D3006F}"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02837355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051CF5-1D28-CC4F-935D-45ECC87C4E6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49151532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0A332F-A8D1-AA48-A751-D0F32532595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0568927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E3E39349-7AA1-C14C-B960-5A7E6C8DAF5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09910032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F104E1-DA72-1949-924E-4149584061E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45205363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1ACBE3-C80F-D847-BE72-2B14C91CBB9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03146533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ECDBB4-98B5-0549-80C0-D026C0D2693C}"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12236634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0B8428FD-8226-BF4C-9BDD-736181331BE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34827725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DA2FC03-E2AB-BC46-97C8-B7EF1485E4CF}" type="slidenum">
              <a:rPr lang="en-US"/>
              <a:pPr>
                <a:defRPr/>
              </a:pPr>
              <a:t>‹#›</a:t>
            </a:fld>
            <a:endParaRPr lang="en-US"/>
          </a:p>
        </p:txBody>
      </p:sp>
    </p:spTree>
    <p:extLst>
      <p:ext uri="{BB962C8B-B14F-4D97-AF65-F5344CB8AC3E}">
        <p14:creationId xmlns:p14="http://schemas.microsoft.com/office/powerpoint/2010/main" val="271705423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1EA725-C6D5-3F4F-8789-04787F0A17FA}" type="slidenum">
              <a:rPr lang="en-US"/>
              <a:pPr>
                <a:defRPr/>
              </a:pPr>
              <a:t>‹#›</a:t>
            </a:fld>
            <a:endParaRPr lang="en-US"/>
          </a:p>
        </p:txBody>
      </p:sp>
    </p:spTree>
    <p:extLst>
      <p:ext uri="{BB962C8B-B14F-4D97-AF65-F5344CB8AC3E}">
        <p14:creationId xmlns:p14="http://schemas.microsoft.com/office/powerpoint/2010/main" val="184492995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A585AFC-3ECB-CF4D-823F-C3EDA01C8822}" type="slidenum">
              <a:rPr lang="en-US"/>
              <a:pPr>
                <a:defRPr/>
              </a:pPr>
              <a:t>‹#›</a:t>
            </a:fld>
            <a:endParaRPr lang="en-US"/>
          </a:p>
        </p:txBody>
      </p:sp>
    </p:spTree>
    <p:extLst>
      <p:ext uri="{BB962C8B-B14F-4D97-AF65-F5344CB8AC3E}">
        <p14:creationId xmlns:p14="http://schemas.microsoft.com/office/powerpoint/2010/main" val="59874400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2E49593-3971-ED4D-95EA-7995AC42A852}" type="slidenum">
              <a:rPr lang="en-US"/>
              <a:pPr>
                <a:defRPr/>
              </a:pPr>
              <a:t>‹#›</a:t>
            </a:fld>
            <a:endParaRPr lang="en-US"/>
          </a:p>
        </p:txBody>
      </p:sp>
    </p:spTree>
    <p:extLst>
      <p:ext uri="{BB962C8B-B14F-4D97-AF65-F5344CB8AC3E}">
        <p14:creationId xmlns:p14="http://schemas.microsoft.com/office/powerpoint/2010/main" val="52305529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41B0FE1E-408F-A04D-899E-745B1426F572}" type="slidenum">
              <a:rPr lang="en-US"/>
              <a:pPr>
                <a:defRPr/>
              </a:pPr>
              <a:t>‹#›</a:t>
            </a:fld>
            <a:endParaRPr lang="en-US"/>
          </a:p>
        </p:txBody>
      </p:sp>
    </p:spTree>
    <p:extLst>
      <p:ext uri="{BB962C8B-B14F-4D97-AF65-F5344CB8AC3E}">
        <p14:creationId xmlns:p14="http://schemas.microsoft.com/office/powerpoint/2010/main" val="24487488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B313ECD1-4B56-1F41-ABA0-289AF65822A8}" type="slidenum">
              <a:rPr lang="en-US"/>
              <a:pPr>
                <a:defRPr/>
              </a:pPr>
              <a:t>‹#›</a:t>
            </a:fld>
            <a:endParaRPr lang="en-US"/>
          </a:p>
        </p:txBody>
      </p:sp>
    </p:spTree>
    <p:extLst>
      <p:ext uri="{BB962C8B-B14F-4D97-AF65-F5344CB8AC3E}">
        <p14:creationId xmlns:p14="http://schemas.microsoft.com/office/powerpoint/2010/main" val="20750552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FCF51995-73A8-5A48-89BA-1633C01375A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6519903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5CFDB4F-98AB-B448-9025-7069B1587B32}" type="slidenum">
              <a:rPr lang="en-US"/>
              <a:pPr>
                <a:defRPr/>
              </a:pPr>
              <a:t>‹#›</a:t>
            </a:fld>
            <a:endParaRPr lang="en-US"/>
          </a:p>
        </p:txBody>
      </p:sp>
    </p:spTree>
    <p:extLst>
      <p:ext uri="{BB962C8B-B14F-4D97-AF65-F5344CB8AC3E}">
        <p14:creationId xmlns:p14="http://schemas.microsoft.com/office/powerpoint/2010/main" val="416474401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CF9FACC-9439-5947-9CD0-078E4440A309}" type="slidenum">
              <a:rPr lang="en-US"/>
              <a:pPr>
                <a:defRPr/>
              </a:pPr>
              <a:t>‹#›</a:t>
            </a:fld>
            <a:endParaRPr lang="en-US"/>
          </a:p>
        </p:txBody>
      </p:sp>
    </p:spTree>
    <p:extLst>
      <p:ext uri="{BB962C8B-B14F-4D97-AF65-F5344CB8AC3E}">
        <p14:creationId xmlns:p14="http://schemas.microsoft.com/office/powerpoint/2010/main" val="334601238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6970B78-A58A-1046-99D0-4783CF9F896A}" type="slidenum">
              <a:rPr lang="en-US"/>
              <a:pPr>
                <a:defRPr/>
              </a:pPr>
              <a:t>‹#›</a:t>
            </a:fld>
            <a:endParaRPr lang="en-US"/>
          </a:p>
        </p:txBody>
      </p:sp>
    </p:spTree>
    <p:extLst>
      <p:ext uri="{BB962C8B-B14F-4D97-AF65-F5344CB8AC3E}">
        <p14:creationId xmlns:p14="http://schemas.microsoft.com/office/powerpoint/2010/main" val="213895823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A985A9A-12F4-B043-A1F6-04A1B7CD246D}" type="slidenum">
              <a:rPr lang="en-US"/>
              <a:pPr>
                <a:defRPr/>
              </a:pPr>
              <a:t>‹#›</a:t>
            </a:fld>
            <a:endParaRPr lang="en-US"/>
          </a:p>
        </p:txBody>
      </p:sp>
    </p:spTree>
    <p:extLst>
      <p:ext uri="{BB962C8B-B14F-4D97-AF65-F5344CB8AC3E}">
        <p14:creationId xmlns:p14="http://schemas.microsoft.com/office/powerpoint/2010/main" val="334240438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644FBC4-390E-8846-B92A-6F28E88FA557}" type="slidenum">
              <a:rPr lang="en-US"/>
              <a:pPr>
                <a:defRPr/>
              </a:pPr>
              <a:t>‹#›</a:t>
            </a:fld>
            <a:endParaRPr lang="en-US"/>
          </a:p>
        </p:txBody>
      </p:sp>
    </p:spTree>
    <p:extLst>
      <p:ext uri="{BB962C8B-B14F-4D97-AF65-F5344CB8AC3E}">
        <p14:creationId xmlns:p14="http://schemas.microsoft.com/office/powerpoint/2010/main" val="50151554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BF2C4C76-B164-CA4E-A945-0452BF111401}" type="slidenum">
              <a:rPr lang="en-US"/>
              <a:pPr>
                <a:defRPr/>
              </a:pPr>
              <a:t>‹#›</a:t>
            </a:fld>
            <a:endParaRPr lang="en-US"/>
          </a:p>
        </p:txBody>
      </p:sp>
    </p:spTree>
    <p:extLst>
      <p:ext uri="{BB962C8B-B14F-4D97-AF65-F5344CB8AC3E}">
        <p14:creationId xmlns:p14="http://schemas.microsoft.com/office/powerpoint/2010/main" val="92320664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0073696-F3D4-2C48-AF8F-97704696A5FA}" type="slidenum">
              <a:rPr lang="en-US"/>
              <a:pPr>
                <a:defRPr/>
              </a:pPr>
              <a:t>‹#›</a:t>
            </a:fld>
            <a:endParaRPr lang="en-US"/>
          </a:p>
        </p:txBody>
      </p:sp>
    </p:spTree>
    <p:extLst>
      <p:ext uri="{BB962C8B-B14F-4D97-AF65-F5344CB8AC3E}">
        <p14:creationId xmlns:p14="http://schemas.microsoft.com/office/powerpoint/2010/main" val="336026735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09084952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10770784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1519663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8"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9"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46B1889F-7CDE-2546-A674-2A2F838812C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67856898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00758000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76388443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72836710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2131922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8206889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35057941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9320257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99894286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46" indent="0" algn="ctr">
              <a:buNone/>
              <a:defRPr/>
            </a:lvl2pPr>
            <a:lvl3pPr marL="914293" indent="0" algn="ctr">
              <a:buNone/>
              <a:defRPr/>
            </a:lvl3pPr>
            <a:lvl4pPr marL="1371440" indent="0" algn="ctr">
              <a:buNone/>
              <a:defRPr/>
            </a:lvl4pPr>
            <a:lvl5pPr marL="1828586" indent="0" algn="ctr">
              <a:buNone/>
              <a:defRPr/>
            </a:lvl5pPr>
            <a:lvl6pPr marL="2285733" indent="0" algn="ctr">
              <a:buNone/>
              <a:defRPr/>
            </a:lvl6pPr>
            <a:lvl7pPr marL="2742879" indent="0" algn="ctr">
              <a:buNone/>
              <a:defRPr/>
            </a:lvl7pPr>
            <a:lvl8pPr marL="3200026" indent="0" algn="ctr">
              <a:buNone/>
              <a:defRPr/>
            </a:lvl8pPr>
            <a:lvl9pPr marL="365717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EF5D6CC-C455-174B-ACB6-05AE74AF17FB}" type="slidenum">
              <a:rPr lang="en-US"/>
              <a:pPr>
                <a:defRPr/>
              </a:pPr>
              <a:t>‹#›</a:t>
            </a:fld>
            <a:endParaRPr lang="en-US"/>
          </a:p>
        </p:txBody>
      </p:sp>
    </p:spTree>
    <p:extLst>
      <p:ext uri="{BB962C8B-B14F-4D97-AF65-F5344CB8AC3E}">
        <p14:creationId xmlns:p14="http://schemas.microsoft.com/office/powerpoint/2010/main" val="39426605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653BC6-FAF8-6C48-BF99-C3DB249FE43D}" type="slidenum">
              <a:rPr lang="en-US"/>
              <a:pPr>
                <a:defRPr/>
              </a:pPr>
              <a:t>‹#›</a:t>
            </a:fld>
            <a:endParaRPr lang="en-US"/>
          </a:p>
        </p:txBody>
      </p:sp>
    </p:spTree>
    <p:extLst>
      <p:ext uri="{BB962C8B-B14F-4D97-AF65-F5344CB8AC3E}">
        <p14:creationId xmlns:p14="http://schemas.microsoft.com/office/powerpoint/2010/main" val="2333709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D1CECF33-A94D-CB46-99C0-AC5909EED7E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04246527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A3E228F-D8DC-A94E-88FF-40C8D71D8926}" type="slidenum">
              <a:rPr lang="en-US"/>
              <a:pPr>
                <a:defRPr/>
              </a:pPr>
              <a:t>‹#›</a:t>
            </a:fld>
            <a:endParaRPr lang="en-US"/>
          </a:p>
        </p:txBody>
      </p:sp>
    </p:spTree>
    <p:extLst>
      <p:ext uri="{BB962C8B-B14F-4D97-AF65-F5344CB8AC3E}">
        <p14:creationId xmlns:p14="http://schemas.microsoft.com/office/powerpoint/2010/main" val="400984075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DDBE10D-3734-3141-899A-DC25F4C1EEEE}" type="slidenum">
              <a:rPr lang="en-US"/>
              <a:pPr>
                <a:defRPr/>
              </a:pPr>
              <a:t>‹#›</a:t>
            </a:fld>
            <a:endParaRPr lang="en-US"/>
          </a:p>
        </p:txBody>
      </p:sp>
    </p:spTree>
    <p:extLst>
      <p:ext uri="{BB962C8B-B14F-4D97-AF65-F5344CB8AC3E}">
        <p14:creationId xmlns:p14="http://schemas.microsoft.com/office/powerpoint/2010/main" val="395705011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B66CFE51-93F0-FD4C-BAD4-7BEB0EDE35D2}" type="slidenum">
              <a:rPr lang="en-US"/>
              <a:pPr>
                <a:defRPr/>
              </a:pPr>
              <a:t>‹#›</a:t>
            </a:fld>
            <a:endParaRPr lang="en-US"/>
          </a:p>
        </p:txBody>
      </p:sp>
    </p:spTree>
    <p:extLst>
      <p:ext uri="{BB962C8B-B14F-4D97-AF65-F5344CB8AC3E}">
        <p14:creationId xmlns:p14="http://schemas.microsoft.com/office/powerpoint/2010/main" val="109768115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A16E1EF6-48BA-7247-B57B-EEABB3B78360}" type="slidenum">
              <a:rPr lang="en-US"/>
              <a:pPr>
                <a:defRPr/>
              </a:pPr>
              <a:t>‹#›</a:t>
            </a:fld>
            <a:endParaRPr lang="en-US"/>
          </a:p>
        </p:txBody>
      </p:sp>
    </p:spTree>
    <p:extLst>
      <p:ext uri="{BB962C8B-B14F-4D97-AF65-F5344CB8AC3E}">
        <p14:creationId xmlns:p14="http://schemas.microsoft.com/office/powerpoint/2010/main" val="44168049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9D074B6-0928-104A-800F-440DEA7B9270}" type="slidenum">
              <a:rPr lang="en-US"/>
              <a:pPr>
                <a:defRPr/>
              </a:pPr>
              <a:t>‹#›</a:t>
            </a:fld>
            <a:endParaRPr lang="en-US"/>
          </a:p>
        </p:txBody>
      </p:sp>
    </p:spTree>
    <p:extLst>
      <p:ext uri="{BB962C8B-B14F-4D97-AF65-F5344CB8AC3E}">
        <p14:creationId xmlns:p14="http://schemas.microsoft.com/office/powerpoint/2010/main" val="358253509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B8637C2-05D4-DE46-B277-EAD3C49093D6}" type="slidenum">
              <a:rPr lang="en-US"/>
              <a:pPr>
                <a:defRPr/>
              </a:pPr>
              <a:t>‹#›</a:t>
            </a:fld>
            <a:endParaRPr lang="en-US"/>
          </a:p>
        </p:txBody>
      </p:sp>
    </p:spTree>
    <p:extLst>
      <p:ext uri="{BB962C8B-B14F-4D97-AF65-F5344CB8AC3E}">
        <p14:creationId xmlns:p14="http://schemas.microsoft.com/office/powerpoint/2010/main" val="128994784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1093544-53D8-B64A-8158-A61C9E00A1D7}" type="slidenum">
              <a:rPr lang="en-US"/>
              <a:pPr>
                <a:defRPr/>
              </a:pPr>
              <a:t>‹#›</a:t>
            </a:fld>
            <a:endParaRPr lang="en-US"/>
          </a:p>
        </p:txBody>
      </p:sp>
    </p:spTree>
    <p:extLst>
      <p:ext uri="{BB962C8B-B14F-4D97-AF65-F5344CB8AC3E}">
        <p14:creationId xmlns:p14="http://schemas.microsoft.com/office/powerpoint/2010/main" val="308574969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4B4D363-1939-BD47-8919-74AF4B485ABF}" type="slidenum">
              <a:rPr lang="en-US"/>
              <a:pPr>
                <a:defRPr/>
              </a:pPr>
              <a:t>‹#›</a:t>
            </a:fld>
            <a:endParaRPr lang="en-US"/>
          </a:p>
        </p:txBody>
      </p:sp>
    </p:spTree>
    <p:extLst>
      <p:ext uri="{BB962C8B-B14F-4D97-AF65-F5344CB8AC3E}">
        <p14:creationId xmlns:p14="http://schemas.microsoft.com/office/powerpoint/2010/main" val="413057965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B98B0AF-B31F-6347-82F0-96D0345B2776}" type="slidenum">
              <a:rPr lang="en-US"/>
              <a:pPr>
                <a:defRPr/>
              </a:pPr>
              <a:t>‹#›</a:t>
            </a:fld>
            <a:endParaRPr lang="en-US"/>
          </a:p>
        </p:txBody>
      </p:sp>
    </p:spTree>
    <p:extLst>
      <p:ext uri="{BB962C8B-B14F-4D97-AF65-F5344CB8AC3E}">
        <p14:creationId xmlns:p14="http://schemas.microsoft.com/office/powerpoint/2010/main" val="290157753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EC843C5E-F6DE-5B44-8CEF-62A2672FF977}" type="slidenum">
              <a:rPr lang="en-US"/>
              <a:pPr>
                <a:defRPr/>
              </a:pPr>
              <a:t>‹#›</a:t>
            </a:fld>
            <a:endParaRPr lang="en-US"/>
          </a:p>
        </p:txBody>
      </p:sp>
    </p:spTree>
    <p:extLst>
      <p:ext uri="{BB962C8B-B14F-4D97-AF65-F5344CB8AC3E}">
        <p14:creationId xmlns:p14="http://schemas.microsoft.com/office/powerpoint/2010/main" val="15270227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3"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B7522A03-17AC-3B4C-9A2B-B5D533A1CDE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7134327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DD5BFE59-746A-C146-86A6-5F38DD3912D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7871585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E8D1D492-5F39-904F-8388-CE770E3E0C6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2722146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0DBEE9FF-7FCC-4246-8CDF-14B655F22E5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6291997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21AB2E97-D180-A24F-9E6E-45FF73F64A0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7738464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A5AA032B-F343-4040-A302-60B51FE431A6}" type="slidenum">
              <a:rPr lang="en-US"/>
              <a:pPr>
                <a:defRPr/>
              </a:pPr>
              <a:t>‹#›</a:t>
            </a:fld>
            <a:endParaRPr lang="en-US"/>
          </a:p>
        </p:txBody>
      </p:sp>
    </p:spTree>
    <p:extLst>
      <p:ext uri="{BB962C8B-B14F-4D97-AF65-F5344CB8AC3E}">
        <p14:creationId xmlns:p14="http://schemas.microsoft.com/office/powerpoint/2010/main" val="521900539"/>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1D4C350B-D93B-F442-87E4-F5D3387E0801}" type="slidenum">
              <a:rPr lang="en-US"/>
              <a:pPr>
                <a:defRPr/>
              </a:pPr>
              <a:t>‹#›</a:t>
            </a:fld>
            <a:endParaRPr lang="en-US"/>
          </a:p>
        </p:txBody>
      </p:sp>
    </p:spTree>
    <p:extLst>
      <p:ext uri="{BB962C8B-B14F-4D97-AF65-F5344CB8AC3E}">
        <p14:creationId xmlns:p14="http://schemas.microsoft.com/office/powerpoint/2010/main" val="1279466978"/>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30F30067-492C-6343-9714-5F88F97C219E}" type="slidenum">
              <a:rPr lang="en-US"/>
              <a:pPr>
                <a:defRPr/>
              </a:pPr>
              <a:t>‹#›</a:t>
            </a:fld>
            <a:endParaRPr lang="en-US"/>
          </a:p>
        </p:txBody>
      </p:sp>
    </p:spTree>
    <p:extLst>
      <p:ext uri="{BB962C8B-B14F-4D97-AF65-F5344CB8AC3E}">
        <p14:creationId xmlns:p14="http://schemas.microsoft.com/office/powerpoint/2010/main" val="1745228127"/>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002F1A5E-7E70-7F40-A725-2BFE50077A17}" type="slidenum">
              <a:rPr lang="en-US"/>
              <a:pPr>
                <a:defRPr/>
              </a:pPr>
              <a:t>‹#›</a:t>
            </a:fld>
            <a:endParaRPr lang="en-US"/>
          </a:p>
        </p:txBody>
      </p:sp>
    </p:spTree>
    <p:extLst>
      <p:ext uri="{BB962C8B-B14F-4D97-AF65-F5344CB8AC3E}">
        <p14:creationId xmlns:p14="http://schemas.microsoft.com/office/powerpoint/2010/main" val="14235844"/>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AB89C03A-7B9A-F449-872A-53EB2AE8F033}" type="slidenum">
              <a:rPr lang="en-US"/>
              <a:pPr>
                <a:defRPr/>
              </a:pPr>
              <a:t>‹#›</a:t>
            </a:fld>
            <a:endParaRPr lang="en-US"/>
          </a:p>
        </p:txBody>
      </p:sp>
    </p:spTree>
    <p:extLst>
      <p:ext uri="{BB962C8B-B14F-4D97-AF65-F5344CB8AC3E}">
        <p14:creationId xmlns:p14="http://schemas.microsoft.com/office/powerpoint/2010/main" val="431821458"/>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6AD6521F-0C79-CF43-B32B-59E163DB3836}" type="slidenum">
              <a:rPr lang="en-US"/>
              <a:pPr>
                <a:defRPr/>
              </a:pPr>
              <a:t>‹#›</a:t>
            </a:fld>
            <a:endParaRPr lang="en-US"/>
          </a:p>
        </p:txBody>
      </p:sp>
    </p:spTree>
    <p:extLst>
      <p:ext uri="{BB962C8B-B14F-4D97-AF65-F5344CB8AC3E}">
        <p14:creationId xmlns:p14="http://schemas.microsoft.com/office/powerpoint/2010/main" val="4230279153"/>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8167CB3-685D-1D4E-AF46-59A4E276561D}" type="slidenum">
              <a:rPr lang="en-US"/>
              <a:pPr>
                <a:defRPr/>
              </a:pPr>
              <a:t>‹#›</a:t>
            </a:fld>
            <a:endParaRPr lang="en-US"/>
          </a:p>
        </p:txBody>
      </p:sp>
    </p:spTree>
    <p:extLst>
      <p:ext uri="{BB962C8B-B14F-4D97-AF65-F5344CB8AC3E}">
        <p14:creationId xmlns:p14="http://schemas.microsoft.com/office/powerpoint/2010/main" val="273710137"/>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CD88617E-CBB5-AD4F-A5A7-3A5C037BCA68}" type="slidenum">
              <a:rPr lang="en-US"/>
              <a:pPr>
                <a:defRPr/>
              </a:pPr>
              <a:t>‹#›</a:t>
            </a:fld>
            <a:endParaRPr lang="en-US"/>
          </a:p>
        </p:txBody>
      </p:sp>
    </p:spTree>
    <p:extLst>
      <p:ext uri="{BB962C8B-B14F-4D97-AF65-F5344CB8AC3E}">
        <p14:creationId xmlns:p14="http://schemas.microsoft.com/office/powerpoint/2010/main" val="3684784703"/>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A149708C-66D4-DA42-BDAF-02149EFF7B90}" type="slidenum">
              <a:rPr lang="en-US"/>
              <a:pPr>
                <a:defRPr/>
              </a:pPr>
              <a:t>‹#›</a:t>
            </a:fld>
            <a:endParaRPr lang="en-US"/>
          </a:p>
        </p:txBody>
      </p:sp>
    </p:spTree>
    <p:extLst>
      <p:ext uri="{BB962C8B-B14F-4D97-AF65-F5344CB8AC3E}">
        <p14:creationId xmlns:p14="http://schemas.microsoft.com/office/powerpoint/2010/main" val="1242610259"/>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75B7EAEA-5DA3-0648-B379-685D4E8951EC}" type="slidenum">
              <a:rPr lang="en-US"/>
              <a:pPr>
                <a:defRPr/>
              </a:pPr>
              <a:t>‹#›</a:t>
            </a:fld>
            <a:endParaRPr lang="en-US"/>
          </a:p>
        </p:txBody>
      </p:sp>
    </p:spTree>
    <p:extLst>
      <p:ext uri="{BB962C8B-B14F-4D97-AF65-F5344CB8AC3E}">
        <p14:creationId xmlns:p14="http://schemas.microsoft.com/office/powerpoint/2010/main" val="3202390511"/>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EE21DA28-B47D-2146-8AC8-C5033482F54D}" type="slidenum">
              <a:rPr lang="en-US"/>
              <a:pPr>
                <a:defRPr/>
              </a:pPr>
              <a:t>‹#›</a:t>
            </a:fld>
            <a:endParaRPr lang="en-US"/>
          </a:p>
        </p:txBody>
      </p:sp>
    </p:spTree>
    <p:extLst>
      <p:ext uri="{BB962C8B-B14F-4D97-AF65-F5344CB8AC3E}">
        <p14:creationId xmlns:p14="http://schemas.microsoft.com/office/powerpoint/2010/main" val="3838330715"/>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86050" name="Rectangle 1026"/>
          <p:cNvSpPr>
            <a:spLocks noGrp="1" noChangeArrowheads="1"/>
          </p:cNvSpPr>
          <p:nvPr>
            <p:ph type="ctrTitle"/>
          </p:nvPr>
        </p:nvSpPr>
        <p:spPr>
          <a:xfrm>
            <a:off x="838200" y="1981200"/>
            <a:ext cx="6553200" cy="990600"/>
          </a:xfrm>
        </p:spPr>
        <p:txBody>
          <a:bodyPr/>
          <a:lstStyle>
            <a:lvl1pPr>
              <a:defRPr sz="4000"/>
            </a:lvl1pPr>
          </a:lstStyle>
          <a:p>
            <a:r>
              <a:rPr lang="en-US"/>
              <a:t>Click to edit Master title style</a:t>
            </a:r>
          </a:p>
        </p:txBody>
      </p:sp>
      <p:sp>
        <p:nvSpPr>
          <p:cNvPr id="386051" name="Rectangle 1027"/>
          <p:cNvSpPr>
            <a:spLocks noGrp="1" noChangeArrowheads="1"/>
          </p:cNvSpPr>
          <p:nvPr>
            <p:ph type="subTitle" idx="1"/>
          </p:nvPr>
        </p:nvSpPr>
        <p:spPr>
          <a:xfrm>
            <a:off x="838200" y="3048000"/>
            <a:ext cx="6553200" cy="1219200"/>
          </a:xfrm>
        </p:spPr>
        <p:txBody>
          <a:bodyPr anchor="ctr"/>
          <a:lstStyle>
            <a:lvl1pPr marL="0" indent="0">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xfrm>
            <a:off x="838200" y="6248400"/>
            <a:ext cx="1905000" cy="457200"/>
          </a:xfrm>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xfrm>
            <a:off x="3505200" y="6248400"/>
            <a:ext cx="2895600" cy="457200"/>
          </a:xfrm>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xfrm>
            <a:off x="7086600" y="6248400"/>
            <a:ext cx="1905000" cy="457200"/>
          </a:xfrm>
        </p:spPr>
        <p:txBody>
          <a:bodyPr/>
          <a:lstStyle>
            <a:lvl1pPr>
              <a:defRPr/>
            </a:lvl1pPr>
          </a:lstStyle>
          <a:p>
            <a:pPr>
              <a:defRPr/>
            </a:pPr>
            <a:fld id="{75177E2C-CB54-4045-B7B7-B71AB7EA8E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206597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61CA131-B6C6-6043-9015-CED182AB56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355873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611D814-1A51-FF47-9F20-6065B5E55EF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91228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739E099-62B8-5C4B-B65B-1D3CD85473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081571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66CD2F22-2D72-F544-B863-D516D451075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259121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BD16529B-4949-E84F-868F-004171585E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757891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03276B5C-BFB1-0E4F-A2DD-2BE75BC914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312471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4A056596-39D9-C64E-8E1E-A41335A58E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396664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32CC74B3-4FAB-5E4B-B43C-7816EF0FF6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057079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5BF0F7E-FC0A-EE4A-B88E-890BEB1D84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75914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81000"/>
            <a:ext cx="18859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81000"/>
            <a:ext cx="55054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C09113D-EFDC-4843-9603-86017D2001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617889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529355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39954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476316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912667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174274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540143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161779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496752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517519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110908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820818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903DCD67-4DA2-4147-95E3-22F3A8CE46D6}" type="slidenum">
              <a:rPr lang="en-US"/>
              <a:pPr>
                <a:defRPr/>
              </a:pPr>
              <a:t>‹#›</a:t>
            </a:fld>
            <a:endParaRPr lang="en-US"/>
          </a:p>
        </p:txBody>
      </p:sp>
    </p:spTree>
    <p:extLst>
      <p:ext uri="{BB962C8B-B14F-4D97-AF65-F5344CB8AC3E}">
        <p14:creationId xmlns:p14="http://schemas.microsoft.com/office/powerpoint/2010/main" val="2001149644"/>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99154C62-C4C9-864A-B9A2-78D770764988}" type="slidenum">
              <a:rPr lang="en-US"/>
              <a:pPr>
                <a:defRPr/>
              </a:pPr>
              <a:t>‹#›</a:t>
            </a:fld>
            <a:endParaRPr lang="en-US"/>
          </a:p>
        </p:txBody>
      </p:sp>
    </p:spTree>
    <p:extLst>
      <p:ext uri="{BB962C8B-B14F-4D97-AF65-F5344CB8AC3E}">
        <p14:creationId xmlns:p14="http://schemas.microsoft.com/office/powerpoint/2010/main" val="3184913056"/>
      </p:ext>
    </p:extLst>
  </p:cSld>
  <p:clrMapOvr>
    <a:masterClrMapping/>
  </p:clrMapOvr>
  <p:transitio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EC2DC20B-4748-D24D-A467-B981A62CE8C3}" type="slidenum">
              <a:rPr lang="en-US"/>
              <a:pPr>
                <a:defRPr/>
              </a:pPr>
              <a:t>‹#›</a:t>
            </a:fld>
            <a:endParaRPr lang="en-US"/>
          </a:p>
        </p:txBody>
      </p:sp>
    </p:spTree>
    <p:extLst>
      <p:ext uri="{BB962C8B-B14F-4D97-AF65-F5344CB8AC3E}">
        <p14:creationId xmlns:p14="http://schemas.microsoft.com/office/powerpoint/2010/main" val="1005912497"/>
      </p:ext>
    </p:extLst>
  </p:cSld>
  <p:clrMapOvr>
    <a:masterClrMapping/>
  </p:clrMapOvr>
  <p:transitio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74CB1253-A6D4-0348-A75D-48399BDCD986}" type="slidenum">
              <a:rPr lang="en-US"/>
              <a:pPr>
                <a:defRPr/>
              </a:pPr>
              <a:t>‹#›</a:t>
            </a:fld>
            <a:endParaRPr lang="en-US"/>
          </a:p>
        </p:txBody>
      </p:sp>
    </p:spTree>
    <p:extLst>
      <p:ext uri="{BB962C8B-B14F-4D97-AF65-F5344CB8AC3E}">
        <p14:creationId xmlns:p14="http://schemas.microsoft.com/office/powerpoint/2010/main" val="2093408859"/>
      </p:ext>
    </p:extLst>
  </p:cSld>
  <p:clrMapOvr>
    <a:masterClrMapping/>
  </p:clrMapOvr>
  <p:transitio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E6437F8B-6739-5D4F-986F-A4E7B0E69DDD}" type="slidenum">
              <a:rPr lang="en-US"/>
              <a:pPr>
                <a:defRPr/>
              </a:pPr>
              <a:t>‹#›</a:t>
            </a:fld>
            <a:endParaRPr lang="en-US"/>
          </a:p>
        </p:txBody>
      </p:sp>
    </p:spTree>
    <p:extLst>
      <p:ext uri="{BB962C8B-B14F-4D97-AF65-F5344CB8AC3E}">
        <p14:creationId xmlns:p14="http://schemas.microsoft.com/office/powerpoint/2010/main" val="3040539751"/>
      </p:ext>
    </p:extLst>
  </p:cSld>
  <p:clrMapOvr>
    <a:masterClrMapping/>
  </p:clrMapOvr>
  <p:transition spd="med">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C7F3F67D-B82E-6145-8511-CEECA283753B}" type="slidenum">
              <a:rPr lang="en-US"/>
              <a:pPr>
                <a:defRPr/>
              </a:pPr>
              <a:t>‹#›</a:t>
            </a:fld>
            <a:endParaRPr lang="en-US"/>
          </a:p>
        </p:txBody>
      </p:sp>
    </p:spTree>
    <p:extLst>
      <p:ext uri="{BB962C8B-B14F-4D97-AF65-F5344CB8AC3E}">
        <p14:creationId xmlns:p14="http://schemas.microsoft.com/office/powerpoint/2010/main" val="2442419729"/>
      </p:ext>
    </p:extLst>
  </p:cSld>
  <p:clrMapOvr>
    <a:masterClrMapping/>
  </p:clrMapOvr>
  <p:transitio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0DD6059-20D7-0B42-8729-46DAFBA2B494}" type="slidenum">
              <a:rPr lang="en-US"/>
              <a:pPr>
                <a:defRPr/>
              </a:pPr>
              <a:t>‹#›</a:t>
            </a:fld>
            <a:endParaRPr lang="en-US"/>
          </a:p>
        </p:txBody>
      </p:sp>
    </p:spTree>
    <p:extLst>
      <p:ext uri="{BB962C8B-B14F-4D97-AF65-F5344CB8AC3E}">
        <p14:creationId xmlns:p14="http://schemas.microsoft.com/office/powerpoint/2010/main" val="1354534704"/>
      </p:ext>
    </p:extLst>
  </p:cSld>
  <p:clrMapOvr>
    <a:masterClrMapping/>
  </p:clrMapOvr>
  <p:transitio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060BF091-C897-FD42-9581-D11A0EEBEAD1}" type="slidenum">
              <a:rPr lang="en-US"/>
              <a:pPr>
                <a:defRPr/>
              </a:pPr>
              <a:t>‹#›</a:t>
            </a:fld>
            <a:endParaRPr lang="en-US"/>
          </a:p>
        </p:txBody>
      </p:sp>
    </p:spTree>
    <p:extLst>
      <p:ext uri="{BB962C8B-B14F-4D97-AF65-F5344CB8AC3E}">
        <p14:creationId xmlns:p14="http://schemas.microsoft.com/office/powerpoint/2010/main" val="885206720"/>
      </p:ext>
    </p:extLst>
  </p:cSld>
  <p:clrMapOvr>
    <a:masterClrMapping/>
  </p:clrMapOvr>
  <p:transitio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CDED6449-24EE-6942-8A73-CC1BA2967FE1}" type="slidenum">
              <a:rPr lang="en-US"/>
              <a:pPr>
                <a:defRPr/>
              </a:pPr>
              <a:t>‹#›</a:t>
            </a:fld>
            <a:endParaRPr lang="en-US"/>
          </a:p>
        </p:txBody>
      </p:sp>
    </p:spTree>
    <p:extLst>
      <p:ext uri="{BB962C8B-B14F-4D97-AF65-F5344CB8AC3E}">
        <p14:creationId xmlns:p14="http://schemas.microsoft.com/office/powerpoint/2010/main" val="60311270"/>
      </p:ext>
    </p:extLst>
  </p:cSld>
  <p:clrMapOvr>
    <a:masterClrMapping/>
  </p:clrMapOvr>
  <p:transitio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6E432666-7565-F146-A95B-5559001B35D1}" type="slidenum">
              <a:rPr lang="en-US"/>
              <a:pPr>
                <a:defRPr/>
              </a:pPr>
              <a:t>‹#›</a:t>
            </a:fld>
            <a:endParaRPr lang="en-US"/>
          </a:p>
        </p:txBody>
      </p:sp>
    </p:spTree>
    <p:extLst>
      <p:ext uri="{BB962C8B-B14F-4D97-AF65-F5344CB8AC3E}">
        <p14:creationId xmlns:p14="http://schemas.microsoft.com/office/powerpoint/2010/main" val="163449869"/>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8492718D-EF3A-8C41-A781-3FD625AD7ABB}" type="slidenum">
              <a:rPr lang="en-US"/>
              <a:pPr>
                <a:defRPr/>
              </a:pPr>
              <a:t>‹#›</a:t>
            </a:fld>
            <a:endParaRPr lang="en-US"/>
          </a:p>
        </p:txBody>
      </p:sp>
    </p:spTree>
    <p:extLst>
      <p:ext uri="{BB962C8B-B14F-4D97-AF65-F5344CB8AC3E}">
        <p14:creationId xmlns:p14="http://schemas.microsoft.com/office/powerpoint/2010/main" val="3480921446"/>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defTabSz="45720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221EDEB8-0721-454B-91F8-F7CE70AA7DDC}" type="slidenum">
              <a:rPr lang="en-US"/>
              <a:pPr>
                <a:defRPr/>
              </a:pPr>
              <a:t>‹#›</a:t>
            </a:fld>
            <a:endParaRPr lang="en-US"/>
          </a:p>
        </p:txBody>
      </p:sp>
    </p:spTree>
    <p:extLst>
      <p:ext uri="{BB962C8B-B14F-4D97-AF65-F5344CB8AC3E}">
        <p14:creationId xmlns:p14="http://schemas.microsoft.com/office/powerpoint/2010/main" val="2592591413"/>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6" name="Rectangle 6"/>
          <p:cNvSpPr>
            <a:spLocks noGrp="1" noChangeArrowheads="1"/>
          </p:cNvSpPr>
          <p:nvPr>
            <p:ph type="sldNum" sz="quarter" idx="12"/>
          </p:nvPr>
        </p:nvSpPr>
        <p:spPr/>
        <p:txBody>
          <a:bodyPr/>
          <a:lstStyle>
            <a:lvl1pPr algn="l" defTabSz="457200">
              <a:spcBef>
                <a:spcPct val="50000"/>
              </a:spcBef>
              <a:buFont typeface="Wingdings" charset="0"/>
              <a:buChar char="§"/>
              <a:defRPr sz="2400" b="1"/>
            </a:lvl1pPr>
          </a:lstStyle>
          <a:p>
            <a:pPr>
              <a:defRPr/>
            </a:pPr>
            <a:fld id="{8AA2E290-EDBA-2A4A-ABA6-6D4AF1037D37}" type="slidenum">
              <a:rPr lang="en-US"/>
              <a:pPr>
                <a:defRPr/>
              </a:pPr>
              <a:t>‹#›</a:t>
            </a:fld>
            <a:endParaRPr lang="en-US"/>
          </a:p>
        </p:txBody>
      </p:sp>
    </p:spTree>
    <p:extLst>
      <p:ext uri="{BB962C8B-B14F-4D97-AF65-F5344CB8AC3E}">
        <p14:creationId xmlns:p14="http://schemas.microsoft.com/office/powerpoint/2010/main" val="559560388"/>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6" name="Rectangle 6"/>
          <p:cNvSpPr>
            <a:spLocks noGrp="1" noChangeArrowheads="1"/>
          </p:cNvSpPr>
          <p:nvPr>
            <p:ph type="sldNum" sz="quarter" idx="12"/>
          </p:nvPr>
        </p:nvSpPr>
        <p:spPr/>
        <p:txBody>
          <a:bodyPr/>
          <a:lstStyle>
            <a:lvl1pPr algn="l" defTabSz="457200">
              <a:spcBef>
                <a:spcPct val="50000"/>
              </a:spcBef>
              <a:buFont typeface="Wingdings" charset="0"/>
              <a:buChar char="§"/>
              <a:defRPr sz="2400" b="1"/>
            </a:lvl1pPr>
          </a:lstStyle>
          <a:p>
            <a:pPr>
              <a:defRPr/>
            </a:pPr>
            <a:fld id="{970DDB42-ACBD-074C-89A2-E42A8CF69FFD}" type="slidenum">
              <a:rPr lang="en-US"/>
              <a:pPr>
                <a:defRPr/>
              </a:pPr>
              <a:t>‹#›</a:t>
            </a:fld>
            <a:endParaRPr lang="en-US"/>
          </a:p>
        </p:txBody>
      </p:sp>
    </p:spTree>
    <p:extLst>
      <p:ext uri="{BB962C8B-B14F-4D97-AF65-F5344CB8AC3E}">
        <p14:creationId xmlns:p14="http://schemas.microsoft.com/office/powerpoint/2010/main" val="123810234"/>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6" name="Rectangle 6"/>
          <p:cNvSpPr>
            <a:spLocks noGrp="1" noChangeArrowheads="1"/>
          </p:cNvSpPr>
          <p:nvPr>
            <p:ph type="sldNum" sz="quarter" idx="12"/>
          </p:nvPr>
        </p:nvSpPr>
        <p:spPr/>
        <p:txBody>
          <a:bodyPr/>
          <a:lstStyle>
            <a:lvl1pPr algn="l" defTabSz="457200">
              <a:spcBef>
                <a:spcPct val="50000"/>
              </a:spcBef>
              <a:buFont typeface="Wingdings" charset="0"/>
              <a:buChar char="§"/>
              <a:defRPr sz="2400" b="1"/>
            </a:lvl1pPr>
          </a:lstStyle>
          <a:p>
            <a:pPr>
              <a:defRPr/>
            </a:pPr>
            <a:fld id="{493105F4-B402-0A4F-9D81-A975CDA0DC0E}" type="slidenum">
              <a:rPr lang="en-US"/>
              <a:pPr>
                <a:defRPr/>
              </a:pPr>
              <a:t>‹#›</a:t>
            </a:fld>
            <a:endParaRPr lang="en-US"/>
          </a:p>
        </p:txBody>
      </p:sp>
    </p:spTree>
    <p:extLst>
      <p:ext uri="{BB962C8B-B14F-4D97-AF65-F5344CB8AC3E}">
        <p14:creationId xmlns:p14="http://schemas.microsoft.com/office/powerpoint/2010/main" val="3831428442"/>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7" name="Rectangle 6"/>
          <p:cNvSpPr>
            <a:spLocks noGrp="1" noChangeArrowheads="1"/>
          </p:cNvSpPr>
          <p:nvPr>
            <p:ph type="sldNum" sz="quarter" idx="12"/>
          </p:nvPr>
        </p:nvSpPr>
        <p:spPr/>
        <p:txBody>
          <a:bodyPr/>
          <a:lstStyle>
            <a:lvl1pPr algn="l" defTabSz="457200">
              <a:spcBef>
                <a:spcPct val="50000"/>
              </a:spcBef>
              <a:buFont typeface="Wingdings" charset="0"/>
              <a:buChar char="§"/>
              <a:defRPr sz="2400" b="1"/>
            </a:lvl1pPr>
          </a:lstStyle>
          <a:p>
            <a:pPr>
              <a:defRPr/>
            </a:pPr>
            <a:fld id="{EDE47E43-8C16-2C42-B54B-53974DADD7B7}" type="slidenum">
              <a:rPr lang="en-US"/>
              <a:pPr>
                <a:defRPr/>
              </a:pPr>
              <a:t>‹#›</a:t>
            </a:fld>
            <a:endParaRPr lang="en-US"/>
          </a:p>
        </p:txBody>
      </p:sp>
    </p:spTree>
    <p:extLst>
      <p:ext uri="{BB962C8B-B14F-4D97-AF65-F5344CB8AC3E}">
        <p14:creationId xmlns:p14="http://schemas.microsoft.com/office/powerpoint/2010/main" val="2156997617"/>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9" name="Rectangle 6"/>
          <p:cNvSpPr>
            <a:spLocks noGrp="1" noChangeArrowheads="1"/>
          </p:cNvSpPr>
          <p:nvPr>
            <p:ph type="sldNum" sz="quarter" idx="12"/>
          </p:nvPr>
        </p:nvSpPr>
        <p:spPr/>
        <p:txBody>
          <a:bodyPr/>
          <a:lstStyle>
            <a:lvl1pPr algn="l" defTabSz="457200">
              <a:spcBef>
                <a:spcPct val="50000"/>
              </a:spcBef>
              <a:buFont typeface="Wingdings" charset="0"/>
              <a:buChar char="§"/>
              <a:defRPr sz="2400" b="1"/>
            </a:lvl1pPr>
          </a:lstStyle>
          <a:p>
            <a:pPr>
              <a:defRPr/>
            </a:pPr>
            <a:fld id="{87D721A0-A646-5440-A379-A8CF2536F414}" type="slidenum">
              <a:rPr lang="en-US"/>
              <a:pPr>
                <a:defRPr/>
              </a:pPr>
              <a:t>‹#›</a:t>
            </a:fld>
            <a:endParaRPr lang="en-US"/>
          </a:p>
        </p:txBody>
      </p:sp>
    </p:spTree>
    <p:extLst>
      <p:ext uri="{BB962C8B-B14F-4D97-AF65-F5344CB8AC3E}">
        <p14:creationId xmlns:p14="http://schemas.microsoft.com/office/powerpoint/2010/main" val="3520310651"/>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5" name="Rectangle 6"/>
          <p:cNvSpPr>
            <a:spLocks noGrp="1" noChangeArrowheads="1"/>
          </p:cNvSpPr>
          <p:nvPr>
            <p:ph type="sldNum" sz="quarter" idx="12"/>
          </p:nvPr>
        </p:nvSpPr>
        <p:spPr/>
        <p:txBody>
          <a:bodyPr/>
          <a:lstStyle>
            <a:lvl1pPr algn="l" defTabSz="457200">
              <a:spcBef>
                <a:spcPct val="50000"/>
              </a:spcBef>
              <a:buFont typeface="Wingdings" charset="0"/>
              <a:buChar char="§"/>
              <a:defRPr sz="2400" b="1"/>
            </a:lvl1pPr>
          </a:lstStyle>
          <a:p>
            <a:pPr>
              <a:defRPr/>
            </a:pPr>
            <a:fld id="{C3BDDFC9-5D7C-C449-91C2-5081469EB9D4}" type="slidenum">
              <a:rPr lang="en-US"/>
              <a:pPr>
                <a:defRPr/>
              </a:pPr>
              <a:t>‹#›</a:t>
            </a:fld>
            <a:endParaRPr lang="en-US"/>
          </a:p>
        </p:txBody>
      </p:sp>
    </p:spTree>
    <p:extLst>
      <p:ext uri="{BB962C8B-B14F-4D97-AF65-F5344CB8AC3E}">
        <p14:creationId xmlns:p14="http://schemas.microsoft.com/office/powerpoint/2010/main" val="2348076925"/>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4" name="Rectangle 6"/>
          <p:cNvSpPr>
            <a:spLocks noGrp="1" noChangeArrowheads="1"/>
          </p:cNvSpPr>
          <p:nvPr>
            <p:ph type="sldNum" sz="quarter" idx="12"/>
          </p:nvPr>
        </p:nvSpPr>
        <p:spPr/>
        <p:txBody>
          <a:bodyPr/>
          <a:lstStyle>
            <a:lvl1pPr algn="l" defTabSz="457200">
              <a:spcBef>
                <a:spcPct val="50000"/>
              </a:spcBef>
              <a:buFont typeface="Wingdings" charset="0"/>
              <a:buChar char="§"/>
              <a:defRPr sz="2400" b="1"/>
            </a:lvl1pPr>
          </a:lstStyle>
          <a:p>
            <a:pPr>
              <a:defRPr/>
            </a:pPr>
            <a:fld id="{32E6F876-95E8-7648-B517-24104C9F1E19}" type="slidenum">
              <a:rPr lang="en-US"/>
              <a:pPr>
                <a:defRPr/>
              </a:pPr>
              <a:t>‹#›</a:t>
            </a:fld>
            <a:endParaRPr lang="en-US"/>
          </a:p>
        </p:txBody>
      </p:sp>
    </p:spTree>
    <p:extLst>
      <p:ext uri="{BB962C8B-B14F-4D97-AF65-F5344CB8AC3E}">
        <p14:creationId xmlns:p14="http://schemas.microsoft.com/office/powerpoint/2010/main" val="1136186266"/>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7" name="Rectangle 6"/>
          <p:cNvSpPr>
            <a:spLocks noGrp="1" noChangeArrowheads="1"/>
          </p:cNvSpPr>
          <p:nvPr>
            <p:ph type="sldNum" sz="quarter" idx="12"/>
          </p:nvPr>
        </p:nvSpPr>
        <p:spPr/>
        <p:txBody>
          <a:bodyPr/>
          <a:lstStyle>
            <a:lvl1pPr algn="l" defTabSz="457200">
              <a:spcBef>
                <a:spcPct val="50000"/>
              </a:spcBef>
              <a:buFont typeface="Wingdings" charset="0"/>
              <a:buChar char="§"/>
              <a:defRPr sz="2400" b="1"/>
            </a:lvl1pPr>
          </a:lstStyle>
          <a:p>
            <a:pPr>
              <a:defRPr/>
            </a:pPr>
            <a:fld id="{98B2C3F6-B309-0242-8C1B-F9430ECACF37}" type="slidenum">
              <a:rPr lang="en-US"/>
              <a:pPr>
                <a:defRPr/>
              </a:pPr>
              <a:t>‹#›</a:t>
            </a:fld>
            <a:endParaRPr lang="en-US"/>
          </a:p>
        </p:txBody>
      </p:sp>
    </p:spTree>
    <p:extLst>
      <p:ext uri="{BB962C8B-B14F-4D97-AF65-F5344CB8AC3E}">
        <p14:creationId xmlns:p14="http://schemas.microsoft.com/office/powerpoint/2010/main" val="2779250711"/>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7" name="Rectangle 6"/>
          <p:cNvSpPr>
            <a:spLocks noGrp="1" noChangeArrowheads="1"/>
          </p:cNvSpPr>
          <p:nvPr>
            <p:ph type="sldNum" sz="quarter" idx="12"/>
          </p:nvPr>
        </p:nvSpPr>
        <p:spPr/>
        <p:txBody>
          <a:bodyPr/>
          <a:lstStyle>
            <a:lvl1pPr algn="l" defTabSz="457200">
              <a:spcBef>
                <a:spcPct val="50000"/>
              </a:spcBef>
              <a:buFont typeface="Wingdings" charset="0"/>
              <a:buChar char="§"/>
              <a:defRPr sz="2400" b="1"/>
            </a:lvl1pPr>
          </a:lstStyle>
          <a:p>
            <a:pPr>
              <a:defRPr/>
            </a:pPr>
            <a:fld id="{0158CE07-453B-F844-B019-703A957F4662}" type="slidenum">
              <a:rPr lang="en-US"/>
              <a:pPr>
                <a:defRPr/>
              </a:pPr>
              <a:t>‹#›</a:t>
            </a:fld>
            <a:endParaRPr lang="en-US"/>
          </a:p>
        </p:txBody>
      </p:sp>
    </p:spTree>
    <p:extLst>
      <p:ext uri="{BB962C8B-B14F-4D97-AF65-F5344CB8AC3E}">
        <p14:creationId xmlns:p14="http://schemas.microsoft.com/office/powerpoint/2010/main" val="2355039218"/>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6" name="Rectangle 6"/>
          <p:cNvSpPr>
            <a:spLocks noGrp="1" noChangeArrowheads="1"/>
          </p:cNvSpPr>
          <p:nvPr>
            <p:ph type="sldNum" sz="quarter" idx="12"/>
          </p:nvPr>
        </p:nvSpPr>
        <p:spPr/>
        <p:txBody>
          <a:bodyPr/>
          <a:lstStyle>
            <a:lvl1pPr algn="l" defTabSz="457200">
              <a:spcBef>
                <a:spcPct val="50000"/>
              </a:spcBef>
              <a:buFont typeface="Wingdings" charset="0"/>
              <a:buChar char="§"/>
              <a:defRPr sz="2400" b="1"/>
            </a:lvl1pPr>
          </a:lstStyle>
          <a:p>
            <a:pPr>
              <a:defRPr/>
            </a:pPr>
            <a:fld id="{95CFE1A1-44F4-5941-A1BC-04C5CFC3E7E7}" type="slidenum">
              <a:rPr lang="en-US"/>
              <a:pPr>
                <a:defRPr/>
              </a:pPr>
              <a:t>‹#›</a:t>
            </a:fld>
            <a:endParaRPr lang="en-US"/>
          </a:p>
        </p:txBody>
      </p:sp>
    </p:spTree>
    <p:extLst>
      <p:ext uri="{BB962C8B-B14F-4D97-AF65-F5344CB8AC3E}">
        <p14:creationId xmlns:p14="http://schemas.microsoft.com/office/powerpoint/2010/main" val="2896300121"/>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6" name="Rectangle 6"/>
          <p:cNvSpPr>
            <a:spLocks noGrp="1" noChangeArrowheads="1"/>
          </p:cNvSpPr>
          <p:nvPr>
            <p:ph type="sldNum" sz="quarter" idx="12"/>
          </p:nvPr>
        </p:nvSpPr>
        <p:spPr/>
        <p:txBody>
          <a:bodyPr/>
          <a:lstStyle>
            <a:lvl1pPr algn="l" defTabSz="457200">
              <a:spcBef>
                <a:spcPct val="50000"/>
              </a:spcBef>
              <a:buFont typeface="Wingdings" charset="0"/>
              <a:buChar char="§"/>
              <a:defRPr sz="2400" b="1"/>
            </a:lvl1pPr>
          </a:lstStyle>
          <a:p>
            <a:pPr>
              <a:defRPr/>
            </a:pPr>
            <a:fld id="{5572151E-EF4C-1845-8D9B-DDD9F99A6BEC}" type="slidenum">
              <a:rPr lang="en-US"/>
              <a:pPr>
                <a:defRPr/>
              </a:pPr>
              <a:t>‹#›</a:t>
            </a:fld>
            <a:endParaRPr lang="en-US"/>
          </a:p>
        </p:txBody>
      </p:sp>
    </p:spTree>
    <p:extLst>
      <p:ext uri="{BB962C8B-B14F-4D97-AF65-F5344CB8AC3E}">
        <p14:creationId xmlns:p14="http://schemas.microsoft.com/office/powerpoint/2010/main" val="3651629128"/>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defRPr>
                <a:latin typeface="Arial"/>
                <a:ea typeface="ヒラギノ角ゴ Pro W3"/>
                <a:cs typeface="ヒラギノ角ゴ Pro W3"/>
              </a:defRPr>
            </a:lvl1pPr>
          </a:lstStyle>
          <a:p>
            <a:pPr>
              <a:defRPr/>
            </a:pPr>
            <a:fld id="{F2125937-DCBF-0348-AEB0-0F51C5C439B6}" type="slidenum">
              <a:rPr lang="en-US"/>
              <a:pPr>
                <a:defRPr/>
              </a:pPr>
              <a:t>‹#›</a:t>
            </a:fld>
            <a:endParaRPr lang="en-US"/>
          </a:p>
        </p:txBody>
      </p:sp>
    </p:spTree>
    <p:extLst>
      <p:ext uri="{BB962C8B-B14F-4D97-AF65-F5344CB8AC3E}">
        <p14:creationId xmlns:p14="http://schemas.microsoft.com/office/powerpoint/2010/main" val="35302907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defRPr>
                <a:latin typeface="Arial"/>
                <a:ea typeface="ヒラギノ角ゴ Pro W3"/>
                <a:cs typeface="ヒラギノ角ゴ Pro W3"/>
              </a:defRPr>
            </a:lvl1pPr>
          </a:lstStyle>
          <a:p>
            <a:pPr>
              <a:defRPr/>
            </a:pPr>
            <a:fld id="{53B11182-8B02-6440-9BB9-6C72B1938B36}" type="slidenum">
              <a:rPr lang="en-US"/>
              <a:pPr>
                <a:defRPr/>
              </a:pPr>
              <a:t>‹#›</a:t>
            </a:fld>
            <a:endParaRPr lang="en-US"/>
          </a:p>
        </p:txBody>
      </p:sp>
    </p:spTree>
    <p:extLst>
      <p:ext uri="{BB962C8B-B14F-4D97-AF65-F5344CB8AC3E}">
        <p14:creationId xmlns:p14="http://schemas.microsoft.com/office/powerpoint/2010/main" val="21635383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defRPr>
                <a:latin typeface="Arial"/>
                <a:ea typeface="ヒラギノ角ゴ Pro W3"/>
                <a:cs typeface="ヒラギノ角ゴ Pro W3"/>
              </a:defRPr>
            </a:lvl1pPr>
          </a:lstStyle>
          <a:p>
            <a:pPr>
              <a:defRPr/>
            </a:pPr>
            <a:fld id="{D3D3B753-368B-C045-93EA-1132E1C431DC}" type="slidenum">
              <a:rPr lang="en-US"/>
              <a:pPr>
                <a:defRPr/>
              </a:pPr>
              <a:t>‹#›</a:t>
            </a:fld>
            <a:endParaRPr lang="en-US"/>
          </a:p>
        </p:txBody>
      </p:sp>
    </p:spTree>
    <p:extLst>
      <p:ext uri="{BB962C8B-B14F-4D97-AF65-F5344CB8AC3E}">
        <p14:creationId xmlns:p14="http://schemas.microsoft.com/office/powerpoint/2010/main" val="28360324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defRPr>
                <a:latin typeface="Arial"/>
                <a:ea typeface="ヒラギノ角ゴ Pro W3"/>
                <a:cs typeface="ヒラギノ角ゴ Pro W3"/>
              </a:defRPr>
            </a:lvl1pPr>
          </a:lstStyle>
          <a:p>
            <a:pPr>
              <a:defRPr/>
            </a:pPr>
            <a:fld id="{E4F8B845-37C2-C94B-8B78-32311B02C95D}" type="slidenum">
              <a:rPr lang="en-US"/>
              <a:pPr>
                <a:defRPr/>
              </a:pPr>
              <a:t>‹#›</a:t>
            </a:fld>
            <a:endParaRPr lang="en-US"/>
          </a:p>
        </p:txBody>
      </p:sp>
    </p:spTree>
    <p:extLst>
      <p:ext uri="{BB962C8B-B14F-4D97-AF65-F5344CB8AC3E}">
        <p14:creationId xmlns:p14="http://schemas.microsoft.com/office/powerpoint/2010/main" val="31245630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eaLnBrk="1" hangingPunct="1">
              <a:defRPr>
                <a:latin typeface="Arial"/>
                <a:ea typeface="ヒラギノ角ゴ Pro W3"/>
                <a:cs typeface="ヒラギノ角ゴ Pro W3"/>
              </a:defRPr>
            </a:lvl1pPr>
          </a:lstStyle>
          <a:p>
            <a:pPr>
              <a:defRPr/>
            </a:pPr>
            <a:fld id="{BA03101E-A1D0-AE41-9AC3-976D9AB55545}" type="slidenum">
              <a:rPr lang="en-US"/>
              <a:pPr>
                <a:defRPr/>
              </a:pPr>
              <a:t>‹#›</a:t>
            </a:fld>
            <a:endParaRPr lang="en-US"/>
          </a:p>
        </p:txBody>
      </p:sp>
    </p:spTree>
    <p:extLst>
      <p:ext uri="{BB962C8B-B14F-4D97-AF65-F5344CB8AC3E}">
        <p14:creationId xmlns:p14="http://schemas.microsoft.com/office/powerpoint/2010/main" val="33981189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eaLnBrk="1" hangingPunct="1">
              <a:defRPr>
                <a:latin typeface="Arial"/>
                <a:ea typeface="ヒラギノ角ゴ Pro W3"/>
                <a:cs typeface="ヒラギノ角ゴ Pro W3"/>
              </a:defRPr>
            </a:lvl1pPr>
          </a:lstStyle>
          <a:p>
            <a:pPr>
              <a:defRPr/>
            </a:pPr>
            <a:fld id="{8D93E8DE-1A34-084F-B871-6E8707DF1AA5}" type="slidenum">
              <a:rPr lang="en-US"/>
              <a:pPr>
                <a:defRPr/>
              </a:pPr>
              <a:t>‹#›</a:t>
            </a:fld>
            <a:endParaRPr lang="en-US"/>
          </a:p>
        </p:txBody>
      </p:sp>
    </p:spTree>
    <p:extLst>
      <p:ext uri="{BB962C8B-B14F-4D97-AF65-F5344CB8AC3E}">
        <p14:creationId xmlns:p14="http://schemas.microsoft.com/office/powerpoint/2010/main" val="7460326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eaLnBrk="1" hangingPunct="1">
              <a:defRPr>
                <a:latin typeface="Arial"/>
                <a:ea typeface="ヒラギノ角ゴ Pro W3"/>
                <a:cs typeface="ヒラギノ角ゴ Pro W3"/>
              </a:defRPr>
            </a:lvl1pPr>
          </a:lstStyle>
          <a:p>
            <a:pPr>
              <a:defRPr/>
            </a:pPr>
            <a:fld id="{D0E8D479-5292-D845-AC08-FE623D762E74}" type="slidenum">
              <a:rPr lang="en-US"/>
              <a:pPr>
                <a:defRPr/>
              </a:pPr>
              <a:t>‹#›</a:t>
            </a:fld>
            <a:endParaRPr lang="en-US"/>
          </a:p>
        </p:txBody>
      </p:sp>
    </p:spTree>
    <p:extLst>
      <p:ext uri="{BB962C8B-B14F-4D97-AF65-F5344CB8AC3E}">
        <p14:creationId xmlns:p14="http://schemas.microsoft.com/office/powerpoint/2010/main" val="34578656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defRPr>
                <a:latin typeface="Arial"/>
                <a:ea typeface="ヒラギノ角ゴ Pro W3"/>
                <a:cs typeface="ヒラギノ角ゴ Pro W3"/>
              </a:defRPr>
            </a:lvl1pPr>
          </a:lstStyle>
          <a:p>
            <a:pPr>
              <a:defRPr/>
            </a:pPr>
            <a:fld id="{D683C71E-FE04-4A40-8D90-2B75329A5BCB}" type="slidenum">
              <a:rPr lang="en-US"/>
              <a:pPr>
                <a:defRPr/>
              </a:pPr>
              <a:t>‹#›</a:t>
            </a:fld>
            <a:endParaRPr lang="en-US"/>
          </a:p>
        </p:txBody>
      </p:sp>
    </p:spTree>
    <p:extLst>
      <p:ext uri="{BB962C8B-B14F-4D97-AF65-F5344CB8AC3E}">
        <p14:creationId xmlns:p14="http://schemas.microsoft.com/office/powerpoint/2010/main" val="627555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4.jpe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17" Type="http://schemas.openxmlformats.org/officeDocument/2006/relationships/image" Target="../media/image8.png"/><Relationship Id="rId2" Type="http://schemas.openxmlformats.org/officeDocument/2006/relationships/slideLayout" Target="../slideLayouts/slideLayout104.xml"/><Relationship Id="rId16" Type="http://schemas.openxmlformats.org/officeDocument/2006/relationships/image" Target="../media/image7.png"/><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image" Target="../media/image6.png"/><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image" Target="../media/image5.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9.jpe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theme" Target="../theme/theme1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6.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8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image" Target="../media/image10.jpeg"/><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8.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theme" Target="../theme/theme19.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image" Target="../media/image1.jpeg"/><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20.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1.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4.xml"/><Relationship Id="rId13" Type="http://schemas.openxmlformats.org/officeDocument/2006/relationships/theme" Target="../theme/theme22.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slideLayout" Target="../slideLayouts/slideLayout238.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theme" Target="../theme/theme23.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8.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4.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theme" Target="../theme/theme25.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27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1.xml"/><Relationship Id="rId13" Type="http://schemas.openxmlformats.org/officeDocument/2006/relationships/slideLayout" Target="../slideLayouts/slideLayout286.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slideLayout" Target="../slideLayouts/slideLayout285.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8.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theme" Target="../theme/theme29.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slideLayout" Target="../slideLayouts/slideLayout309.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2.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492546" name="Picture 6" descr="ticket7R.pn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rot="1082531">
            <a:off x="5549900" y="1755775"/>
            <a:ext cx="1096963" cy="55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2547" name="Picture 7" descr="ticket8R.pn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rot="-887743">
            <a:off x="5383213" y="2155825"/>
            <a:ext cx="1096962" cy="55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2548" name="Picture 8" descr="42-16393499.png"/>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516188" y="304800"/>
            <a:ext cx="3427412"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2549" name="Title Placeholder 1"/>
          <p:cNvSpPr>
            <a:spLocks noGrp="1"/>
          </p:cNvSpPr>
          <p:nvPr>
            <p:ph type="title"/>
          </p:nvPr>
        </p:nvSpPr>
        <p:spPr bwMode="auto">
          <a:xfrm>
            <a:off x="685800" y="120650"/>
            <a:ext cx="7770813" cy="143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2550" name="Text Placeholder 2"/>
          <p:cNvSpPr>
            <a:spLocks noGrp="1"/>
          </p:cNvSpPr>
          <p:nvPr>
            <p:ph type="body" idx="1"/>
          </p:nvPr>
        </p:nvSpPr>
        <p:spPr bwMode="auto">
          <a:xfrm>
            <a:off x="685800" y="1752600"/>
            <a:ext cx="7770813" cy="437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6619875"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914400" eaLnBrk="1" hangingPunct="1">
              <a:defRPr sz="1200">
                <a:solidFill>
                  <a:srgbClr val="FFFFFF"/>
                </a:solidFill>
                <a:effectLst>
                  <a:outerShdw blurRad="38100" dist="38100" dir="2700000" algn="tl">
                    <a:srgbClr val="212121"/>
                  </a:outerShdw>
                </a:effectLst>
                <a:latin typeface="Calisto MT"/>
                <a:cs typeface="ＭＳ Ｐゴシック"/>
              </a:defRPr>
            </a:lvl1pPr>
          </a:lstStyle>
          <a:p>
            <a:pPr fontAlgn="base">
              <a:spcBef>
                <a:spcPct val="0"/>
              </a:spcBef>
              <a:spcAft>
                <a:spcPct val="0"/>
              </a:spcAft>
              <a:defRPr/>
            </a:pPr>
            <a:endParaRPr lang="en-US">
              <a:ea typeface="ＭＳ Ｐゴシック" charset="0"/>
            </a:endParaRPr>
          </a:p>
        </p:txBody>
      </p:sp>
      <p:sp>
        <p:nvSpPr>
          <p:cNvPr id="11" name="Footer Placeholder 4"/>
          <p:cNvSpPr>
            <a:spLocks noGrp="1"/>
          </p:cNvSpPr>
          <p:nvPr>
            <p:ph type="ftr" sz="quarter" idx="3"/>
          </p:nvPr>
        </p:nvSpPr>
        <p:spPr>
          <a:xfrm>
            <a:off x="354013" y="6356350"/>
            <a:ext cx="2895600" cy="365125"/>
          </a:xfrm>
          <a:prstGeom prst="rect">
            <a:avLst/>
          </a:prstGeom>
        </p:spPr>
        <p:txBody>
          <a:bodyPr vert="horz" wrap="square" lIns="91440" tIns="45720" rIns="91440" bIns="45720" numCol="1" anchor="ctr" anchorCtr="0" compatLnSpc="1">
            <a:prstTxWarp prst="textNoShape">
              <a:avLst/>
            </a:prstTxWarp>
          </a:bodyPr>
          <a:lstStyle>
            <a:lvl1pPr algn="l" defTabSz="914400" eaLnBrk="1" hangingPunct="1">
              <a:defRPr sz="1200">
                <a:solidFill>
                  <a:srgbClr val="FFFFFF"/>
                </a:solidFill>
                <a:effectLst>
                  <a:outerShdw blurRad="38100" dist="38100" dir="2700000" algn="tl">
                    <a:srgbClr val="212121"/>
                  </a:outerShdw>
                </a:effectLst>
                <a:latin typeface="Calisto MT"/>
                <a:cs typeface="ＭＳ Ｐゴシック"/>
              </a:defRPr>
            </a:lvl1pPr>
          </a:lstStyle>
          <a:p>
            <a:pPr fontAlgn="base">
              <a:spcBef>
                <a:spcPct val="0"/>
              </a:spcBef>
              <a:spcAft>
                <a:spcPct val="0"/>
              </a:spcAft>
              <a:defRPr/>
            </a:pPr>
            <a:endParaRPr lang="en-US">
              <a:ea typeface="ＭＳ Ｐゴシック" charset="0"/>
            </a:endParaRPr>
          </a:p>
        </p:txBody>
      </p:sp>
      <p:sp>
        <p:nvSpPr>
          <p:cNvPr id="12" name="Slide Number Placeholder 5"/>
          <p:cNvSpPr>
            <a:spLocks noGrp="1"/>
          </p:cNvSpPr>
          <p:nvPr>
            <p:ph type="sldNum" sz="quarter" idx="4"/>
          </p:nvPr>
        </p:nvSpPr>
        <p:spPr>
          <a:xfrm>
            <a:off x="4229100" y="6356350"/>
            <a:ext cx="685800" cy="365125"/>
          </a:xfrm>
          <a:prstGeom prst="rect">
            <a:avLst/>
          </a:prstGeom>
        </p:spPr>
        <p:txBody>
          <a:bodyPr vert="horz" wrap="square" lIns="91440" tIns="45720" rIns="91440" bIns="45720" numCol="1" anchor="ctr" anchorCtr="0" compatLnSpc="1">
            <a:prstTxWarp prst="textNoShape">
              <a:avLst/>
            </a:prstTxWarp>
          </a:bodyPr>
          <a:lstStyle>
            <a:lvl1pPr algn="ctr" defTabSz="914400" eaLnBrk="1" hangingPunct="1">
              <a:defRPr sz="1200">
                <a:solidFill>
                  <a:srgbClr val="FFFFFF"/>
                </a:solidFill>
                <a:effectLst>
                  <a:outerShdw blurRad="38100" dist="38100" dir="2700000" algn="tl">
                    <a:srgbClr val="212121"/>
                  </a:outerShdw>
                </a:effectLst>
                <a:latin typeface="Calisto MT"/>
                <a:cs typeface="ＭＳ Ｐゴシック"/>
              </a:defRPr>
            </a:lvl1pPr>
          </a:lstStyle>
          <a:p>
            <a:pPr fontAlgn="base">
              <a:spcBef>
                <a:spcPct val="0"/>
              </a:spcBef>
              <a:spcAft>
                <a:spcPct val="0"/>
              </a:spcAft>
              <a:defRPr/>
            </a:pPr>
            <a:fld id="{CCCB463B-462C-674F-BF80-C4E37A2AA8B9}"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376174652"/>
      </p:ext>
    </p:extLst>
  </p:cSld>
  <p:clrMap bg1="dk2" tx1="lt1" bg2="dk1" tx2="lt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txStyles>
    <p:titleStyle>
      <a:lvl1pPr algn="ctr" rtl="0" eaLnBrk="0" fontAlgn="base" hangingPunct="0">
        <a:spcBef>
          <a:spcPct val="0"/>
        </a:spcBef>
        <a:spcAft>
          <a:spcPct val="0"/>
        </a:spcAft>
        <a:defRPr sz="4800">
          <a:solidFill>
            <a:schemeClr val="tx1"/>
          </a:solidFill>
          <a:latin typeface="+mj-lt"/>
          <a:ea typeface="+mj-ea"/>
          <a:cs typeface="+mj-cs"/>
        </a:defRPr>
      </a:lvl1pPr>
      <a:lvl2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5pPr>
      <a:lvl6pPr marL="457200"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400"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60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800"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p:titleStyle>
    <p:bodyStyle>
      <a:lvl1pPr marL="342900" indent="-342900" algn="l" rtl="0" eaLnBrk="0" fontAlgn="base" hangingPunct="0">
        <a:spcBef>
          <a:spcPts val="2000"/>
        </a:spcBef>
        <a:spcAft>
          <a:spcPct val="0"/>
        </a:spcAft>
        <a:buBlip>
          <a:blip r:embed="rId17"/>
        </a:buBlip>
        <a:defRPr sz="2200">
          <a:solidFill>
            <a:schemeClr val="tx1"/>
          </a:solidFill>
          <a:latin typeface="+mn-lt"/>
          <a:ea typeface="+mn-ea"/>
          <a:cs typeface="+mn-cs"/>
        </a:defRPr>
      </a:lvl1pPr>
      <a:lvl2pPr marL="685800" indent="-336550" algn="l" rtl="0" eaLnBrk="0" fontAlgn="base" hangingPunct="0">
        <a:spcBef>
          <a:spcPts val="600"/>
        </a:spcBef>
        <a:spcAft>
          <a:spcPct val="0"/>
        </a:spcAft>
        <a:buBlip>
          <a:blip r:embed="rId17"/>
        </a:buBlip>
        <a:defRPr sz="2000">
          <a:solidFill>
            <a:schemeClr val="tx1"/>
          </a:solidFill>
          <a:latin typeface="+mn-lt"/>
          <a:ea typeface="+mn-ea"/>
        </a:defRPr>
      </a:lvl2pPr>
      <a:lvl3pPr marL="1035050" indent="-349250" algn="l" rtl="0" eaLnBrk="0" fontAlgn="base" hangingPunct="0">
        <a:spcBef>
          <a:spcPts val="600"/>
        </a:spcBef>
        <a:spcAft>
          <a:spcPct val="0"/>
        </a:spcAft>
        <a:buBlip>
          <a:blip r:embed="rId17"/>
        </a:buBlip>
        <a:defRPr>
          <a:solidFill>
            <a:schemeClr val="tx1"/>
          </a:solidFill>
          <a:latin typeface="+mn-lt"/>
          <a:ea typeface="+mn-ea"/>
        </a:defRPr>
      </a:lvl3pPr>
      <a:lvl4pPr marL="1371600" indent="-336550" algn="l" rtl="0" eaLnBrk="0" fontAlgn="base" hangingPunct="0">
        <a:spcBef>
          <a:spcPts val="600"/>
        </a:spcBef>
        <a:spcAft>
          <a:spcPct val="0"/>
        </a:spcAft>
        <a:buBlip>
          <a:blip r:embed="rId17"/>
        </a:buBlip>
        <a:defRPr>
          <a:solidFill>
            <a:schemeClr val="tx1"/>
          </a:solidFill>
          <a:latin typeface="+mn-lt"/>
          <a:ea typeface="+mn-ea"/>
        </a:defRPr>
      </a:lvl4pPr>
      <a:lvl5pPr marL="1720850" indent="-349250" algn="l" rtl="0" eaLnBrk="0" fontAlgn="base" hangingPunct="0">
        <a:spcBef>
          <a:spcPts val="600"/>
        </a:spcBef>
        <a:spcAft>
          <a:spcPct val="0"/>
        </a:spcAft>
        <a:buBlip>
          <a:blip r:embed="rId17"/>
        </a:buBlip>
        <a:defRPr>
          <a:solidFill>
            <a:schemeClr val="tx1"/>
          </a:solidFill>
          <a:latin typeface="+mn-lt"/>
          <a:ea typeface="+mn-ea"/>
        </a:defRPr>
      </a:lvl5pPr>
      <a:lvl6pPr marL="2178050" indent="-349250" algn="l" rtl="0" fontAlgn="base">
        <a:spcBef>
          <a:spcPts val="600"/>
        </a:spcBef>
        <a:spcAft>
          <a:spcPct val="0"/>
        </a:spcAft>
        <a:buBlip>
          <a:blip r:embed="rId17"/>
        </a:buBlip>
        <a:defRPr>
          <a:solidFill>
            <a:schemeClr val="tx1"/>
          </a:solidFill>
          <a:latin typeface="+mn-lt"/>
          <a:ea typeface="+mn-ea"/>
        </a:defRPr>
      </a:lvl6pPr>
      <a:lvl7pPr marL="2635250" indent="-349250" algn="l" rtl="0" fontAlgn="base">
        <a:spcBef>
          <a:spcPts val="600"/>
        </a:spcBef>
        <a:spcAft>
          <a:spcPct val="0"/>
        </a:spcAft>
        <a:buBlip>
          <a:blip r:embed="rId17"/>
        </a:buBlip>
        <a:defRPr>
          <a:solidFill>
            <a:schemeClr val="tx1"/>
          </a:solidFill>
          <a:latin typeface="+mn-lt"/>
          <a:ea typeface="+mn-ea"/>
        </a:defRPr>
      </a:lvl7pPr>
      <a:lvl8pPr marL="3092450" indent="-349250" algn="l" rtl="0" fontAlgn="base">
        <a:spcBef>
          <a:spcPts val="600"/>
        </a:spcBef>
        <a:spcAft>
          <a:spcPct val="0"/>
        </a:spcAft>
        <a:buBlip>
          <a:blip r:embed="rId17"/>
        </a:buBlip>
        <a:defRPr>
          <a:solidFill>
            <a:schemeClr val="tx1"/>
          </a:solidFill>
          <a:latin typeface="+mn-lt"/>
          <a:ea typeface="+mn-ea"/>
        </a:defRPr>
      </a:lvl8pPr>
      <a:lvl9pPr marL="3549650" indent="-349250" algn="l" rtl="0" fontAlgn="base">
        <a:spcBef>
          <a:spcPts val="600"/>
        </a:spcBef>
        <a:spcAft>
          <a:spcPct val="0"/>
        </a:spcAft>
        <a:buBlip>
          <a:blip r:embed="rId17"/>
        </a:buBlip>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744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5744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5744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defTabSz="914400" eaLnBrk="0" hangingPunct="0">
              <a:defRPr sz="1400">
                <a:solidFill>
                  <a:srgbClr val="000000"/>
                </a:solidFill>
                <a:cs typeface="+mn-cs"/>
              </a:defRPr>
            </a:lvl1pPr>
          </a:lstStyle>
          <a:p>
            <a:pPr fontAlgn="base">
              <a:spcBef>
                <a:spcPct val="0"/>
              </a:spcBef>
              <a:spcAft>
                <a:spcPct val="0"/>
              </a:spcAft>
              <a:defRPr/>
            </a:pPr>
            <a:endParaRPr lang="en-US">
              <a:latin typeface="Times New Roman" charset="0"/>
              <a:ea typeface="ＭＳ Ｐゴシック" charset="0"/>
            </a:endParaRPr>
          </a:p>
        </p:txBody>
      </p:sp>
      <p:sp>
        <p:nvSpPr>
          <p:cNvPr id="95744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000000"/>
                </a:solidFill>
                <a:cs typeface="+mn-cs"/>
              </a:defRPr>
            </a:lvl1pPr>
          </a:lstStyle>
          <a:p>
            <a:pPr fontAlgn="base">
              <a:spcBef>
                <a:spcPct val="0"/>
              </a:spcBef>
              <a:spcAft>
                <a:spcPct val="0"/>
              </a:spcAft>
              <a:defRPr/>
            </a:pPr>
            <a:endParaRPr lang="en-US">
              <a:latin typeface="Times New Roman" charset="0"/>
              <a:ea typeface="ＭＳ Ｐゴシック" charset="0"/>
            </a:endParaRPr>
          </a:p>
        </p:txBody>
      </p:sp>
      <p:sp>
        <p:nvSpPr>
          <p:cNvPr id="95744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000000"/>
                </a:solidFill>
                <a:cs typeface="+mn-cs"/>
              </a:defRPr>
            </a:lvl1pPr>
          </a:lstStyle>
          <a:p>
            <a:pPr fontAlgn="base">
              <a:spcBef>
                <a:spcPct val="0"/>
              </a:spcBef>
              <a:spcAft>
                <a:spcPct val="0"/>
              </a:spcAft>
              <a:defRPr/>
            </a:pPr>
            <a:fld id="{332189A7-A04E-F04D-929E-8DD9410CCE02}"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181331172"/>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7826" name="Group 2"/>
          <p:cNvGrpSpPr>
            <a:grpSpLocks/>
          </p:cNvGrpSpPr>
          <p:nvPr/>
        </p:nvGrpSpPr>
        <p:grpSpPr bwMode="auto">
          <a:xfrm>
            <a:off x="0" y="0"/>
            <a:ext cx="9132888" cy="6845300"/>
            <a:chOff x="0" y="0"/>
            <a:chExt cx="5753" cy="4312"/>
          </a:xfrm>
        </p:grpSpPr>
        <p:sp>
          <p:nvSpPr>
            <p:cNvPr id="1359875"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grpSp>
          <p:nvGrpSpPr>
            <p:cNvPr id="77830" name="Group 4"/>
            <p:cNvGrpSpPr>
              <a:grpSpLocks/>
            </p:cNvGrpSpPr>
            <p:nvPr/>
          </p:nvGrpSpPr>
          <p:grpSpPr bwMode="auto">
            <a:xfrm>
              <a:off x="246" y="204"/>
              <a:ext cx="5271" cy="3889"/>
              <a:chOff x="246" y="204"/>
              <a:chExt cx="5271" cy="3889"/>
            </a:xfrm>
          </p:grpSpPr>
          <p:sp>
            <p:nvSpPr>
              <p:cNvPr id="1359877"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59878"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59879"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59880"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59881"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59882"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59883"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59884"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59885"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59886"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59887"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59888"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59889"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59890"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59891"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59892"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59893"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59894"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59895"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59896"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59897"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59898"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59899"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grpSp>
        <p:grpSp>
          <p:nvGrpSpPr>
            <p:cNvPr id="77831" name="Group 28"/>
            <p:cNvGrpSpPr>
              <a:grpSpLocks/>
            </p:cNvGrpSpPr>
            <p:nvPr/>
          </p:nvGrpSpPr>
          <p:grpSpPr bwMode="auto">
            <a:xfrm>
              <a:off x="0" y="0"/>
              <a:ext cx="1246" cy="1232"/>
              <a:chOff x="0" y="0"/>
              <a:chExt cx="1246" cy="1232"/>
            </a:xfrm>
          </p:grpSpPr>
          <p:sp>
            <p:nvSpPr>
              <p:cNvPr id="1359901" name="Rectangle 29"/>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59902" name="Rectangle 30"/>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59903"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grpSp>
      </p:grpSp>
      <p:sp>
        <p:nvSpPr>
          <p:cNvPr id="1359904" name="Text Box 32"/>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r>
              <a:rPr lang="en-US" sz="900" b="1">
                <a:solidFill>
                  <a:srgbClr val="FFFFFF"/>
                </a:solidFill>
                <a:latin typeface="Arial" charset="0"/>
                <a:ea typeface="ＭＳ Ｐゴシック" charset="0"/>
                <a:cs typeface="ＭＳ Ｐゴシック" charset="0"/>
              </a:rPr>
              <a:t>©2003 TBBMI</a:t>
            </a:r>
          </a:p>
        </p:txBody>
      </p:sp>
      <p:sp>
        <p:nvSpPr>
          <p:cNvPr id="1359905" name="Rectangle 33"/>
          <p:cNvSpPr>
            <a:spLocks noChangeArrowheads="1"/>
          </p:cNvSpPr>
          <p:nvPr/>
        </p:nvSpPr>
        <p:spPr bwMode="auto">
          <a:xfrm>
            <a:off x="7561263" y="6515100"/>
            <a:ext cx="727075"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7.5.03c.</a:t>
            </a:r>
          </a:p>
        </p:txBody>
      </p:sp>
    </p:spTree>
    <p:extLst>
      <p:ext uri="{BB962C8B-B14F-4D97-AF65-F5344CB8AC3E}">
        <p14:creationId xmlns:p14="http://schemas.microsoft.com/office/powerpoint/2010/main" val="2590457447"/>
      </p:ext>
    </p:extLst>
  </p:cSld>
  <p:clrMap bg1="dk2" tx1="lt1" bg2="dk1" tx2="lt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9132888" cy="6845300"/>
            <a:chOff x="0" y="0"/>
            <a:chExt cx="5753" cy="4312"/>
          </a:xfrm>
        </p:grpSpPr>
        <p:sp>
          <p:nvSpPr>
            <p:cNvPr id="50181"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50000"/>
                </a:spcBef>
                <a:spcAft>
                  <a:spcPct val="0"/>
                </a:spcAft>
                <a:buFont typeface="Wingdings" charset="0"/>
                <a:buChar char="§"/>
              </a:pPr>
              <a:endParaRPr lang="en-US" sz="2400" b="1">
                <a:solidFill>
                  <a:srgbClr val="FFFFFF"/>
                </a:solidFill>
                <a:latin typeface="Times" charset="0"/>
                <a:ea typeface="ＭＳ Ｐゴシック" charset="0"/>
                <a:cs typeface="Times New Roman" charset="0"/>
              </a:endParaRPr>
            </a:p>
          </p:txBody>
        </p:sp>
        <p:grpSp>
          <p:nvGrpSpPr>
            <p:cNvPr id="50182" name="Group 4"/>
            <p:cNvGrpSpPr>
              <a:grpSpLocks/>
            </p:cNvGrpSpPr>
            <p:nvPr/>
          </p:nvGrpSpPr>
          <p:grpSpPr bwMode="auto">
            <a:xfrm>
              <a:off x="246" y="204"/>
              <a:ext cx="5271" cy="3889"/>
              <a:chOff x="246" y="204"/>
              <a:chExt cx="5271" cy="3889"/>
            </a:xfrm>
          </p:grpSpPr>
          <p:sp>
            <p:nvSpPr>
              <p:cNvPr id="167941"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FFFFFF"/>
                  </a:solidFill>
                  <a:latin typeface="Times" pitchFamily="-111" charset="0"/>
                  <a:ea typeface="Times New Roman" pitchFamily="-111" charset="0"/>
                  <a:cs typeface="Times New Roman" pitchFamily="-111" charset="0"/>
                </a:endParaRPr>
              </a:p>
            </p:txBody>
          </p:sp>
          <p:sp>
            <p:nvSpPr>
              <p:cNvPr id="50188"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50189"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50190"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50191"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50192"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50193"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50194"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50195"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50196"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50197"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50198"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50199"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50200"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50201"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50202"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50203"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50204"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50205"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50206"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50207"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50208"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50209"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grpSp>
        <p:grpSp>
          <p:nvGrpSpPr>
            <p:cNvPr id="50183" name="Group 28"/>
            <p:cNvGrpSpPr>
              <a:grpSpLocks/>
            </p:cNvGrpSpPr>
            <p:nvPr/>
          </p:nvGrpSpPr>
          <p:grpSpPr bwMode="auto">
            <a:xfrm>
              <a:off x="0" y="0"/>
              <a:ext cx="1246" cy="1232"/>
              <a:chOff x="0" y="0"/>
              <a:chExt cx="1246" cy="1232"/>
            </a:xfrm>
          </p:grpSpPr>
          <p:sp>
            <p:nvSpPr>
              <p:cNvPr id="50184"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50000"/>
                  </a:spcBef>
                  <a:spcAft>
                    <a:spcPct val="0"/>
                  </a:spcAft>
                  <a:buFont typeface="Wingdings" charset="0"/>
                  <a:buChar char="§"/>
                </a:pPr>
                <a:endParaRPr lang="en-US" sz="2400" b="1">
                  <a:solidFill>
                    <a:srgbClr val="FFFFFF"/>
                  </a:solidFill>
                  <a:latin typeface="Times" charset="0"/>
                  <a:ea typeface="ＭＳ Ｐゴシック" charset="0"/>
                  <a:cs typeface="Times New Roman" charset="0"/>
                </a:endParaRPr>
              </a:p>
            </p:txBody>
          </p:sp>
          <p:sp>
            <p:nvSpPr>
              <p:cNvPr id="50185"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50000"/>
                  </a:spcBef>
                  <a:spcAft>
                    <a:spcPct val="0"/>
                  </a:spcAft>
                  <a:buFont typeface="Wingdings" charset="0"/>
                  <a:buChar char="§"/>
                </a:pPr>
                <a:endParaRPr lang="en-US" sz="2400" b="1">
                  <a:solidFill>
                    <a:srgbClr val="FFFFFF"/>
                  </a:solidFill>
                  <a:latin typeface="Times" charset="0"/>
                  <a:ea typeface="ＭＳ Ｐゴシック" charset="0"/>
                  <a:cs typeface="Times New Roman" charset="0"/>
                </a:endParaRPr>
              </a:p>
            </p:txBody>
          </p:sp>
          <p:sp>
            <p:nvSpPr>
              <p:cNvPr id="50186"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50000"/>
                  </a:spcBef>
                  <a:spcAft>
                    <a:spcPct val="0"/>
                  </a:spcAft>
                  <a:buFont typeface="Wingdings" charset="0"/>
                  <a:buChar char="§"/>
                </a:pPr>
                <a:endParaRPr lang="en-US" sz="2400" b="1">
                  <a:solidFill>
                    <a:srgbClr val="FFFFFF"/>
                  </a:solidFill>
                  <a:latin typeface="Times" charset="0"/>
                  <a:ea typeface="ＭＳ Ｐゴシック" charset="0"/>
                  <a:cs typeface="Times New Roman" charset="0"/>
                </a:endParaRPr>
              </a:p>
            </p:txBody>
          </p:sp>
        </p:grpSp>
      </p:grpSp>
      <p:sp>
        <p:nvSpPr>
          <p:cNvPr id="37891"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algn="ctr" defTabSz="914400" eaLnBrk="0" fontAlgn="base" hangingPunct="0">
              <a:spcBef>
                <a:spcPct val="50000"/>
              </a:spcBef>
              <a:spcAft>
                <a:spcPct val="0"/>
              </a:spcAft>
              <a:defRPr/>
            </a:pPr>
            <a:r>
              <a:rPr lang="en-US" sz="900">
                <a:solidFill>
                  <a:srgbClr val="FFFFFF"/>
                </a:solidFill>
                <a:latin typeface="Arial" charset="0"/>
                <a:cs typeface="Times New Roman" charset="0"/>
              </a:rPr>
              <a:t>©2003 TBBMI</a:t>
            </a:r>
          </a:p>
        </p:txBody>
      </p:sp>
      <p:sp>
        <p:nvSpPr>
          <p:cNvPr id="167969"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Times New Roman" charset="0"/>
              </a:rPr>
              <a:t>7.5.03c.</a:t>
            </a:r>
          </a:p>
        </p:txBody>
      </p:sp>
    </p:spTree>
    <p:extLst>
      <p:ext uri="{BB962C8B-B14F-4D97-AF65-F5344CB8AC3E}">
        <p14:creationId xmlns:p14="http://schemas.microsoft.com/office/powerpoint/2010/main" val="2555934998"/>
      </p:ext>
    </p:extLst>
  </p:cSld>
  <p:clrMap bg1="dk2" tx1="lt1" bg2="dk1" tx2="lt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charset="0"/>
          <a:cs typeface="MS PGothic"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charset="0"/>
          <a:cs typeface="MS PGothic"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charset="0"/>
          <a:cs typeface="MS PGothic"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charset="0"/>
          <a:cs typeface="MS PGothic"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S PGothic" charset="0"/>
          <a:cs typeface="MS PGothic"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charset="0"/>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S PGothic"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bwMode="auto">
          <a:xfrm>
            <a:off x="38100" y="-26988"/>
            <a:ext cx="9070975" cy="114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9683" name="Rectangle 3"/>
          <p:cNvSpPr>
            <a:spLocks noGrp="1" noChangeArrowheads="1"/>
          </p:cNvSpPr>
          <p:nvPr>
            <p:ph type="body" idx="1"/>
          </p:nvPr>
        </p:nvSpPr>
        <p:spPr bwMode="auto">
          <a:xfrm>
            <a:off x="38100" y="1344613"/>
            <a:ext cx="90709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1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391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391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52648885-70E4-BB4C-ADB8-705809753781}"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31189154"/>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969696"/>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87394" name="Group 2"/>
          <p:cNvGrpSpPr>
            <a:grpSpLocks/>
          </p:cNvGrpSpPr>
          <p:nvPr/>
        </p:nvGrpSpPr>
        <p:grpSpPr bwMode="auto">
          <a:xfrm>
            <a:off x="0" y="-1588"/>
            <a:ext cx="9144000" cy="6859588"/>
            <a:chOff x="0" y="-1"/>
            <a:chExt cx="5760" cy="4321"/>
          </a:xfrm>
        </p:grpSpPr>
        <p:sp>
          <p:nvSpPr>
            <p:cNvPr id="187400" name="Rectangle 3"/>
            <p:cNvSpPr>
              <a:spLocks noChangeArrowheads="1"/>
            </p:cNvSpPr>
            <p:nvPr/>
          </p:nvSpPr>
          <p:spPr bwMode="auto">
            <a:xfrm>
              <a:off x="0" y="864"/>
              <a:ext cx="5760" cy="34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87401" name="Rectangle 4"/>
            <p:cNvSpPr>
              <a:spLocks noChangeArrowheads="1"/>
            </p:cNvSpPr>
            <p:nvPr/>
          </p:nvSpPr>
          <p:spPr bwMode="white">
            <a:xfrm>
              <a:off x="0" y="4125"/>
              <a:ext cx="5760" cy="19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87402" name="Rectangle 5"/>
            <p:cNvSpPr>
              <a:spLocks noChangeArrowheads="1"/>
            </p:cNvSpPr>
            <p:nvPr/>
          </p:nvSpPr>
          <p:spPr bwMode="white">
            <a:xfrm>
              <a:off x="0" y="-1"/>
              <a:ext cx="5760" cy="101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187403" name="Group 6"/>
            <p:cNvGrpSpPr>
              <a:grpSpLocks/>
            </p:cNvGrpSpPr>
            <p:nvPr/>
          </p:nvGrpSpPr>
          <p:grpSpPr bwMode="auto">
            <a:xfrm>
              <a:off x="0" y="1014"/>
              <a:ext cx="5760" cy="261"/>
              <a:chOff x="0" y="115"/>
              <a:chExt cx="5760" cy="464"/>
            </a:xfrm>
          </p:grpSpPr>
          <p:sp>
            <p:nvSpPr>
              <p:cNvPr id="187404" name="Rectangle 7"/>
              <p:cNvSpPr>
                <a:spLocks noChangeArrowheads="1"/>
              </p:cNvSpPr>
              <p:nvPr/>
            </p:nvSpPr>
            <p:spPr bwMode="ltGray">
              <a:xfrm>
                <a:off x="0" y="115"/>
                <a:ext cx="5760" cy="11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87405" name="Rectangle 8"/>
              <p:cNvSpPr>
                <a:spLocks noChangeArrowheads="1"/>
              </p:cNvSpPr>
              <p:nvPr/>
            </p:nvSpPr>
            <p:spPr bwMode="ltGray">
              <a:xfrm>
                <a:off x="0" y="231"/>
                <a:ext cx="5760" cy="117"/>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87406" name="Rectangle 9"/>
              <p:cNvSpPr>
                <a:spLocks noChangeArrowheads="1"/>
              </p:cNvSpPr>
              <p:nvPr/>
            </p:nvSpPr>
            <p:spPr bwMode="ltGray">
              <a:xfrm>
                <a:off x="0" y="348"/>
                <a:ext cx="5760" cy="11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87407" name="Rectangle 10"/>
              <p:cNvSpPr>
                <a:spLocks noChangeArrowheads="1"/>
              </p:cNvSpPr>
              <p:nvPr/>
            </p:nvSpPr>
            <p:spPr bwMode="ltGray">
              <a:xfrm>
                <a:off x="0" y="463"/>
                <a:ext cx="5760" cy="11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sp>
        <p:nvSpPr>
          <p:cNvPr id="187395" name="Rectangle 11"/>
          <p:cNvSpPr>
            <a:spLocks noGrp="1" noChangeArrowheads="1"/>
          </p:cNvSpPr>
          <p:nvPr>
            <p:ph type="title"/>
          </p:nvPr>
        </p:nvSpPr>
        <p:spPr bwMode="auto">
          <a:xfrm>
            <a:off x="-36513" y="304800"/>
            <a:ext cx="914241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7396" name="Rectangle 12"/>
          <p:cNvSpPr>
            <a:spLocks noGrp="1" noChangeArrowheads="1"/>
          </p:cNvSpPr>
          <p:nvPr>
            <p:ph type="body" idx="1"/>
          </p:nvPr>
        </p:nvSpPr>
        <p:spPr bwMode="auto">
          <a:xfrm>
            <a:off x="-36513" y="2133600"/>
            <a:ext cx="9142413"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7453" name="Rectangle 13"/>
          <p:cNvSpPr>
            <a:spLocks noGrp="1" noChangeArrowheads="1"/>
          </p:cNvSpPr>
          <p:nvPr>
            <p:ph type="dt" sz="half" idx="2"/>
          </p:nvPr>
        </p:nvSpPr>
        <p:spPr bwMode="auto">
          <a:xfrm>
            <a:off x="6858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tx2"/>
                </a:solidFill>
                <a:latin typeface="Arial Black" pitchFamily="-111" charset="0"/>
                <a:ea typeface="+mn-ea"/>
                <a:cs typeface="+mn-cs"/>
              </a:defRPr>
            </a:lvl1pPr>
          </a:lstStyle>
          <a:p>
            <a:pPr defTabSz="914400" fontAlgn="base">
              <a:spcAft>
                <a:spcPct val="0"/>
              </a:spcAft>
              <a:defRPr/>
            </a:pPr>
            <a:endParaRPr lang="en-US">
              <a:solidFill>
                <a:srgbClr val="FFFFFF"/>
              </a:solidFill>
            </a:endParaRPr>
          </a:p>
        </p:txBody>
      </p:sp>
      <p:sp>
        <p:nvSpPr>
          <p:cNvPr id="317454" name="Rectangle 14"/>
          <p:cNvSpPr>
            <a:spLocks noGrp="1" noChangeArrowheads="1"/>
          </p:cNvSpPr>
          <p:nvPr>
            <p:ph type="ftr" sz="quarter" idx="3"/>
          </p:nvPr>
        </p:nvSpPr>
        <p:spPr bwMode="auto">
          <a:xfrm>
            <a:off x="3124200" y="64008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tx2"/>
                </a:solidFill>
                <a:latin typeface="Arial Black" pitchFamily="-111" charset="0"/>
                <a:ea typeface="+mn-ea"/>
                <a:cs typeface="+mn-cs"/>
              </a:defRPr>
            </a:lvl1pPr>
          </a:lstStyle>
          <a:p>
            <a:pPr defTabSz="914400" fontAlgn="base">
              <a:spcAft>
                <a:spcPct val="0"/>
              </a:spcAft>
              <a:defRPr/>
            </a:pPr>
            <a:endParaRPr lang="en-US">
              <a:solidFill>
                <a:srgbClr val="FFFFFF"/>
              </a:solidFill>
            </a:endParaRPr>
          </a:p>
        </p:txBody>
      </p:sp>
      <p:sp>
        <p:nvSpPr>
          <p:cNvPr id="317455" name="Rectangle 15"/>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a:solidFill>
                  <a:schemeClr val="tx2"/>
                </a:solidFill>
                <a:latin typeface="Arial Black" charset="0"/>
              </a:defRPr>
            </a:lvl1pPr>
          </a:lstStyle>
          <a:p>
            <a:pPr defTabSz="914400" fontAlgn="base">
              <a:spcAft>
                <a:spcPct val="0"/>
              </a:spcAft>
              <a:defRPr/>
            </a:pPr>
            <a:fld id="{D5EE4766-0C4A-DD4D-9076-156C64183749}" type="slidenum">
              <a:rPr lang="en-US">
                <a:solidFill>
                  <a:srgbClr val="FFFFFF"/>
                </a:solidFill>
                <a:ea typeface="ＭＳ Ｐゴシック" charset="0"/>
                <a:cs typeface="ＭＳ Ｐゴシック" charset="0"/>
              </a:rPr>
              <a:pPr defTabSz="914400" fontAlgn="base">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2977117616"/>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kumimoji="1" sz="4400">
          <a:solidFill>
            <a:schemeClr val="tx2"/>
          </a:solidFill>
          <a:latin typeface="Arial Black" pitchFamily="-112" charset="0"/>
        </a:defRPr>
      </a:lvl6pPr>
      <a:lvl7pPr marL="914400" algn="ctr" rtl="0" fontAlgn="base">
        <a:spcBef>
          <a:spcPct val="0"/>
        </a:spcBef>
        <a:spcAft>
          <a:spcPct val="0"/>
        </a:spcAft>
        <a:defRPr kumimoji="1" sz="4400">
          <a:solidFill>
            <a:schemeClr val="tx2"/>
          </a:solidFill>
          <a:latin typeface="Arial Black" pitchFamily="-112" charset="0"/>
        </a:defRPr>
      </a:lvl7pPr>
      <a:lvl8pPr marL="1371600" algn="ctr" rtl="0" fontAlgn="base">
        <a:spcBef>
          <a:spcPct val="0"/>
        </a:spcBef>
        <a:spcAft>
          <a:spcPct val="0"/>
        </a:spcAft>
        <a:defRPr kumimoji="1" sz="4400">
          <a:solidFill>
            <a:schemeClr val="tx2"/>
          </a:solidFill>
          <a:latin typeface="Arial Black" pitchFamily="-112" charset="0"/>
        </a:defRPr>
      </a:lvl8pPr>
      <a:lvl9pPr marL="1828800" algn="ctr" rtl="0" fontAlgn="base">
        <a:spcBef>
          <a:spcPct val="0"/>
        </a:spcBef>
        <a:spcAft>
          <a:spcPct val="0"/>
        </a:spcAft>
        <a:defRPr kumimoji="1"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accent1"/>
        </a:buClr>
        <a:buSzPct val="70000"/>
        <a:buFont typeface="Monotype Sorts" charset="0"/>
        <a:buChar char="l"/>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lr>
          <a:schemeClr val="hlink"/>
        </a:buClr>
        <a:buChar char="•"/>
        <a:defRPr kumimoji="1"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accent2"/>
        </a:buClr>
        <a:buSzPct val="100000"/>
        <a:buChar char="•"/>
        <a:defRPr kumimoji="1"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accent2"/>
        </a:buClr>
        <a:buChar char="•"/>
        <a:defRPr kumimoji="1"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2"/>
        </a:buClr>
        <a:buChar char="•"/>
        <a:defRPr kumimoji="1"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2"/>
        </a:buClr>
        <a:buChar char="•"/>
        <a:defRPr kumimoji="1"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2"/>
        </a:buClr>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defTabSz="914400" eaLnBrk="0" fontAlgn="base" hangingPunct="0">
              <a:spcBef>
                <a:spcPct val="0"/>
              </a:spcBef>
              <a:spcAft>
                <a:spcPct val="0"/>
              </a:spcAft>
              <a:defRPr/>
            </a:pPr>
            <a:fld id="{B76732AD-70A6-7E45-A486-BEE1C3E32EC5}"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19018746"/>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defTabSz="914400" eaLnBrk="1" hangingPunct="1">
              <a:spcBef>
                <a:spcPct val="0"/>
              </a:spcBef>
              <a:buFontTx/>
              <a:buNone/>
              <a:defRPr sz="1400" b="0">
                <a:solidFill>
                  <a:srgbClr val="000000"/>
                </a:solidFill>
                <a:latin typeface="Times New Roman" charset="0"/>
                <a:ea typeface="Times New Roman" charset="0"/>
                <a:cs typeface="Times New Roman" charset="0"/>
              </a:defRPr>
            </a:lvl1pPr>
          </a:lstStyle>
          <a:p>
            <a:pPr fontAlgn="base">
              <a:spcAft>
                <a:spcPct val="0"/>
              </a:spcAft>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charset="0"/>
                <a:ea typeface="Times New Roman" charset="0"/>
                <a:cs typeface="Times New Roman" charset="0"/>
              </a:defRPr>
            </a:lvl1pPr>
          </a:lstStyle>
          <a:p>
            <a:pPr fontAlgn="base">
              <a:spcAft>
                <a:spcPct val="0"/>
              </a:spcAft>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fontAlgn="base">
              <a:spcBef>
                <a:spcPct val="0"/>
              </a:spcBef>
              <a:spcAft>
                <a:spcPct val="0"/>
              </a:spcAft>
              <a:defRPr/>
            </a:pPr>
            <a:fld id="{4DA01373-C9DA-BE46-B36D-20B4292C44EC}"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3136678733"/>
      </p:ext>
    </p:extLst>
  </p:cSld>
  <p:clrMap bg1="lt1" tx1="dk1" bg2="lt2" tx2="dk2" accent1="accent1" accent2="accent2" accent3="accent3" accent4="accent4" accent5="accent5" accent6="accent6" hlink="hlink" folHlink="folHlink"/>
  <p:sldLayoutIdLst>
    <p:sldLayoutId id="2147483955"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Times New Roman" pitchFamily="-108"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Times New Roman" pitchFamily="-108"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Times New Roman" pitchFamily="-108"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Times New Roman" pitchFamily="-108"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4918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4918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918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defTabSz="914400" eaLnBrk="0" hangingPunct="0">
              <a:spcBef>
                <a:spcPct val="0"/>
              </a:spcBef>
              <a:buFontTx/>
              <a:buNone/>
              <a:defRPr sz="1400" b="0">
                <a:solidFill>
                  <a:srgbClr val="FFDB96"/>
                </a:solidFill>
                <a:latin typeface="Verdana"/>
                <a:ea typeface="ＭＳ Ｐゴシック"/>
                <a:cs typeface="ＭＳ Ｐゴシック"/>
              </a:defRPr>
            </a:lvl1pPr>
          </a:lstStyle>
          <a:p>
            <a:pPr fontAlgn="base">
              <a:spcAft>
                <a:spcPct val="0"/>
              </a:spcAft>
              <a:defRPr/>
            </a:pPr>
            <a:endParaRPr lang="en-US"/>
          </a:p>
        </p:txBody>
      </p:sp>
      <p:sp>
        <p:nvSpPr>
          <p:cNvPr id="34918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defTabSz="914400" eaLnBrk="0" hangingPunct="0">
              <a:spcBef>
                <a:spcPct val="0"/>
              </a:spcBef>
              <a:buFontTx/>
              <a:buNone/>
              <a:defRPr sz="1400" b="0">
                <a:solidFill>
                  <a:srgbClr val="FFDB96"/>
                </a:solidFill>
                <a:latin typeface="Verdana"/>
                <a:ea typeface="ＭＳ Ｐゴシック"/>
                <a:cs typeface="ＭＳ Ｐゴシック"/>
              </a:defRPr>
            </a:lvl1pPr>
          </a:lstStyle>
          <a:p>
            <a:pPr fontAlgn="base">
              <a:spcAft>
                <a:spcPct val="0"/>
              </a:spcAft>
              <a:defRPr/>
            </a:pPr>
            <a:endParaRPr lang="en-US"/>
          </a:p>
        </p:txBody>
      </p:sp>
      <p:sp>
        <p:nvSpPr>
          <p:cNvPr id="34919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FFDB96"/>
                </a:solidFill>
                <a:latin typeface="Verdana" charset="0"/>
                <a:ea typeface="MS PGothic" charset="0"/>
                <a:cs typeface="MS PGothic" charset="0"/>
              </a:defRPr>
            </a:lvl1pPr>
          </a:lstStyle>
          <a:p>
            <a:pPr fontAlgn="base">
              <a:spcBef>
                <a:spcPct val="0"/>
              </a:spcBef>
              <a:spcAft>
                <a:spcPct val="0"/>
              </a:spcAft>
            </a:pPr>
            <a:fld id="{29934ED3-2D5A-D549-A696-AB0E19ADCD4B}" type="slidenum">
              <a:rPr lang="en-US"/>
              <a:pPr fontAlgn="base">
                <a:spcBef>
                  <a:spcPct val="0"/>
                </a:spcBef>
                <a:spcAft>
                  <a:spcPct val="0"/>
                </a:spcAft>
              </a:pPr>
              <a:t>‹#›</a:t>
            </a:fld>
            <a:endParaRPr lang="en-US"/>
          </a:p>
        </p:txBody>
      </p:sp>
    </p:spTree>
    <p:extLst>
      <p:ext uri="{BB962C8B-B14F-4D97-AF65-F5344CB8AC3E}">
        <p14:creationId xmlns:p14="http://schemas.microsoft.com/office/powerpoint/2010/main" val="1790907666"/>
      </p:ext>
    </p:extLst>
  </p:cSld>
  <p:clrMap bg1="dk2" tx1="lt1" bg2="dk1" tx2="lt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hf sldNum="0" hdr="0"/>
  <p:txStyles>
    <p:titleStyle>
      <a:lvl1pPr algn="ctr" rtl="0" eaLnBrk="0" fontAlgn="base" hangingPunct="0">
        <a:spcBef>
          <a:spcPct val="0"/>
        </a:spcBef>
        <a:spcAft>
          <a:spcPct val="0"/>
        </a:spcAft>
        <a:defRPr sz="4400" i="1">
          <a:solidFill>
            <a:schemeClr val="tx2"/>
          </a:solidFill>
          <a:latin typeface="Arial"/>
          <a:ea typeface="MS PGothic" charset="0"/>
          <a:cs typeface="Arial"/>
        </a:defRPr>
      </a:lvl1pPr>
      <a:lvl2pPr algn="ctr" rtl="0" eaLnBrk="0" fontAlgn="base" hangingPunct="0">
        <a:spcBef>
          <a:spcPct val="0"/>
        </a:spcBef>
        <a:spcAft>
          <a:spcPct val="0"/>
        </a:spcAft>
        <a:defRPr sz="4400" i="1">
          <a:solidFill>
            <a:schemeClr val="tx2"/>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i="1">
          <a:solidFill>
            <a:schemeClr val="tx2"/>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i="1">
          <a:solidFill>
            <a:schemeClr val="tx2"/>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i="1">
          <a:solidFill>
            <a:schemeClr val="tx2"/>
          </a:solidFill>
          <a:latin typeface="Arial" charset="0"/>
          <a:ea typeface="MS PGothic" charset="0"/>
          <a:cs typeface="ＭＳ Ｐゴシック" pitchFamily="-111" charset="-128"/>
        </a:defRPr>
      </a:lvl5pPr>
      <a:lvl6pPr marL="457200" algn="ctr" rtl="0" fontAlgn="base">
        <a:spcBef>
          <a:spcPct val="0"/>
        </a:spcBef>
        <a:spcAft>
          <a:spcPct val="0"/>
        </a:spcAft>
        <a:defRPr sz="4400" i="1">
          <a:solidFill>
            <a:schemeClr val="tx2"/>
          </a:solidFill>
          <a:latin typeface="Verdana"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Verdana"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Verdana"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SzPct val="90000"/>
        <a:buFont typeface="Wingdings" charset="0"/>
        <a:buChar char=""/>
        <a:defRPr sz="3200">
          <a:solidFill>
            <a:schemeClr val="tx1"/>
          </a:solidFill>
          <a:latin typeface="Arial"/>
          <a:ea typeface="MS PGothic" charset="0"/>
          <a:cs typeface="Arial"/>
        </a:defRPr>
      </a:lvl1pPr>
      <a:lvl2pPr marL="742950" indent="-285750" algn="l" rtl="0" eaLnBrk="0" fontAlgn="base" hangingPunct="0">
        <a:spcBef>
          <a:spcPct val="20000"/>
        </a:spcBef>
        <a:spcAft>
          <a:spcPct val="0"/>
        </a:spcAft>
        <a:buSzPct val="90000"/>
        <a:buFont typeface="Wingdings" charset="0"/>
        <a:buChar char=""/>
        <a:defRPr sz="2800">
          <a:solidFill>
            <a:schemeClr val="tx1"/>
          </a:solidFill>
          <a:latin typeface="Arial"/>
          <a:ea typeface="MS PGothic" charset="0"/>
          <a:cs typeface="Arial"/>
        </a:defRPr>
      </a:lvl2pPr>
      <a:lvl3pPr marL="1143000" indent="-228600" algn="l" rtl="0" eaLnBrk="0" fontAlgn="base" hangingPunct="0">
        <a:spcBef>
          <a:spcPct val="20000"/>
        </a:spcBef>
        <a:spcAft>
          <a:spcPct val="0"/>
        </a:spcAft>
        <a:buSzPct val="90000"/>
        <a:buFont typeface="Wingdings" charset="0"/>
        <a:buChar char=""/>
        <a:defRPr sz="2400">
          <a:solidFill>
            <a:schemeClr val="tx1"/>
          </a:solidFill>
          <a:latin typeface="Arial"/>
          <a:ea typeface="MS PGothic" charset="0"/>
          <a:cs typeface="Arial"/>
        </a:defRPr>
      </a:lvl3pPr>
      <a:lvl4pPr marL="1600200" indent="-228600" algn="l" rtl="0" eaLnBrk="0" fontAlgn="base" hangingPunct="0">
        <a:spcBef>
          <a:spcPct val="20000"/>
        </a:spcBef>
        <a:spcAft>
          <a:spcPct val="0"/>
        </a:spcAft>
        <a:buSzPct val="90000"/>
        <a:buFont typeface="Wingdings"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SzPct val="90000"/>
        <a:buFont typeface="Wingdings"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SzPct val="90000"/>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SzPct val="90000"/>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SzPct val="90000"/>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SzPct val="90000"/>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EB06BE58-CCAC-8A48-A3AE-60B22C5533E4}"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576307212"/>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 id="2147483994"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914400" eaLnBrk="0" hangingPunct="0">
              <a:spcBef>
                <a:spcPct val="50000"/>
              </a:spcBef>
              <a:defRPr sz="1400">
                <a:solidFill>
                  <a:srgbClr val="578963"/>
                </a:solidFill>
                <a:cs typeface="Times New Roman" charset="0"/>
              </a:defRPr>
            </a:lvl1pPr>
          </a:lstStyle>
          <a:p>
            <a:pPr fontAlgn="base">
              <a:spcAft>
                <a:spcPct val="0"/>
              </a:spcAft>
              <a:defRPr/>
            </a:pPr>
            <a:fld id="{1A3467A6-C6E4-D149-8E1C-39A56929CDE8}" type="slidenum">
              <a:rPr lang="en-US">
                <a:latin typeface="Times New Roman" charset="0"/>
                <a:ea typeface="ＭＳ Ｐゴシック" charset="0"/>
              </a:rPr>
              <a:pPr fontAlgn="base">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153958707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rtl="0" eaLnBrk="0" fontAlgn="base" hangingPunct="0">
        <a:spcBef>
          <a:spcPct val="0"/>
        </a:spcBef>
        <a:spcAft>
          <a:spcPct val="0"/>
        </a:spcAft>
        <a:defRPr kumimoji="1" sz="4400">
          <a:solidFill>
            <a:schemeClr val="tx2"/>
          </a:solidFill>
          <a:latin typeface="Arial"/>
          <a:ea typeface="MS PGothic" charset="0"/>
          <a:cs typeface="Arial"/>
        </a:defRPr>
      </a:lvl1pPr>
      <a:lvl2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2pPr>
      <a:lvl3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3pPr>
      <a:lvl4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4pPr>
      <a:lvl5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5pPr>
      <a:lvl6pPr marL="457200" algn="l" rtl="0" eaLnBrk="0" fontAlgn="base" hangingPunct="0">
        <a:spcBef>
          <a:spcPct val="0"/>
        </a:spcBef>
        <a:spcAft>
          <a:spcPct val="0"/>
        </a:spcAft>
        <a:defRPr kumimoji="1" sz="4400">
          <a:solidFill>
            <a:schemeClr val="tx2"/>
          </a:solidFill>
          <a:latin typeface="Times New Roman" pitchFamily="-111" charset="0"/>
        </a:defRPr>
      </a:lvl6pPr>
      <a:lvl7pPr marL="914400" algn="l" rtl="0" eaLnBrk="0" fontAlgn="base" hangingPunct="0">
        <a:spcBef>
          <a:spcPct val="0"/>
        </a:spcBef>
        <a:spcAft>
          <a:spcPct val="0"/>
        </a:spcAft>
        <a:defRPr kumimoji="1" sz="4400">
          <a:solidFill>
            <a:schemeClr val="tx2"/>
          </a:solidFill>
          <a:latin typeface="Times New Roman" pitchFamily="-111" charset="0"/>
        </a:defRPr>
      </a:lvl7pPr>
      <a:lvl8pPr marL="1371600" algn="l" rtl="0" eaLnBrk="0" fontAlgn="base" hangingPunct="0">
        <a:spcBef>
          <a:spcPct val="0"/>
        </a:spcBef>
        <a:spcAft>
          <a:spcPct val="0"/>
        </a:spcAft>
        <a:defRPr kumimoji="1" sz="4400">
          <a:solidFill>
            <a:schemeClr val="tx2"/>
          </a:solidFill>
          <a:latin typeface="Times New Roman" pitchFamily="-111" charset="0"/>
        </a:defRPr>
      </a:lvl8pPr>
      <a:lvl9pPr marL="1828800" algn="l"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Arial"/>
          <a:ea typeface="MS PGothic" charset="0"/>
          <a:cs typeface="Arial"/>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Arial"/>
          <a:ea typeface="MS PGothic" charset="0"/>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MS PGothic" charset="0"/>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lvl1pPr defTabSz="914305"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lvl1pPr algn="ctr" defTabSz="914305"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lvl1pPr algn="r" defTabSz="914305" eaLnBrk="0" hangingPunct="0">
              <a:spcBef>
                <a:spcPct val="50000"/>
              </a:spcBef>
              <a:defRPr sz="1400">
                <a:solidFill>
                  <a:srgbClr val="578963"/>
                </a:solidFill>
                <a:cs typeface="Times New Roman" charset="0"/>
              </a:defRPr>
            </a:lvl1pPr>
          </a:lstStyle>
          <a:p>
            <a:pPr fontAlgn="base">
              <a:spcAft>
                <a:spcPct val="0"/>
              </a:spcAft>
              <a:defRPr/>
            </a:pPr>
            <a:fld id="{BD4E5AF0-C059-1C48-A548-A953B6C6CC2A}" type="slidenum">
              <a:rPr lang="en-US">
                <a:latin typeface="Times New Roman" charset="0"/>
                <a:ea typeface="ＭＳ Ｐゴシック" charset="0"/>
              </a:rPr>
              <a:pPr fontAlgn="base">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1516607163"/>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txStyles>
    <p:titleStyle>
      <a:lvl1pPr algn="l" rtl="0" eaLnBrk="0" fontAlgn="base" hangingPunct="0">
        <a:spcBef>
          <a:spcPct val="0"/>
        </a:spcBef>
        <a:spcAft>
          <a:spcPct val="0"/>
        </a:spcAft>
        <a:defRPr kumimoji="1" sz="4400">
          <a:solidFill>
            <a:schemeClr val="tx2"/>
          </a:solidFill>
          <a:latin typeface="Arial"/>
          <a:ea typeface="MS PGothic" charset="0"/>
          <a:cs typeface="Arial"/>
        </a:defRPr>
      </a:lvl1pPr>
      <a:lvl2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2pPr>
      <a:lvl3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3pPr>
      <a:lvl4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4pPr>
      <a:lvl5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5pPr>
      <a:lvl6pPr marL="457153" algn="l" rtl="0" eaLnBrk="0" fontAlgn="base" hangingPunct="0">
        <a:spcBef>
          <a:spcPct val="0"/>
        </a:spcBef>
        <a:spcAft>
          <a:spcPct val="0"/>
        </a:spcAft>
        <a:defRPr kumimoji="1" sz="4400">
          <a:solidFill>
            <a:schemeClr val="tx2"/>
          </a:solidFill>
          <a:latin typeface="Times New Roman" pitchFamily="-111" charset="0"/>
        </a:defRPr>
      </a:lvl6pPr>
      <a:lvl7pPr marL="914305" algn="l" rtl="0" eaLnBrk="0" fontAlgn="base" hangingPunct="0">
        <a:spcBef>
          <a:spcPct val="0"/>
        </a:spcBef>
        <a:spcAft>
          <a:spcPct val="0"/>
        </a:spcAft>
        <a:defRPr kumimoji="1" sz="4400">
          <a:solidFill>
            <a:schemeClr val="tx2"/>
          </a:solidFill>
          <a:latin typeface="Times New Roman" pitchFamily="-111" charset="0"/>
        </a:defRPr>
      </a:lvl7pPr>
      <a:lvl8pPr marL="1371458" algn="l" rtl="0" eaLnBrk="0" fontAlgn="base" hangingPunct="0">
        <a:spcBef>
          <a:spcPct val="0"/>
        </a:spcBef>
        <a:spcAft>
          <a:spcPct val="0"/>
        </a:spcAft>
        <a:defRPr kumimoji="1" sz="4400">
          <a:solidFill>
            <a:schemeClr val="tx2"/>
          </a:solidFill>
          <a:latin typeface="Times New Roman" pitchFamily="-111" charset="0"/>
        </a:defRPr>
      </a:lvl8pPr>
      <a:lvl9pPr marL="1828610" algn="l" rtl="0" eaLnBrk="0" fontAlgn="base" hangingPunct="0">
        <a:spcBef>
          <a:spcPct val="0"/>
        </a:spcBef>
        <a:spcAft>
          <a:spcPct val="0"/>
        </a:spcAft>
        <a:defRPr kumimoji="1" sz="4400">
          <a:solidFill>
            <a:schemeClr val="tx2"/>
          </a:solidFill>
          <a:latin typeface="Times New Roman" pitchFamily="-111" charset="0"/>
        </a:defRPr>
      </a:lvl9pPr>
    </p:titleStyle>
    <p:bodyStyle>
      <a:lvl1pPr marL="342865" indent="-342865" algn="l" rtl="0" eaLnBrk="0" fontAlgn="base" hangingPunct="0">
        <a:spcBef>
          <a:spcPct val="20000"/>
        </a:spcBef>
        <a:spcAft>
          <a:spcPct val="0"/>
        </a:spcAft>
        <a:buClr>
          <a:schemeClr val="bg2"/>
        </a:buClr>
        <a:buFont typeface="Monotype Sorts" charset="0"/>
        <a:buChar char="§"/>
        <a:defRPr kumimoji="1" sz="3200">
          <a:solidFill>
            <a:schemeClr val="tx1"/>
          </a:solidFill>
          <a:latin typeface="Arial"/>
          <a:ea typeface="MS PGothic" charset="0"/>
          <a:cs typeface="Arial"/>
        </a:defRPr>
      </a:lvl1pPr>
      <a:lvl2pPr marL="742873" indent="-28572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Arial"/>
          <a:ea typeface="MS PGothic" charset="0"/>
          <a:cs typeface="Arial"/>
        </a:defRPr>
      </a:lvl2pPr>
      <a:lvl3pPr marL="1142882" indent="-228577" algn="l" rtl="0" eaLnBrk="0" fontAlgn="base" hangingPunct="0">
        <a:spcBef>
          <a:spcPct val="20000"/>
        </a:spcBef>
        <a:spcAft>
          <a:spcPct val="0"/>
        </a:spcAft>
        <a:buChar char="•"/>
        <a:defRPr kumimoji="1" sz="2400">
          <a:solidFill>
            <a:schemeClr val="tx1"/>
          </a:solidFill>
          <a:latin typeface="Arial"/>
          <a:ea typeface="MS PGothic" charset="0"/>
          <a:cs typeface="Arial"/>
        </a:defRPr>
      </a:lvl3pPr>
      <a:lvl4pPr marL="1600034" indent="-228577"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7187" indent="-228577" algn="l" rtl="0" eaLnBrk="0" fontAlgn="base" hangingPunct="0">
        <a:spcBef>
          <a:spcPct val="20000"/>
        </a:spcBef>
        <a:spcAft>
          <a:spcPct val="0"/>
        </a:spcAft>
        <a:buChar char="»"/>
        <a:defRPr kumimoji="1" sz="2000">
          <a:solidFill>
            <a:schemeClr val="tx1"/>
          </a:solidFill>
          <a:latin typeface="Arial"/>
          <a:ea typeface="Geneva" charset="-128"/>
          <a:cs typeface="Arial"/>
        </a:defRPr>
      </a:lvl5pPr>
      <a:lvl6pPr marL="2514340" indent="-228577"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492" indent="-228577"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8645" indent="-228577"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5797" indent="-228577"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fontAlgn="base">
              <a:spcBef>
                <a:spcPct val="0"/>
              </a:spcBef>
              <a:spcAft>
                <a:spcPct val="0"/>
              </a:spcAft>
              <a:defRPr/>
            </a:pPr>
            <a:fld id="{A79DF72F-D84F-4947-940C-29127144FD62}"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737397608"/>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2717320993"/>
      </p:ext>
    </p:extLst>
  </p:cSld>
  <p:clrMap bg1="dk2" tx1="lt1" bg2="dk1" tx2="lt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0" y="44450"/>
            <a:ext cx="91440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Click to edit Master title style</a:t>
            </a:r>
          </a:p>
        </p:txBody>
      </p:sp>
      <p:sp>
        <p:nvSpPr>
          <p:cNvPr id="471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defTabSz="914400" fontAlgn="base">
              <a:spcBef>
                <a:spcPct val="0"/>
              </a:spcBef>
              <a:spcAft>
                <a:spcPct val="0"/>
              </a:spcAft>
              <a:defRPr/>
            </a:pPr>
            <a:fld id="{E5D7FF73-F49E-2248-AB4A-92609E495C62}"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810033515"/>
      </p:ext>
    </p:extLst>
  </p:cSld>
  <p:clrMap bg1="dk2" tx1="lt1" bg2="dk1" tx2="lt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 id="2147484056" r:id="rId12"/>
  </p:sldLayoutIdLst>
  <p:txStyles>
    <p:titleStyle>
      <a:lvl1pPr algn="ctr" rtl="0" eaLnBrk="0" fontAlgn="base" hangingPunct="0">
        <a:spcBef>
          <a:spcPct val="0"/>
        </a:spcBef>
        <a:spcAft>
          <a:spcPct val="0"/>
        </a:spcAft>
        <a:defRPr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095887778"/>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defTabSz="914400" eaLnBrk="0" fontAlgn="base" hangingPunct="0">
              <a:spcBef>
                <a:spcPct val="0"/>
              </a:spcBef>
              <a:spcAft>
                <a:spcPct val="0"/>
              </a:spcAft>
              <a:defRPr/>
            </a:pPr>
            <a:fld id="{B76732AD-70A6-7E45-A486-BEE1C3E32EC5}"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926411433"/>
      </p:ext>
    </p:extLst>
  </p:cSld>
  <p:clrMap bg1="lt1" tx1="dk1" bg2="lt2" tx2="dk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F8E2534C-D3BD-DD4A-88D5-AFCF41E224CA}"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09021005"/>
      </p:ext>
    </p:extLst>
  </p:cSld>
  <p:clrMap bg1="lt1" tx1="dk1" bg2="lt2" tx2="dk2" accent1="accent1" accent2="accent2" accent3="accent3" accent4="accent4" accent5="accent5" accent6="accent6" hlink="hlink" folHlink="folHlink"/>
  <p:sldLayoutIdLst>
    <p:sldLayoutId id="214748408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05BC0623-C710-4D4D-915E-30B23B9F2A7C}"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70649851"/>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 id="2147484095" r:id="rId12"/>
    <p:sldLayoutId id="214748409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defRPr/>
            </a:pPr>
            <a:fld id="{E96FFD9D-FB4A-5F4E-86CA-E1E188EF93FA}"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827744914"/>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0" y="44450"/>
            <a:ext cx="91440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Click to edit Master title style</a:t>
            </a:r>
          </a:p>
        </p:txBody>
      </p:sp>
      <p:sp>
        <p:nvSpPr>
          <p:cNvPr id="471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E5D7FF73-F49E-2248-AB4A-92609E495C62}" type="slidenum">
              <a:rPr lang="en-US"/>
              <a:pPr>
                <a:defRPr/>
              </a:pPr>
              <a:t>‹#›</a:t>
            </a:fld>
            <a:endParaRPr lang="en-US"/>
          </a:p>
        </p:txBody>
      </p:sp>
    </p:spTree>
    <p:extLst>
      <p:ext uri="{BB962C8B-B14F-4D97-AF65-F5344CB8AC3E}">
        <p14:creationId xmlns:p14="http://schemas.microsoft.com/office/powerpoint/2010/main" val="398260719"/>
      </p:ext>
    </p:extLst>
  </p:cSld>
  <p:clrMap bg1="dk2" tx1="lt1" bg2="dk1" tx2="lt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 id="2147484121" r:id="rId12"/>
  </p:sldLayoutIdLst>
  <p:txStyles>
    <p:titleStyle>
      <a:lvl1pPr algn="ctr" rtl="0" eaLnBrk="0" fontAlgn="base" hangingPunct="0">
        <a:spcBef>
          <a:spcPct val="0"/>
        </a:spcBef>
        <a:spcAft>
          <a:spcPct val="0"/>
        </a:spcAft>
        <a:defRPr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824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13824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13824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914400" eaLnBrk="0" hangingPunct="0">
              <a:spcBef>
                <a:spcPct val="50000"/>
              </a:spcBef>
              <a:defRPr sz="1400">
                <a:solidFill>
                  <a:srgbClr val="578963"/>
                </a:solidFill>
                <a:cs typeface="Times New Roman" charset="0"/>
              </a:defRPr>
            </a:lvl1pPr>
          </a:lstStyle>
          <a:p>
            <a:pPr fontAlgn="base">
              <a:spcAft>
                <a:spcPct val="0"/>
              </a:spcAft>
              <a:defRPr/>
            </a:pPr>
            <a:fld id="{FF17BAD0-A917-D446-9B19-37F6F25B3373}" type="slidenum">
              <a:rPr lang="en-US">
                <a:latin typeface="Times New Roman" charset="0"/>
                <a:ea typeface="ＭＳ Ｐゴシック" charset="0"/>
              </a:rPr>
              <a:pPr fontAlgn="base">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211424501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rtl="0" eaLnBrk="0" fontAlgn="base" hangingPunct="0">
        <a:spcBef>
          <a:spcPct val="0"/>
        </a:spcBef>
        <a:spcAft>
          <a:spcPct val="0"/>
        </a:spcAft>
        <a:defRPr kumimoji="1" sz="4400">
          <a:solidFill>
            <a:schemeClr val="tx2"/>
          </a:solidFill>
          <a:latin typeface="Arial"/>
          <a:ea typeface="MS PGothic" charset="0"/>
          <a:cs typeface="Arial"/>
        </a:defRPr>
      </a:lvl1pPr>
      <a:lvl2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2pPr>
      <a:lvl3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3pPr>
      <a:lvl4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4pPr>
      <a:lvl5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5pPr>
      <a:lvl6pPr marL="457200" algn="l" rtl="0" fontAlgn="base">
        <a:spcBef>
          <a:spcPct val="0"/>
        </a:spcBef>
        <a:spcAft>
          <a:spcPct val="0"/>
        </a:spcAft>
        <a:defRPr kumimoji="1" sz="4400">
          <a:solidFill>
            <a:schemeClr val="tx2"/>
          </a:solidFill>
          <a:latin typeface="Times New Roman" pitchFamily="-111" charset="0"/>
        </a:defRPr>
      </a:lvl6pPr>
      <a:lvl7pPr marL="914400" algn="l" rtl="0" fontAlgn="base">
        <a:spcBef>
          <a:spcPct val="0"/>
        </a:spcBef>
        <a:spcAft>
          <a:spcPct val="0"/>
        </a:spcAft>
        <a:defRPr kumimoji="1" sz="4400">
          <a:solidFill>
            <a:schemeClr val="tx2"/>
          </a:solidFill>
          <a:latin typeface="Times New Roman" pitchFamily="-111" charset="0"/>
        </a:defRPr>
      </a:lvl7pPr>
      <a:lvl8pPr marL="1371600" algn="l" rtl="0" fontAlgn="base">
        <a:spcBef>
          <a:spcPct val="0"/>
        </a:spcBef>
        <a:spcAft>
          <a:spcPct val="0"/>
        </a:spcAft>
        <a:defRPr kumimoji="1" sz="4400">
          <a:solidFill>
            <a:schemeClr val="tx2"/>
          </a:solidFill>
          <a:latin typeface="Times New Roman" pitchFamily="-111" charset="0"/>
        </a:defRPr>
      </a:lvl8pPr>
      <a:lvl9pPr marL="1828800" algn="l" rtl="0" fontAlgn="base">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Arial"/>
          <a:ea typeface="MS PGothic" charset="0"/>
          <a:cs typeface="Arial"/>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Arial"/>
          <a:ea typeface="MS PGothic" charset="0"/>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MS PGothic" charset="0"/>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fontAlgn="base">
              <a:spcBef>
                <a:spcPct val="0"/>
              </a:spcBef>
              <a:spcAft>
                <a:spcPct val="0"/>
              </a:spcAft>
              <a:defRPr/>
            </a:pPr>
            <a:fld id="{A79DF72F-D84F-4947-940C-29127144FD62}"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1302176410"/>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5028" name="Rectangle 1028"/>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a:solidFill>
                  <a:schemeClr val="tx1"/>
                </a:solidFill>
                <a:latin typeface="Arial" pitchFamily="-111" charset="0"/>
                <a:ea typeface="Times New Roman" pitchFamily="-111" charset="0"/>
                <a:cs typeface="Times New Roman" pitchFamily="-111" charset="0"/>
              </a:defRPr>
            </a:lvl1pPr>
          </a:lstStyle>
          <a:p>
            <a:pPr defTabSz="914400" eaLnBrk="0" fontAlgn="base" hangingPunct="0">
              <a:spcBef>
                <a:spcPct val="0"/>
              </a:spcBef>
              <a:spcAft>
                <a:spcPct val="0"/>
              </a:spcAft>
              <a:defRPr/>
            </a:pPr>
            <a:endParaRPr lang="en-US" sz="1400">
              <a:solidFill>
                <a:srgbClr val="FFFFFF"/>
              </a:solidFill>
            </a:endParaRPr>
          </a:p>
        </p:txBody>
      </p:sp>
      <p:sp>
        <p:nvSpPr>
          <p:cNvPr id="385029" name="Rectangle 1029"/>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a:solidFill>
                  <a:schemeClr val="tx1"/>
                </a:solidFill>
                <a:latin typeface="Arial" pitchFamily="-111" charset="0"/>
                <a:ea typeface="Times New Roman" pitchFamily="-111" charset="0"/>
                <a:cs typeface="Times New Roman" pitchFamily="-111" charset="0"/>
              </a:defRPr>
            </a:lvl1pPr>
          </a:lstStyle>
          <a:p>
            <a:pPr defTabSz="914400" eaLnBrk="0" fontAlgn="base" hangingPunct="0">
              <a:spcBef>
                <a:spcPct val="0"/>
              </a:spcBef>
              <a:spcAft>
                <a:spcPct val="0"/>
              </a:spcAft>
              <a:defRPr/>
            </a:pPr>
            <a:endParaRPr lang="en-US" sz="1400">
              <a:solidFill>
                <a:srgbClr val="FFFFFF"/>
              </a:solidFill>
            </a:endParaRPr>
          </a:p>
        </p:txBody>
      </p:sp>
      <p:sp>
        <p:nvSpPr>
          <p:cNvPr id="385030" name="Rectangle 1030"/>
          <p:cNvSpPr>
            <a:spLocks noGrp="1" noChangeArrowheads="1"/>
          </p:cNvSpPr>
          <p:nvPr>
            <p:ph type="sldNum" sz="quarter" idx="4"/>
          </p:nvPr>
        </p:nvSpPr>
        <p:spPr bwMode="auto">
          <a:xfrm>
            <a:off x="6477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solidFill>
                  <a:schemeClr val="tx1"/>
                </a:solidFill>
                <a:latin typeface="Arial" charset="0"/>
                <a:cs typeface="Times New Roman" charset="0"/>
              </a:defRPr>
            </a:lvl1pPr>
          </a:lstStyle>
          <a:p>
            <a:pPr algn="r" defTabSz="914400" eaLnBrk="0" fontAlgn="base" hangingPunct="0">
              <a:spcBef>
                <a:spcPct val="0"/>
              </a:spcBef>
              <a:spcAft>
                <a:spcPct val="0"/>
              </a:spcAft>
              <a:defRPr/>
            </a:pPr>
            <a:fld id="{EB34BEC7-1D4D-9A40-AC40-87224257A5D3}" type="slidenum">
              <a:rPr lang="en-US" sz="1400">
                <a:solidFill>
                  <a:srgbClr val="FFFFFF"/>
                </a:solidFill>
                <a:ea typeface="ＭＳ Ｐゴシック" charset="0"/>
              </a:rPr>
              <a:pPr algn="r" defTabSz="914400" eaLnBrk="0" fontAlgn="base" hangingPunct="0">
                <a:spcBef>
                  <a:spcPct val="0"/>
                </a:spcBef>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3850588016"/>
      </p:ext>
    </p:extLst>
  </p:cSld>
  <p:clrMap bg1="dk2" tx1="lt1" bg2="dk1" tx2="lt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l" rtl="0" eaLnBrk="0" fontAlgn="base" hangingPunct="0">
        <a:lnSpc>
          <a:spcPct val="90000"/>
        </a:lnSpc>
        <a:spcBef>
          <a:spcPct val="0"/>
        </a:spcBef>
        <a:spcAft>
          <a:spcPct val="0"/>
        </a:spcAft>
        <a:defRPr sz="42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200">
          <a:solidFill>
            <a:schemeClr val="tx2"/>
          </a:solidFill>
          <a:latin typeface="Arial" pitchFamily="-108" charset="0"/>
        </a:defRPr>
      </a:lvl6pPr>
      <a:lvl7pPr marL="914400" algn="l" rtl="0" eaLnBrk="0" fontAlgn="base" hangingPunct="0">
        <a:lnSpc>
          <a:spcPct val="90000"/>
        </a:lnSpc>
        <a:spcBef>
          <a:spcPct val="0"/>
        </a:spcBef>
        <a:spcAft>
          <a:spcPct val="0"/>
        </a:spcAft>
        <a:defRPr sz="4200">
          <a:solidFill>
            <a:schemeClr val="tx2"/>
          </a:solidFill>
          <a:latin typeface="Arial" pitchFamily="-108" charset="0"/>
        </a:defRPr>
      </a:lvl7pPr>
      <a:lvl8pPr marL="1371600" algn="l" rtl="0" eaLnBrk="0" fontAlgn="base" hangingPunct="0">
        <a:lnSpc>
          <a:spcPct val="90000"/>
        </a:lnSpc>
        <a:spcBef>
          <a:spcPct val="0"/>
        </a:spcBef>
        <a:spcAft>
          <a:spcPct val="0"/>
        </a:spcAft>
        <a:defRPr sz="4200">
          <a:solidFill>
            <a:schemeClr val="tx2"/>
          </a:solidFill>
          <a:latin typeface="Arial" pitchFamily="-108" charset="0"/>
        </a:defRPr>
      </a:lvl8pPr>
      <a:lvl9pPr marL="1828800" algn="l" rtl="0" eaLnBrk="0" fontAlgn="base" hangingPunct="0">
        <a:lnSpc>
          <a:spcPct val="90000"/>
        </a:lnSpc>
        <a:spcBef>
          <a:spcPct val="0"/>
        </a:spcBef>
        <a:spcAft>
          <a:spcPct val="0"/>
        </a:spcAft>
        <a:defRPr sz="4200">
          <a:solidFill>
            <a:schemeClr val="tx2"/>
          </a:solidFill>
          <a:latin typeface="Arial" pitchFamily="-108"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08"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108"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pitchFamily="-108"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pitchFamily="-108" charset="-128"/>
        </a:defRPr>
      </a:lvl5pPr>
      <a:lvl6pPr marL="25146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6pPr>
      <a:lvl7pPr marL="29718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7pPr>
      <a:lvl8pPr marL="34290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8pPr>
      <a:lvl9pPr marL="38862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05364518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4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eaLnBrk="1" hangingPunct="1">
              <a:defRPr sz="1400">
                <a:solidFill>
                  <a:srgbClr val="000000"/>
                </a:solidFill>
                <a:latin typeface="Times New Roman" charset="0"/>
              </a:defRPr>
            </a:lvl1pPr>
          </a:lstStyle>
          <a:p>
            <a:pPr fontAlgn="base">
              <a:spcBef>
                <a:spcPct val="0"/>
              </a:spcBef>
              <a:spcAft>
                <a:spcPct val="0"/>
              </a:spcAft>
              <a:defRPr/>
            </a:pPr>
            <a:fld id="{90998C5C-9F83-E143-9567-9F462936226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577146660"/>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defTabSz="914400" eaLnBrk="1" hangingPunct="1">
              <a:spcBef>
                <a:spcPct val="0"/>
              </a:spcBef>
              <a:buFontTx/>
              <a:buNone/>
              <a:defRPr sz="1400" b="0">
                <a:solidFill>
                  <a:srgbClr val="000000"/>
                </a:solidFill>
                <a:latin typeface="Times New Roman" pitchFamily="-111" charset="0"/>
                <a:ea typeface="Times New Roman" pitchFamily="-111" charset="0"/>
                <a:cs typeface="Times New Roman" pitchFamily="-111" charset="0"/>
              </a:defRPr>
            </a:lvl1pPr>
          </a:lstStyle>
          <a:p>
            <a:pPr fontAlgn="base">
              <a:spcAft>
                <a:spcPct val="0"/>
              </a:spcAft>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pitchFamily="-111" charset="0"/>
                <a:ea typeface="Times New Roman" pitchFamily="-111" charset="0"/>
                <a:cs typeface="Times New Roman" pitchFamily="-111" charset="0"/>
              </a:defRPr>
            </a:lvl1pPr>
          </a:lstStyle>
          <a:p>
            <a:pPr fontAlgn="base">
              <a:spcAft>
                <a:spcPct val="0"/>
              </a:spcAft>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fontAlgn="base">
              <a:spcBef>
                <a:spcPct val="0"/>
              </a:spcBef>
              <a:spcAft>
                <a:spcPct val="0"/>
              </a:spcAft>
              <a:defRPr/>
            </a:pPr>
            <a:fld id="{81C0114B-27F2-C24E-B857-FF27B49F1435}"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2234895302"/>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MS PGothic" charset="0"/>
          <a:cs typeface="Arial"/>
        </a:defRPr>
      </a:lvl1pPr>
      <a:lvl2pPr algn="ctr" rtl="0" eaLnBrk="0" fontAlgn="base" hangingPunct="0">
        <a:spcBef>
          <a:spcPct val="0"/>
        </a:spcBef>
        <a:spcAft>
          <a:spcPct val="0"/>
        </a:spcAft>
        <a:defRPr sz="4400">
          <a:solidFill>
            <a:schemeClr val="tx2"/>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20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914400" eaLnBrk="0" hangingPunct="0">
              <a:defRPr sz="1400">
                <a:solidFill>
                  <a:srgbClr val="000000"/>
                </a:solidFill>
                <a:latin typeface="Arial" charset="0"/>
                <a:ea typeface="ヒラギノ角ゴ Pro W3" charset="0"/>
                <a:cs typeface="ヒラギノ角ゴ Pro W3"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000000"/>
                </a:solidFill>
                <a:latin typeface="Arial" charset="0"/>
                <a:ea typeface="ヒラギノ角ゴ Pro W3" charset="0"/>
                <a:cs typeface="ヒラギノ角ゴ Pro W3"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914400" eaLnBrk="0" hangingPunct="0">
              <a:defRPr sz="1400">
                <a:solidFill>
                  <a:srgbClr val="000000"/>
                </a:solidFill>
                <a:latin typeface="Arial" charset="0"/>
                <a:ea typeface="ヒラギノ角ゴ Pro W3" charset="0"/>
                <a:cs typeface="ヒラギノ角ゴ Pro W3" charset="0"/>
              </a:defRPr>
            </a:lvl1pPr>
          </a:lstStyle>
          <a:p>
            <a:pPr fontAlgn="base">
              <a:spcBef>
                <a:spcPct val="0"/>
              </a:spcBef>
              <a:spcAft>
                <a:spcPct val="0"/>
              </a:spcAft>
              <a:defRPr/>
            </a:pPr>
            <a:fld id="{5C73CE31-D691-A246-B6E4-BB4081C44C0F}"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67807524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5pPr>
      <a:lvl6pPr marL="4572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6pPr>
      <a:lvl7pPr marL="9144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7pPr>
      <a:lvl8pPr marL="13716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8pPr>
      <a:lvl9pPr marL="18288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0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9.xml"/><Relationship Id="rId1" Type="http://schemas.openxmlformats.org/officeDocument/2006/relationships/slideLayout" Target="../slideLayouts/slideLayout176.xml"/></Relationships>
</file>

<file path=ppt/slides/_rels/slide10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0.xml"/><Relationship Id="rId1" Type="http://schemas.openxmlformats.org/officeDocument/2006/relationships/slideLayout" Target="../slideLayouts/slideLayout26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0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1.xml"/><Relationship Id="rId1" Type="http://schemas.openxmlformats.org/officeDocument/2006/relationships/slideLayout" Target="../slideLayouts/slideLayout42.xml"/></Relationships>
</file>

<file path=ppt/slides/_rels/slide10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2.xml"/><Relationship Id="rId1" Type="http://schemas.openxmlformats.org/officeDocument/2006/relationships/slideLayout" Target="../slideLayouts/slideLayout4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0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3.xml"/><Relationship Id="rId1" Type="http://schemas.openxmlformats.org/officeDocument/2006/relationships/slideLayout" Target="../slideLayouts/slideLayout30.xml"/></Relationships>
</file>

<file path=ppt/slides/_rels/slide10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4.xml"/><Relationship Id="rId1" Type="http://schemas.openxmlformats.org/officeDocument/2006/relationships/slideLayout" Target="../slideLayouts/slideLayout42.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5.xml"/><Relationship Id="rId1" Type="http://schemas.openxmlformats.org/officeDocument/2006/relationships/slideLayout" Target="../slideLayouts/slideLayout42.xml"/></Relationships>
</file>

<file path=ppt/slides/_rels/slide1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6.xml"/><Relationship Id="rId1" Type="http://schemas.openxmlformats.org/officeDocument/2006/relationships/slideLayout" Target="../slideLayouts/slideLayout42.xml"/></Relationships>
</file>

<file path=ppt/slides/_rels/slide11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7.xml"/><Relationship Id="rId1" Type="http://schemas.openxmlformats.org/officeDocument/2006/relationships/slideLayout" Target="../slideLayouts/slideLayout36.xml"/></Relationships>
</file>

<file path=ppt/slides/_rels/slide11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8.xml"/><Relationship Id="rId1" Type="http://schemas.openxmlformats.org/officeDocument/2006/relationships/slideLayout" Target="../slideLayouts/slideLayout42.xml"/></Relationships>
</file>

<file path=ppt/slides/_rels/slide11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9.xml"/><Relationship Id="rId1" Type="http://schemas.openxmlformats.org/officeDocument/2006/relationships/slideLayout" Target="../slideLayouts/slideLayout42.xml"/><Relationship Id="rId4" Type="http://schemas.openxmlformats.org/officeDocument/2006/relationships/image" Target="../media/image82.png"/></Relationships>
</file>

<file path=ppt/slides/_rels/slide1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0.xml"/><Relationship Id="rId1" Type="http://schemas.openxmlformats.org/officeDocument/2006/relationships/slideLayout" Target="../slideLayouts/slideLayout42.xml"/></Relationships>
</file>

<file path=ppt/slides/_rels/slide11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1.xml"/><Relationship Id="rId1" Type="http://schemas.openxmlformats.org/officeDocument/2006/relationships/slideLayout" Target="../slideLayouts/slideLayout37.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png"/></Relationships>
</file>

<file path=ppt/slides/_rels/slide11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2.xml"/><Relationship Id="rId1" Type="http://schemas.openxmlformats.org/officeDocument/2006/relationships/slideLayout" Target="../slideLayouts/slideLayout42.xml"/></Relationships>
</file>

<file path=ppt/slides/_rels/slide11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3.xml"/><Relationship Id="rId1" Type="http://schemas.openxmlformats.org/officeDocument/2006/relationships/slideLayout" Target="../slideLayouts/slideLayout37.xml"/><Relationship Id="rId4" Type="http://schemas.openxmlformats.org/officeDocument/2006/relationships/image" Target="../media/image85.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4.xml"/><Relationship Id="rId1" Type="http://schemas.openxmlformats.org/officeDocument/2006/relationships/slideLayout" Target="../slideLayouts/slideLayout30.xml"/></Relationships>
</file>

<file path=ppt/slides/_rels/slide1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5.xml"/><Relationship Id="rId1" Type="http://schemas.openxmlformats.org/officeDocument/2006/relationships/slideLayout" Target="../slideLayouts/slideLayout37.xml"/><Relationship Id="rId4" Type="http://schemas.openxmlformats.org/officeDocument/2006/relationships/image" Target="../media/image85.png"/></Relationships>
</file>

<file path=ppt/slides/_rels/slide12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6.xml"/><Relationship Id="rId1" Type="http://schemas.openxmlformats.org/officeDocument/2006/relationships/slideLayout" Target="../slideLayouts/slideLayout37.xml"/></Relationships>
</file>

<file path=ppt/slides/_rels/slide1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7.xml"/><Relationship Id="rId1" Type="http://schemas.openxmlformats.org/officeDocument/2006/relationships/slideLayout" Target="../slideLayouts/slideLayout37.xml"/><Relationship Id="rId4" Type="http://schemas.openxmlformats.org/officeDocument/2006/relationships/image" Target="../media/image85.png"/></Relationships>
</file>

<file path=ppt/slides/_rels/slide1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8.xml"/><Relationship Id="rId1" Type="http://schemas.openxmlformats.org/officeDocument/2006/relationships/slideLayout" Target="../slideLayouts/slideLayout37.xml"/><Relationship Id="rId4" Type="http://schemas.openxmlformats.org/officeDocument/2006/relationships/image" Target="../media/image85.png"/></Relationships>
</file>

<file path=ppt/slides/_rels/slide12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9.xml"/><Relationship Id="rId1" Type="http://schemas.openxmlformats.org/officeDocument/2006/relationships/slideLayout" Target="../slideLayouts/slideLayout42.xml"/><Relationship Id="rId4" Type="http://schemas.openxmlformats.org/officeDocument/2006/relationships/image" Target="../media/image91.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0.xml"/><Relationship Id="rId1" Type="http://schemas.openxmlformats.org/officeDocument/2006/relationships/slideLayout" Target="../slideLayouts/slideLayout37.xml"/></Relationships>
</file>

<file path=ppt/slides/_rels/slide1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3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2.xml"/><Relationship Id="rId1" Type="http://schemas.openxmlformats.org/officeDocument/2006/relationships/slideLayout" Target="../slideLayouts/slideLayout4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3.xml"/><Relationship Id="rId1" Type="http://schemas.openxmlformats.org/officeDocument/2006/relationships/slideLayout" Target="../slideLayouts/slideLayout37.xml"/><Relationship Id="rId4" Type="http://schemas.openxmlformats.org/officeDocument/2006/relationships/image" Target="../media/image85.png"/></Relationships>
</file>

<file path=ppt/slides/_rels/slide13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4.xml"/><Relationship Id="rId1" Type="http://schemas.openxmlformats.org/officeDocument/2006/relationships/slideLayout" Target="../slideLayouts/slideLayout42.xml"/></Relationships>
</file>

<file path=ppt/slides/_rels/slide1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5.xml"/><Relationship Id="rId1" Type="http://schemas.openxmlformats.org/officeDocument/2006/relationships/slideLayout" Target="../slideLayouts/slideLayout37.xml"/><Relationship Id="rId4" Type="http://schemas.openxmlformats.org/officeDocument/2006/relationships/image" Target="../media/image94.png"/></Relationships>
</file>

<file path=ppt/slides/_rels/slide13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6.xml"/><Relationship Id="rId1" Type="http://schemas.openxmlformats.org/officeDocument/2006/relationships/slideLayout" Target="../slideLayouts/slideLayout42.xml"/></Relationships>
</file>

<file path=ppt/slides/_rels/slide1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7.xml"/><Relationship Id="rId1" Type="http://schemas.openxmlformats.org/officeDocument/2006/relationships/slideLayout" Target="../slideLayouts/slideLayout36.xml"/></Relationships>
</file>

<file path=ppt/slides/_rels/slide13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8.xml"/><Relationship Id="rId1" Type="http://schemas.openxmlformats.org/officeDocument/2006/relationships/slideLayout" Target="../slideLayouts/slideLayout36.xml"/></Relationships>
</file>

<file path=ppt/slides/_rels/slide1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9.xm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47.xml"/></Relationships>
</file>

<file path=ppt/slides/_rels/slide14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1.xml"/><Relationship Id="rId1" Type="http://schemas.openxmlformats.org/officeDocument/2006/relationships/slideLayout" Target="../slideLayouts/slideLayout274.xml"/></Relationships>
</file>

<file path=ppt/slides/_rels/slide14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2.xml"/><Relationship Id="rId1" Type="http://schemas.openxmlformats.org/officeDocument/2006/relationships/slideLayout" Target="../slideLayouts/slideLayout287.xml"/><Relationship Id="rId4" Type="http://schemas.openxmlformats.org/officeDocument/2006/relationships/image" Target="../media/image100.png"/></Relationships>
</file>

<file path=ppt/slides/_rels/slide14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3.xml"/><Relationship Id="rId1" Type="http://schemas.openxmlformats.org/officeDocument/2006/relationships/slideLayout" Target="../slideLayouts/slideLayout252.xml"/></Relationships>
</file>

<file path=ppt/slides/_rels/slide14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4.xml"/><Relationship Id="rId1" Type="http://schemas.openxmlformats.org/officeDocument/2006/relationships/slideLayout" Target="../slideLayouts/slideLayout27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7.xml"/></Relationships>
</file>

<file path=ppt/slides/_rels/slide15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5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0.xml"/><Relationship Id="rId1" Type="http://schemas.openxmlformats.org/officeDocument/2006/relationships/slideLayout" Target="../slideLayouts/slideLayout30.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0.xml"/></Relationships>
</file>

<file path=ppt/slides/_rels/slide15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5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3.xml"/><Relationship Id="rId1" Type="http://schemas.openxmlformats.org/officeDocument/2006/relationships/slideLayout" Target="../slideLayouts/slideLayout30.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5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4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16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7.jpeg"/><Relationship Id="rId7" Type="http://schemas.openxmlformats.org/officeDocument/2006/relationships/diagramColors" Target="../diagrams/colors1.xml"/><Relationship Id="rId2" Type="http://schemas.openxmlformats.org/officeDocument/2006/relationships/image" Target="../media/image106.jpeg"/><Relationship Id="rId1" Type="http://schemas.openxmlformats.org/officeDocument/2006/relationships/slideLayout" Target="../slideLayouts/slideLayout18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6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4.xml"/><Relationship Id="rId1" Type="http://schemas.openxmlformats.org/officeDocument/2006/relationships/slideLayout" Target="../slideLayouts/slideLayout30.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6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5.xml"/><Relationship Id="rId1" Type="http://schemas.openxmlformats.org/officeDocument/2006/relationships/slideLayout" Target="../slideLayouts/slideLayout18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6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6.xml"/><Relationship Id="rId1" Type="http://schemas.openxmlformats.org/officeDocument/2006/relationships/slideLayout" Target="../slideLayouts/slideLayout18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6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7.xml"/><Relationship Id="rId1" Type="http://schemas.openxmlformats.org/officeDocument/2006/relationships/slideLayout" Target="../slideLayouts/slideLayout18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42.xml"/></Relationships>
</file>

<file path=ppt/slides/_rels/slide17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28.xml"/><Relationship Id="rId1" Type="http://schemas.openxmlformats.org/officeDocument/2006/relationships/slideLayout" Target="../slideLayouts/slideLayout193.xml"/></Relationships>
</file>

<file path=ppt/slides/_rels/slide17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30.xml"/><Relationship Id="rId1" Type="http://schemas.openxmlformats.org/officeDocument/2006/relationships/slideLayout" Target="../slideLayouts/slideLayout18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7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31.xml"/><Relationship Id="rId1" Type="http://schemas.openxmlformats.org/officeDocument/2006/relationships/slideLayout" Target="../slideLayouts/slideLayout182.xml"/></Relationships>
</file>

<file path=ppt/slides/_rels/slide17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33.xml"/><Relationship Id="rId1" Type="http://schemas.openxmlformats.org/officeDocument/2006/relationships/slideLayout" Target="../slideLayouts/slideLayout210.xml"/><Relationship Id="rId4" Type="http://schemas.openxmlformats.org/officeDocument/2006/relationships/image" Target="../media/image113.png"/></Relationships>
</file>

<file path=ppt/slides/_rels/slide17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34.xml"/><Relationship Id="rId1" Type="http://schemas.openxmlformats.org/officeDocument/2006/relationships/slideLayout" Target="../slideLayouts/slideLayout18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7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18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5.xml"/><Relationship Id="rId1" Type="http://schemas.openxmlformats.org/officeDocument/2006/relationships/slideLayout" Target="../slideLayouts/slideLayout222.xml"/></Relationships>
</file>

<file path=ppt/slides/_rels/slide18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36.xml"/><Relationship Id="rId1" Type="http://schemas.openxmlformats.org/officeDocument/2006/relationships/slideLayout" Target="../slideLayouts/slideLayout36.xml"/></Relationships>
</file>

<file path=ppt/slides/_rels/slide18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1.xml"/><Relationship Id="rId1" Type="http://schemas.openxmlformats.org/officeDocument/2006/relationships/themeOverride" Target="../theme/themeOverride2.xml"/><Relationship Id="rId5" Type="http://schemas.openxmlformats.org/officeDocument/2006/relationships/image" Target="../media/image119.png"/><Relationship Id="rId4" Type="http://schemas.openxmlformats.org/officeDocument/2006/relationships/image" Target="../media/image118.png"/></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52.xml"/><Relationship Id="rId1" Type="http://schemas.openxmlformats.org/officeDocument/2006/relationships/themeOverride" Target="../theme/themeOverride3.xml"/><Relationship Id="rId4" Type="http://schemas.openxmlformats.org/officeDocument/2006/relationships/image" Target="../media/image120.png"/></Relationships>
</file>

<file path=ppt/slides/_rels/slide18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9.xml"/><Relationship Id="rId1" Type="http://schemas.openxmlformats.org/officeDocument/2006/relationships/slideLayout" Target="../slideLayouts/slideLayout251.xml"/></Relationships>
</file>

<file path=ppt/slides/_rels/slide18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33.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19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44.xml"/><Relationship Id="rId1" Type="http://schemas.openxmlformats.org/officeDocument/2006/relationships/slideLayout" Target="../slideLayouts/slideLayout15.xml"/></Relationships>
</file>

<file path=ppt/slides/_rels/slide19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46.xml"/><Relationship Id="rId1" Type="http://schemas.openxmlformats.org/officeDocument/2006/relationships/slideLayout" Target="../slideLayouts/slideLayout1.xml"/><Relationship Id="rId4" Type="http://schemas.openxmlformats.org/officeDocument/2006/relationships/image" Target="../media/image126.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42.xml"/><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42.xml"/><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42.xml"/><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42.xml"/><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6.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9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7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44.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24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0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7.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8.xml"/><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9.xml"/><Relationship Id="rId1" Type="http://schemas.openxmlformats.org/officeDocument/2006/relationships/slideLayout" Target="../slideLayouts/slideLayout42.xml"/><Relationship Id="rId4" Type="http://schemas.openxmlformats.org/officeDocument/2006/relationships/image" Target="../media/image32.jpeg"/></Relationships>
</file>

<file path=ppt/slides/_rels/slide6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0.xml"/><Relationship Id="rId1" Type="http://schemas.openxmlformats.org/officeDocument/2006/relationships/slideLayout" Target="../slideLayouts/slideLayout42.xml"/></Relationships>
</file>

<file path=ppt/slides/_rels/slide6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2.xml"/><Relationship Id="rId1" Type="http://schemas.openxmlformats.org/officeDocument/2006/relationships/slideLayout" Target="../slideLayouts/slideLayout42.xml"/></Relationships>
</file>

<file path=ppt/slides/_rels/slide6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3.xml"/><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104.xml"/></Relationships>
</file>

<file path=ppt/slides/_rels/slide7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8.xml"/><Relationship Id="rId1" Type="http://schemas.openxmlformats.org/officeDocument/2006/relationships/slideLayout" Target="../slideLayouts/slideLayout120.xml"/></Relationships>
</file>

<file path=ppt/slides/_rels/slide7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9.xml"/><Relationship Id="rId1" Type="http://schemas.openxmlformats.org/officeDocument/2006/relationships/slideLayout" Target="../slideLayouts/slideLayout12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1.xml"/></Relationships>
</file>

<file path=ppt/slides/_rels/slide7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1.xml"/><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2.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3.xml"/><Relationship Id="rId1" Type="http://schemas.openxmlformats.org/officeDocument/2006/relationships/slideLayout" Target="../slideLayouts/slideLayout37.xml"/></Relationships>
</file>

<file path=ppt/slides/_rels/slide8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58.jpeg"/><Relationship Id="rId18" Type="http://schemas.openxmlformats.org/officeDocument/2006/relationships/image" Target="../media/image63.jpe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57.jpeg"/><Relationship Id="rId17" Type="http://schemas.openxmlformats.org/officeDocument/2006/relationships/image" Target="../media/image62.jpeg"/><Relationship Id="rId2" Type="http://schemas.openxmlformats.org/officeDocument/2006/relationships/tags" Target="../tags/tag2.xml"/><Relationship Id="rId16" Type="http://schemas.openxmlformats.org/officeDocument/2006/relationships/image" Target="../media/image61.jpe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56.jpeg"/><Relationship Id="rId5" Type="http://schemas.openxmlformats.org/officeDocument/2006/relationships/tags" Target="../tags/tag5.xml"/><Relationship Id="rId15" Type="http://schemas.openxmlformats.org/officeDocument/2006/relationships/image" Target="../media/image60.jpeg"/><Relationship Id="rId10" Type="http://schemas.openxmlformats.org/officeDocument/2006/relationships/notesSlide" Target="../notesSlides/notesSlide64.xml"/><Relationship Id="rId4" Type="http://schemas.openxmlformats.org/officeDocument/2006/relationships/tags" Target="../tags/tag4.xml"/><Relationship Id="rId9" Type="http://schemas.openxmlformats.org/officeDocument/2006/relationships/slideLayout" Target="../slideLayouts/slideLayout142.xml"/><Relationship Id="rId14" Type="http://schemas.openxmlformats.org/officeDocument/2006/relationships/image" Target="../media/image59.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8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8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6.xml"/><Relationship Id="rId1" Type="http://schemas.openxmlformats.org/officeDocument/2006/relationships/slideLayout" Target="../slideLayouts/slideLayout3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9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7.xml"/><Relationship Id="rId1" Type="http://schemas.openxmlformats.org/officeDocument/2006/relationships/slideLayout" Target="../slideLayouts/slideLayout42.xml"/></Relationships>
</file>

<file path=ppt/slides/_rels/slide9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8.xml"/><Relationship Id="rId1" Type="http://schemas.openxmlformats.org/officeDocument/2006/relationships/slideLayout" Target="../slideLayouts/slideLayout42.xml"/></Relationships>
</file>

<file path=ppt/slides/_rels/slide9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53.xml"/></Relationships>
</file>

<file path=ppt/slides/_rels/slide9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6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24858" b="8384"/>
          <a:stretch/>
        </p:blipFill>
        <p:spPr>
          <a:xfrm>
            <a:off x="23813" y="-1"/>
            <a:ext cx="9126758" cy="6092825"/>
          </a:xfrm>
          <a:prstGeom prst="rect">
            <a:avLst/>
          </a:prstGeom>
        </p:spPr>
      </p:pic>
      <p:sp>
        <p:nvSpPr>
          <p:cNvPr id="8" name="Rectangle 2"/>
          <p:cNvSpPr txBox="1">
            <a:spLocks noChangeArrowheads="1"/>
          </p:cNvSpPr>
          <p:nvPr/>
        </p:nvSpPr>
        <p:spPr bwMode="auto">
          <a:xfrm>
            <a:off x="-23813" y="4233718"/>
            <a:ext cx="9144000" cy="1150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6600" b="1" i="1" dirty="0">
                <a:solidFill>
                  <a:srgbClr val="D01A26"/>
                </a:solidFill>
                <a:effectLst/>
                <a:latin typeface="Arial" charset="0"/>
                <a:ea typeface="ＭＳ Ｐゴシック" charset="0"/>
                <a:cs typeface="ＭＳ Ｐゴシック" charset="0"/>
              </a:rPr>
              <a:t>Numbers</a:t>
            </a:r>
          </a:p>
        </p:txBody>
      </p:sp>
      <p:sp>
        <p:nvSpPr>
          <p:cNvPr id="900098" name="Rectangle 2"/>
          <p:cNvSpPr>
            <a:spLocks noGrp="1" noChangeArrowheads="1"/>
          </p:cNvSpPr>
          <p:nvPr>
            <p:ph type="ctrTitle"/>
          </p:nvPr>
        </p:nvSpPr>
        <p:spPr>
          <a:xfrm>
            <a:off x="23813" y="-1455727"/>
            <a:ext cx="9120187" cy="1446653"/>
          </a:xfrm>
          <a:effectLst/>
        </p:spPr>
        <p:txBody>
          <a:bodyPr/>
          <a:lstStyle/>
          <a:p>
            <a:pPr>
              <a:defRPr/>
            </a:pPr>
            <a:r>
              <a:rPr lang="en-US" sz="8000" b="1" dirty="0">
                <a:solidFill>
                  <a:srgbClr val="D01A26"/>
                </a:solidFill>
                <a:effectLst/>
                <a:latin typeface="Arial" charset="0"/>
                <a:ea typeface="ＭＳ Ｐゴシック" charset="0"/>
                <a:cs typeface="ＭＳ Ｐゴシック" charset="0"/>
              </a:rPr>
              <a:t>Be Prepared</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Prepared</a:t>
            </a:r>
          </a:p>
        </p:txBody>
      </p:sp>
      <p:pic>
        <p:nvPicPr>
          <p:cNvPr id="2" name="Picture 1"/>
          <p:cNvPicPr>
            <a:picLocks noChangeAspect="1"/>
          </p:cNvPicPr>
          <p:nvPr/>
        </p:nvPicPr>
        <p:blipFill rotWithShape="1">
          <a:blip r:embed="rId3"/>
          <a:srcRect l="4059" r="3612"/>
          <a:stretch/>
        </p:blipFill>
        <p:spPr>
          <a:xfrm>
            <a:off x="-1" y="1270800"/>
            <a:ext cx="9144001" cy="5574800"/>
          </a:xfrm>
          <a:prstGeom prst="rect">
            <a:avLst/>
          </a:prstGeom>
        </p:spPr>
      </p:pic>
    </p:spTree>
    <p:extLst>
      <p:ext uri="{BB962C8B-B14F-4D97-AF65-F5344CB8AC3E}">
        <p14:creationId xmlns:p14="http://schemas.microsoft.com/office/powerpoint/2010/main" val="28745552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Numbers 17</a:t>
            </a:r>
          </a:p>
        </p:txBody>
      </p:sp>
    </p:spTree>
    <p:extLst>
      <p:ext uri="{BB962C8B-B14F-4D97-AF65-F5344CB8AC3E}">
        <p14:creationId xmlns:p14="http://schemas.microsoft.com/office/powerpoint/2010/main" val="338776426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6419"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eaLnBrk="1" hangingPunct="1">
              <a:defRPr/>
            </a:pPr>
            <a:r>
              <a:rPr lang="en-US" u="sng">
                <a:solidFill>
                  <a:schemeClr val="bg1"/>
                </a:solidFill>
                <a:latin typeface="Arial" charset="0"/>
                <a:ea typeface="ＭＳ Ｐゴシック" charset="0"/>
                <a:cs typeface="ＭＳ Ｐゴシック" charset="0"/>
              </a:rPr>
              <a:t>1 Corinthians 11:27-29</a:t>
            </a:r>
            <a:r>
              <a:rPr lang="en-US" sz="3600" u="sng">
                <a:solidFill>
                  <a:schemeClr val="bg1"/>
                </a:solidFill>
                <a:latin typeface="Arial" charset="0"/>
                <a:ea typeface="ＭＳ Ｐゴシック" charset="0"/>
                <a:cs typeface="ＭＳ Ｐゴシック" charset="0"/>
              </a:rPr>
              <a:t> (NIV)</a:t>
            </a:r>
          </a:p>
        </p:txBody>
      </p:sp>
      <p:sp>
        <p:nvSpPr>
          <p:cNvPr id="316420" name="Text Box 4"/>
          <p:cNvSpPr txBox="1">
            <a:spLocks noChangeArrowheads="1"/>
          </p:cNvSpPr>
          <p:nvPr/>
        </p:nvSpPr>
        <p:spPr bwMode="auto">
          <a:xfrm>
            <a:off x="365125" y="1143000"/>
            <a:ext cx="6111875" cy="5638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defRPr/>
            </a:pPr>
            <a:r>
              <a:rPr lang="en-US" sz="2800" b="1" baseline="30000" dirty="0">
                <a:solidFill>
                  <a:srgbClr val="FFFFFF"/>
                </a:solidFill>
              </a:rPr>
              <a:t>27</a:t>
            </a:r>
            <a:r>
              <a:rPr lang="en-US" sz="2800" b="1" dirty="0">
                <a:solidFill>
                  <a:srgbClr val="FFFFFF"/>
                </a:solidFill>
              </a:rPr>
              <a:t>Therefore, whoever eats the bread or drinks the cup of the Lord in an unworthy manner will be guilty of sinning against the body and blood of the Lord.  </a:t>
            </a:r>
            <a:r>
              <a:rPr lang="en-US" sz="2800" b="1" baseline="30000" dirty="0">
                <a:solidFill>
                  <a:srgbClr val="FFFFFF"/>
                </a:solidFill>
              </a:rPr>
              <a:t>28</a:t>
            </a:r>
            <a:r>
              <a:rPr lang="en-US" sz="2800" b="1" dirty="0">
                <a:solidFill>
                  <a:srgbClr val="FFFFFF"/>
                </a:solidFill>
              </a:rPr>
              <a:t>A man ought to examine himself before he eats of the bread and drinks of the cup.  </a:t>
            </a:r>
            <a:r>
              <a:rPr lang="en-US" sz="2800" b="1" baseline="30000" dirty="0">
                <a:solidFill>
                  <a:srgbClr val="FFFFFF"/>
                </a:solidFill>
              </a:rPr>
              <a:t>29</a:t>
            </a:r>
            <a:r>
              <a:rPr lang="en-US" sz="2800" b="1" dirty="0">
                <a:solidFill>
                  <a:srgbClr val="FFFFFF"/>
                </a:solidFill>
              </a:rPr>
              <a:t>For anyone who eats and drinks without recognizing the body of the Lord eats and drinks judgment on himself.</a:t>
            </a:r>
            <a:r>
              <a:rPr lang="en-US" dirty="0">
                <a:solidFill>
                  <a:srgbClr val="000000"/>
                </a:solidFill>
              </a:rPr>
              <a:t> </a:t>
            </a:r>
          </a:p>
        </p:txBody>
      </p:sp>
    </p:spTree>
    <p:extLst>
      <p:ext uri="{BB962C8B-B14F-4D97-AF65-F5344CB8AC3E}">
        <p14:creationId xmlns:p14="http://schemas.microsoft.com/office/powerpoint/2010/main" val="204832909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8467"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eaLnBrk="1" hangingPunct="1">
              <a:defRPr/>
            </a:pPr>
            <a:r>
              <a:rPr lang="en-US" u="sng" dirty="0">
                <a:solidFill>
                  <a:schemeClr val="bg1"/>
                </a:solidFill>
                <a:latin typeface="Arial" charset="0"/>
                <a:ea typeface="ＭＳ Ｐゴシック" charset="0"/>
                <a:cs typeface="ＭＳ Ｐゴシック" charset="0"/>
              </a:rPr>
              <a:t>1 Corinthians 11:30-32</a:t>
            </a:r>
            <a:r>
              <a:rPr lang="en-US" sz="3600" u="sng" dirty="0">
                <a:solidFill>
                  <a:schemeClr val="bg1"/>
                </a:solidFill>
                <a:latin typeface="Arial" charset="0"/>
                <a:ea typeface="ＭＳ Ｐゴシック" charset="0"/>
                <a:cs typeface="ＭＳ Ｐゴシック" charset="0"/>
              </a:rPr>
              <a:t> (NIV)</a:t>
            </a:r>
          </a:p>
        </p:txBody>
      </p:sp>
      <p:sp>
        <p:nvSpPr>
          <p:cNvPr id="318468" name="Text Box 4"/>
          <p:cNvSpPr txBox="1">
            <a:spLocks noChangeArrowheads="1"/>
          </p:cNvSpPr>
          <p:nvPr/>
        </p:nvSpPr>
        <p:spPr bwMode="auto">
          <a:xfrm>
            <a:off x="212725" y="1219200"/>
            <a:ext cx="4719315" cy="5181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defRPr/>
            </a:pPr>
            <a:r>
              <a:rPr lang="en-US" sz="2800" b="1" baseline="30000" dirty="0">
                <a:solidFill>
                  <a:srgbClr val="FFFFFF"/>
                </a:solidFill>
              </a:rPr>
              <a:t>30 </a:t>
            </a:r>
            <a:r>
              <a:rPr lang="en-US" sz="2800" b="1" dirty="0">
                <a:solidFill>
                  <a:srgbClr val="FFFF00"/>
                </a:solidFill>
              </a:rPr>
              <a:t>That is why many among you are weak and sick, and a number of you have fallen asleep</a:t>
            </a:r>
            <a:r>
              <a:rPr lang="en-US" sz="2800" b="1" dirty="0">
                <a:solidFill>
                  <a:srgbClr val="FFFFFF"/>
                </a:solidFill>
              </a:rPr>
              <a:t>.  </a:t>
            </a:r>
            <a:r>
              <a:rPr lang="en-US" sz="2800" b="1" baseline="30000" dirty="0">
                <a:solidFill>
                  <a:srgbClr val="FFFFFF"/>
                </a:solidFill>
              </a:rPr>
              <a:t>31</a:t>
            </a:r>
            <a:r>
              <a:rPr lang="en-US" sz="2800" b="1" dirty="0">
                <a:solidFill>
                  <a:srgbClr val="FFFFFF"/>
                </a:solidFill>
              </a:rPr>
              <a:t>But if we judged ourselves, we would not come under judgment.  </a:t>
            </a:r>
            <a:r>
              <a:rPr lang="en-US" sz="2800" b="1" baseline="30000" dirty="0">
                <a:solidFill>
                  <a:srgbClr val="FFFFFF"/>
                </a:solidFill>
              </a:rPr>
              <a:t>32</a:t>
            </a:r>
            <a:r>
              <a:rPr lang="en-US" sz="2800" b="1" dirty="0">
                <a:solidFill>
                  <a:srgbClr val="FFFFFF"/>
                </a:solidFill>
              </a:rPr>
              <a:t>When we are judged by the Lord, we are being disciplined so that we will not be condemned with the world.  </a:t>
            </a:r>
          </a:p>
        </p:txBody>
      </p:sp>
    </p:spTree>
    <p:extLst>
      <p:ext uri="{BB962C8B-B14F-4D97-AF65-F5344CB8AC3E}">
        <p14:creationId xmlns:p14="http://schemas.microsoft.com/office/powerpoint/2010/main" val="117104738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Numbers 18</a:t>
            </a:r>
          </a:p>
        </p:txBody>
      </p:sp>
    </p:spTree>
    <p:extLst>
      <p:ext uri="{BB962C8B-B14F-4D97-AF65-F5344CB8AC3E}">
        <p14:creationId xmlns:p14="http://schemas.microsoft.com/office/powerpoint/2010/main" val="70862414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Numbers 19</a:t>
            </a:r>
          </a:p>
        </p:txBody>
      </p:sp>
    </p:spTree>
    <p:extLst>
      <p:ext uri="{BB962C8B-B14F-4D97-AF65-F5344CB8AC3E}">
        <p14:creationId xmlns:p14="http://schemas.microsoft.com/office/powerpoint/2010/main" val="161018480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5" name="Rectangle 4"/>
          <p:cNvSpPr>
            <a:spLocks noGrp="1" noChangeArrowheads="1"/>
          </p:cNvSpPr>
          <p:nvPr>
            <p:ph type="title" idx="4294967295"/>
          </p:nvPr>
        </p:nvSpPr>
        <p:spPr>
          <a:xfrm>
            <a:off x="-1" y="853258"/>
            <a:ext cx="9144001" cy="1055993"/>
          </a:xfrm>
        </p:spPr>
        <p:txBody>
          <a:bodyPr/>
          <a:lstStyle/>
          <a:p>
            <a:pPr eaLnBrk="1" hangingPunct="1">
              <a:defRPr/>
            </a:pPr>
            <a:r>
              <a:rPr lang="en-US" sz="6000" b="1" dirty="0">
                <a:effectLst>
                  <a:glow rad="165100">
                    <a:schemeClr val="tx1">
                      <a:alpha val="96000"/>
                    </a:schemeClr>
                  </a:glow>
                </a:effectLst>
                <a:latin typeface="Arial" charset="0"/>
              </a:rPr>
              <a:t>The Red Heifer</a:t>
            </a:r>
          </a:p>
        </p:txBody>
      </p:sp>
      <p:pic>
        <p:nvPicPr>
          <p:cNvPr id="3" name="Picture 2"/>
          <p:cNvPicPr>
            <a:picLocks noChangeAspect="1"/>
          </p:cNvPicPr>
          <p:nvPr/>
        </p:nvPicPr>
        <p:blipFill>
          <a:blip r:embed="rId3"/>
          <a:stretch>
            <a:fillRect/>
          </a:stretch>
        </p:blipFill>
        <p:spPr>
          <a:xfrm>
            <a:off x="0" y="32990"/>
            <a:ext cx="9144000" cy="6858000"/>
          </a:xfrm>
          <a:prstGeom prst="rect">
            <a:avLst/>
          </a:prstGeom>
        </p:spPr>
      </p:pic>
      <p:sp>
        <p:nvSpPr>
          <p:cNvPr id="6" name="Text Box 3"/>
          <p:cNvSpPr txBox="1">
            <a:spLocks noChangeArrowheads="1"/>
          </p:cNvSpPr>
          <p:nvPr/>
        </p:nvSpPr>
        <p:spPr bwMode="auto">
          <a:xfrm>
            <a:off x="0" y="6199213"/>
            <a:ext cx="9143999"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en-US" sz="2800" b="1" dirty="0" err="1">
                <a:solidFill>
                  <a:srgbClr val="FFFFFF"/>
                </a:solidFill>
                <a:latin typeface="Arial"/>
                <a:ea typeface="Times New Roman" pitchFamily="-111" charset="0"/>
                <a:cs typeface="Arial"/>
              </a:rPr>
              <a:t>Pure Female for Purification</a:t>
            </a:r>
            <a:r>
              <a:rPr lang="en-US" sz="2800" b="1" dirty="0">
                <a:solidFill>
                  <a:srgbClr val="FFFFFF"/>
                </a:solidFill>
                <a:latin typeface="Arial"/>
                <a:ea typeface="Times New Roman" pitchFamily="-111" charset="0"/>
                <a:cs typeface="Arial"/>
              </a:rPr>
              <a:t> (Numbers 19:1-5)</a:t>
            </a:r>
          </a:p>
        </p:txBody>
      </p:sp>
    </p:spTree>
    <p:extLst>
      <p:ext uri="{BB962C8B-B14F-4D97-AF65-F5344CB8AC3E}">
        <p14:creationId xmlns:p14="http://schemas.microsoft.com/office/powerpoint/2010/main" val="444570544"/>
      </p:ext>
    </p:extLst>
  </p:cSld>
  <p:clrMapOvr>
    <a:masterClrMapping/>
  </p:clrMapOvr>
  <p:transition spd="med">
    <p:randomBar dir="ver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2270"/>
            <a:ext cx="9144000" cy="6096000"/>
          </a:xfrm>
          <a:prstGeom prst="rect">
            <a:avLst/>
          </a:prstGeom>
        </p:spPr>
      </p:pic>
      <p:sp>
        <p:nvSpPr>
          <p:cNvPr id="207875" name="Rectangle 4"/>
          <p:cNvSpPr>
            <a:spLocks noGrp="1" noChangeArrowheads="1"/>
          </p:cNvSpPr>
          <p:nvPr>
            <p:ph type="title" idx="4294967295"/>
          </p:nvPr>
        </p:nvSpPr>
        <p:spPr>
          <a:xfrm>
            <a:off x="0" y="12270"/>
            <a:ext cx="9144001" cy="1055993"/>
          </a:xfrm>
        </p:spPr>
        <p:txBody>
          <a:bodyPr/>
          <a:lstStyle/>
          <a:p>
            <a:pPr eaLnBrk="1" hangingPunct="1">
              <a:defRPr/>
            </a:pPr>
            <a:r>
              <a:rPr lang="en-US" sz="6000" b="1" dirty="0">
                <a:effectLst>
                  <a:glow rad="165100">
                    <a:schemeClr val="tx1">
                      <a:alpha val="96000"/>
                    </a:schemeClr>
                  </a:glow>
                </a:effectLst>
                <a:latin typeface="Arial" charset="0"/>
              </a:rPr>
              <a:t>The Red Heifer</a:t>
            </a:r>
          </a:p>
        </p:txBody>
      </p:sp>
      <p:sp>
        <p:nvSpPr>
          <p:cNvPr id="117763" name="Text Box 3"/>
          <p:cNvSpPr txBox="1">
            <a:spLocks noChangeArrowheads="1"/>
          </p:cNvSpPr>
          <p:nvPr/>
        </p:nvSpPr>
        <p:spPr bwMode="auto">
          <a:xfrm>
            <a:off x="0" y="6199213"/>
            <a:ext cx="9143999"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en-US" sz="2800" b="1" dirty="0" err="1">
                <a:solidFill>
                  <a:srgbClr val="FFFFFF"/>
                </a:solidFill>
                <a:latin typeface="Arial"/>
                <a:ea typeface="Times New Roman" pitchFamily="-111" charset="0"/>
                <a:cs typeface="Arial"/>
              </a:rPr>
              <a:t>Pure Female for Purification</a:t>
            </a:r>
            <a:r>
              <a:rPr lang="en-US" sz="2800" b="1" dirty="0">
                <a:solidFill>
                  <a:srgbClr val="FFFFFF"/>
                </a:solidFill>
                <a:latin typeface="Arial"/>
                <a:ea typeface="Times New Roman" pitchFamily="-111" charset="0"/>
                <a:cs typeface="Arial"/>
              </a:rPr>
              <a:t> (Numbers 19:1-5)</a:t>
            </a:r>
          </a:p>
        </p:txBody>
      </p:sp>
      <p:sp>
        <p:nvSpPr>
          <p:cNvPr id="6" name="Text Box 3"/>
          <p:cNvSpPr txBox="1">
            <a:spLocks noChangeArrowheads="1"/>
          </p:cNvSpPr>
          <p:nvPr/>
        </p:nvSpPr>
        <p:spPr bwMode="auto">
          <a:xfrm>
            <a:off x="3" y="3694991"/>
            <a:ext cx="3958618" cy="830997"/>
          </a:xfrm>
          <a:prstGeom prst="rect">
            <a:avLst/>
          </a:prstGeom>
          <a:noFill/>
          <a:ln w="9525">
            <a:noFill/>
            <a:miter lim="800000"/>
            <a:headEnd/>
            <a:tailEnd/>
          </a:ln>
          <a:effectLst/>
        </p:spPr>
        <p:txBody>
          <a:bodyPr wrap="square">
            <a:spAutoFit/>
          </a:bodyPr>
          <a:lstStyle/>
          <a:p>
            <a:pPr algn="ctr" defTabSz="914400" fontAlgn="base">
              <a:spcBef>
                <a:spcPct val="50000"/>
              </a:spcBef>
              <a:spcAft>
                <a:spcPct val="0"/>
              </a:spcAft>
              <a:defRPr/>
            </a:pPr>
            <a:r>
              <a:rPr lang="en-US" sz="4800" b="1" dirty="0" err="1">
                <a:solidFill>
                  <a:srgbClr val="FFFFFF"/>
                </a:solidFill>
                <a:effectLst>
                  <a:glow rad="609600">
                    <a:srgbClr val="000000"/>
                  </a:glow>
                </a:effectLst>
                <a:latin typeface="Arial"/>
                <a:ea typeface="Times New Roman" pitchFamily="-111" charset="0"/>
                <a:cs typeface="Arial"/>
              </a:rPr>
              <a:t>Holy cow!</a:t>
            </a:r>
            <a:endParaRPr lang="en-US" sz="4800" b="1" dirty="0">
              <a:solidFill>
                <a:srgbClr val="FFFFFF"/>
              </a:solidFill>
              <a:effectLst>
                <a:glow rad="609600">
                  <a:srgbClr val="000000"/>
                </a:glow>
              </a:effectLst>
              <a:latin typeface="Arial"/>
              <a:ea typeface="Times New Roman" pitchFamily="-111" charset="0"/>
              <a:cs typeface="Arial"/>
            </a:endParaRPr>
          </a:p>
        </p:txBody>
      </p:sp>
    </p:spTree>
    <p:extLst>
      <p:ext uri="{BB962C8B-B14F-4D97-AF65-F5344CB8AC3E}">
        <p14:creationId xmlns:p14="http://schemas.microsoft.com/office/powerpoint/2010/main" val="268487840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Numbers 20</a:t>
            </a:r>
          </a:p>
        </p:txBody>
      </p:sp>
    </p:spTree>
    <p:extLst>
      <p:ext uri="{BB962C8B-B14F-4D97-AF65-F5344CB8AC3E}">
        <p14:creationId xmlns:p14="http://schemas.microsoft.com/office/powerpoint/2010/main" val="94351315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282626" name="Group 2"/>
          <p:cNvGrpSpPr>
            <a:grpSpLocks/>
          </p:cNvGrpSpPr>
          <p:nvPr/>
        </p:nvGrpSpPr>
        <p:grpSpPr bwMode="auto">
          <a:xfrm>
            <a:off x="0" y="762000"/>
            <a:ext cx="9144000" cy="755650"/>
            <a:chOff x="0" y="0"/>
            <a:chExt cx="4560" cy="671"/>
          </a:xfrm>
        </p:grpSpPr>
        <p:sp>
          <p:nvSpPr>
            <p:cNvPr id="282731"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3600" b="1">
                  <a:solidFill>
                    <a:srgbClr val="FFFFFF"/>
                  </a:solidFill>
                  <a:latin typeface="Arial Narrow" charset="0"/>
                  <a:ea typeface="SimSun" charset="0"/>
                  <a:cs typeface="SimSun" charset="0"/>
                </a:rPr>
                <a:t> Preparation to Occupy the Land</a:t>
              </a:r>
              <a:endParaRPr lang="en-US" altLang="zh-CN" sz="3600">
                <a:solidFill>
                  <a:srgbClr val="FFFFFF"/>
                </a:solidFill>
                <a:latin typeface="Arial Narrow" charset="0"/>
                <a:ea typeface="SimSun" charset="0"/>
                <a:cs typeface="SimSun" charset="0"/>
              </a:endParaRPr>
            </a:p>
          </p:txBody>
        </p:sp>
        <p:sp>
          <p:nvSpPr>
            <p:cNvPr id="282732"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27" name="Group 5"/>
          <p:cNvGrpSpPr>
            <a:grpSpLocks/>
          </p:cNvGrpSpPr>
          <p:nvPr/>
        </p:nvGrpSpPr>
        <p:grpSpPr bwMode="auto">
          <a:xfrm>
            <a:off x="0" y="1517650"/>
            <a:ext cx="2630488" cy="904875"/>
            <a:chOff x="0" y="671"/>
            <a:chExt cx="1312" cy="805"/>
          </a:xfrm>
        </p:grpSpPr>
        <p:sp>
          <p:nvSpPr>
            <p:cNvPr id="282729"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 Preparing the</a:t>
              </a:r>
              <a:endParaRPr lang="en-US" altLang="zh-CN" sz="2400">
                <a:solidFill>
                  <a:srgbClr val="FFFFFF"/>
                </a:solidFill>
                <a:latin typeface="Arial Narrow" charset="0"/>
                <a:ea typeface="SimSun" charset="0"/>
                <a:cs typeface="SimSun" charset="0"/>
              </a:endParaRPr>
            </a:p>
            <a:p>
              <a:pPr algn="ctr" defTabSz="914400" eaLnBrk="0" fontAlgn="base" hangingPunct="0">
                <a:spcBef>
                  <a:spcPct val="0"/>
                </a:spcBef>
                <a:spcAft>
                  <a:spcPct val="0"/>
                </a:spcAft>
              </a:pPr>
              <a:r>
                <a:rPr lang="en-US" altLang="zh-CN" sz="2400" b="1">
                  <a:solidFill>
                    <a:srgbClr val="FFFFFF"/>
                  </a:solidFill>
                  <a:latin typeface="Arial Narrow" charset="0"/>
                  <a:ea typeface="SimSun" charset="0"/>
                  <a:cs typeface="SimSun" charset="0"/>
                </a:rPr>
                <a:t>Old Generation</a:t>
              </a:r>
              <a:endParaRPr lang="en-US" altLang="zh-CN" sz="2400">
                <a:solidFill>
                  <a:srgbClr val="FFFFFF"/>
                </a:solidFill>
                <a:latin typeface="Arial Narrow" charset="0"/>
                <a:ea typeface="SimSun" charset="0"/>
                <a:cs typeface="SimSun" charset="0"/>
              </a:endParaRPr>
            </a:p>
          </p:txBody>
        </p:sp>
        <p:sp>
          <p:nvSpPr>
            <p:cNvPr id="282730"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28" name="Group 8"/>
          <p:cNvGrpSpPr>
            <a:grpSpLocks/>
          </p:cNvGrpSpPr>
          <p:nvPr/>
        </p:nvGrpSpPr>
        <p:grpSpPr bwMode="auto">
          <a:xfrm>
            <a:off x="2630488" y="1517650"/>
            <a:ext cx="3673475" cy="904875"/>
            <a:chOff x="1312" y="671"/>
            <a:chExt cx="1832" cy="805"/>
          </a:xfrm>
        </p:grpSpPr>
        <p:sp>
          <p:nvSpPr>
            <p:cNvPr id="282727"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 Postponement </a:t>
              </a:r>
              <a:endParaRPr lang="en-US" altLang="zh-CN" sz="2400">
                <a:solidFill>
                  <a:srgbClr val="FFFFFF"/>
                </a:solidFill>
                <a:latin typeface="Arial Narrow" charset="0"/>
                <a:ea typeface="SimSun" charset="0"/>
                <a:cs typeface="SimSun" charset="0"/>
              </a:endParaRPr>
            </a:p>
            <a:p>
              <a:pPr algn="ctr" defTabSz="914400" eaLnBrk="0" fontAlgn="base" hangingPunct="0">
                <a:spcBef>
                  <a:spcPct val="0"/>
                </a:spcBef>
                <a:spcAft>
                  <a:spcPct val="0"/>
                </a:spcAft>
              </a:pPr>
              <a:r>
                <a:rPr lang="en-US" altLang="zh-CN" sz="2400" b="1">
                  <a:solidFill>
                    <a:srgbClr val="FFFFFF"/>
                  </a:solidFill>
                  <a:latin typeface="Arial Narrow" charset="0"/>
                  <a:ea typeface="SimSun" charset="0"/>
                  <a:cs typeface="SimSun" charset="0"/>
                </a:rPr>
                <a:t>for Unbelief</a:t>
              </a:r>
              <a:endParaRPr lang="en-US" altLang="zh-CN" sz="2400">
                <a:solidFill>
                  <a:srgbClr val="FFFFFF"/>
                </a:solidFill>
                <a:latin typeface="Arial Narrow" charset="0"/>
                <a:ea typeface="SimSun" charset="0"/>
                <a:cs typeface="SimSun" charset="0"/>
              </a:endParaRPr>
            </a:p>
          </p:txBody>
        </p:sp>
        <p:sp>
          <p:nvSpPr>
            <p:cNvPr id="282728"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29" name="Group 11"/>
          <p:cNvGrpSpPr>
            <a:grpSpLocks/>
          </p:cNvGrpSpPr>
          <p:nvPr/>
        </p:nvGrpSpPr>
        <p:grpSpPr bwMode="auto">
          <a:xfrm>
            <a:off x="6303963" y="1517650"/>
            <a:ext cx="2840037" cy="904875"/>
            <a:chOff x="3144" y="671"/>
            <a:chExt cx="1416" cy="805"/>
          </a:xfrm>
        </p:grpSpPr>
        <p:sp>
          <p:nvSpPr>
            <p:cNvPr id="282725"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 Preparing the</a:t>
              </a:r>
              <a:endParaRPr lang="en-US" altLang="zh-CN" sz="2400">
                <a:solidFill>
                  <a:srgbClr val="FFFFFF"/>
                </a:solidFill>
                <a:latin typeface="Arial Narrow" charset="0"/>
                <a:ea typeface="SimSun" charset="0"/>
                <a:cs typeface="SimSun" charset="0"/>
              </a:endParaRPr>
            </a:p>
            <a:p>
              <a:pPr algn="ctr" defTabSz="914400" eaLnBrk="0" fontAlgn="base" hangingPunct="0">
                <a:spcBef>
                  <a:spcPct val="0"/>
                </a:spcBef>
                <a:spcAft>
                  <a:spcPct val="0"/>
                </a:spcAft>
              </a:pPr>
              <a:r>
                <a:rPr lang="en-US" altLang="zh-CN" sz="2400" b="1">
                  <a:solidFill>
                    <a:srgbClr val="FFFFFF"/>
                  </a:solidFill>
                  <a:latin typeface="Arial Narrow" charset="0"/>
                  <a:ea typeface="SimSun" charset="0"/>
                  <a:cs typeface="SimSun" charset="0"/>
                </a:rPr>
                <a:t>New Generation</a:t>
              </a:r>
              <a:endParaRPr lang="en-US" altLang="zh-CN" sz="2400">
                <a:solidFill>
                  <a:srgbClr val="FFFFFF"/>
                </a:solidFill>
                <a:latin typeface="Arial Narrow" charset="0"/>
                <a:ea typeface="SimSun" charset="0"/>
                <a:cs typeface="SimSun" charset="0"/>
              </a:endParaRPr>
            </a:p>
          </p:txBody>
        </p:sp>
        <p:sp>
          <p:nvSpPr>
            <p:cNvPr id="282726"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30" name="Group 14"/>
          <p:cNvGrpSpPr>
            <a:grpSpLocks/>
          </p:cNvGrpSpPr>
          <p:nvPr/>
        </p:nvGrpSpPr>
        <p:grpSpPr bwMode="auto">
          <a:xfrm>
            <a:off x="0" y="2422525"/>
            <a:ext cx="2630488" cy="476250"/>
            <a:chOff x="0" y="1476"/>
            <a:chExt cx="1312" cy="422"/>
          </a:xfrm>
        </p:grpSpPr>
        <p:sp>
          <p:nvSpPr>
            <p:cNvPr id="282723"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1:1–10:10</a:t>
              </a:r>
              <a:endParaRPr lang="en-US" altLang="zh-CN" sz="2400">
                <a:solidFill>
                  <a:srgbClr val="FFFFFF"/>
                </a:solidFill>
                <a:latin typeface="Arial Narrow" charset="0"/>
                <a:ea typeface="SimSun" charset="0"/>
                <a:cs typeface="SimSun" charset="0"/>
              </a:endParaRPr>
            </a:p>
          </p:txBody>
        </p:sp>
        <p:sp>
          <p:nvSpPr>
            <p:cNvPr id="282724"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31" name="Group 17"/>
          <p:cNvGrpSpPr>
            <a:grpSpLocks/>
          </p:cNvGrpSpPr>
          <p:nvPr/>
        </p:nvGrpSpPr>
        <p:grpSpPr bwMode="auto">
          <a:xfrm>
            <a:off x="2630488" y="2422525"/>
            <a:ext cx="3673475" cy="476250"/>
            <a:chOff x="1312" y="1476"/>
            <a:chExt cx="1832" cy="422"/>
          </a:xfrm>
        </p:grpSpPr>
        <p:sp>
          <p:nvSpPr>
            <p:cNvPr id="282721"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10:11–25:18</a:t>
              </a:r>
              <a:endParaRPr lang="en-US" altLang="zh-CN" sz="2400">
                <a:solidFill>
                  <a:srgbClr val="FFFFFF"/>
                </a:solidFill>
                <a:latin typeface="Arial Narrow" charset="0"/>
                <a:ea typeface="SimSun" charset="0"/>
                <a:cs typeface="SimSun" charset="0"/>
              </a:endParaRPr>
            </a:p>
          </p:txBody>
        </p:sp>
        <p:sp>
          <p:nvSpPr>
            <p:cNvPr id="282722"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32" name="Group 20"/>
          <p:cNvGrpSpPr>
            <a:grpSpLocks/>
          </p:cNvGrpSpPr>
          <p:nvPr/>
        </p:nvGrpSpPr>
        <p:grpSpPr bwMode="auto">
          <a:xfrm>
            <a:off x="6303963" y="2422525"/>
            <a:ext cx="2840037" cy="476250"/>
            <a:chOff x="3144" y="1476"/>
            <a:chExt cx="1416" cy="422"/>
          </a:xfrm>
        </p:grpSpPr>
        <p:sp>
          <p:nvSpPr>
            <p:cNvPr id="282719"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26–36</a:t>
              </a:r>
              <a:endParaRPr lang="en-US" altLang="zh-CN" sz="2400">
                <a:solidFill>
                  <a:srgbClr val="FFFFFF"/>
                </a:solidFill>
                <a:latin typeface="Arial Narrow" charset="0"/>
                <a:ea typeface="SimSun" charset="0"/>
                <a:cs typeface="SimSun" charset="0"/>
              </a:endParaRPr>
            </a:p>
          </p:txBody>
        </p:sp>
        <p:sp>
          <p:nvSpPr>
            <p:cNvPr id="282720"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33" name="Group 23"/>
          <p:cNvGrpSpPr>
            <a:grpSpLocks/>
          </p:cNvGrpSpPr>
          <p:nvPr/>
        </p:nvGrpSpPr>
        <p:grpSpPr bwMode="auto">
          <a:xfrm>
            <a:off x="0" y="2898775"/>
            <a:ext cx="2630488" cy="474663"/>
            <a:chOff x="0" y="1898"/>
            <a:chExt cx="1312" cy="422"/>
          </a:xfrm>
        </p:grpSpPr>
        <p:sp>
          <p:nvSpPr>
            <p:cNvPr id="282717"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Faithfulness</a:t>
              </a:r>
              <a:endParaRPr lang="en-US" altLang="zh-CN" sz="2400" dirty="0">
                <a:solidFill>
                  <a:srgbClr val="FFFFFF"/>
                </a:solidFill>
                <a:latin typeface="Arial Narrow" charset="0"/>
                <a:ea typeface="SimSun" charset="0"/>
                <a:cs typeface="SimSun" charset="0"/>
              </a:endParaRPr>
            </a:p>
          </p:txBody>
        </p:sp>
        <p:sp>
          <p:nvSpPr>
            <p:cNvPr id="282718"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34" name="Group 26"/>
          <p:cNvGrpSpPr>
            <a:grpSpLocks/>
          </p:cNvGrpSpPr>
          <p:nvPr/>
        </p:nvGrpSpPr>
        <p:grpSpPr bwMode="auto">
          <a:xfrm>
            <a:off x="2630488" y="2898775"/>
            <a:ext cx="3673475" cy="474663"/>
            <a:chOff x="1312" y="1898"/>
            <a:chExt cx="1832" cy="422"/>
          </a:xfrm>
        </p:grpSpPr>
        <p:sp>
          <p:nvSpPr>
            <p:cNvPr id="282715"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Faithlessness</a:t>
              </a:r>
              <a:endParaRPr lang="en-US" altLang="zh-CN" sz="2400" dirty="0">
                <a:solidFill>
                  <a:srgbClr val="FFFFFF"/>
                </a:solidFill>
                <a:latin typeface="Arial Narrow" charset="0"/>
                <a:ea typeface="SimSun" charset="0"/>
                <a:cs typeface="SimSun" charset="0"/>
              </a:endParaRPr>
            </a:p>
          </p:txBody>
        </p:sp>
        <p:sp>
          <p:nvSpPr>
            <p:cNvPr id="282716"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35" name="Group 29"/>
          <p:cNvGrpSpPr>
            <a:grpSpLocks/>
          </p:cNvGrpSpPr>
          <p:nvPr/>
        </p:nvGrpSpPr>
        <p:grpSpPr bwMode="auto">
          <a:xfrm>
            <a:off x="6303963" y="2898775"/>
            <a:ext cx="2840037" cy="474663"/>
            <a:chOff x="3144" y="1898"/>
            <a:chExt cx="1416" cy="422"/>
          </a:xfrm>
        </p:grpSpPr>
        <p:sp>
          <p:nvSpPr>
            <p:cNvPr id="282713"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Faithfulness</a:t>
              </a:r>
              <a:endParaRPr lang="en-US" altLang="zh-CN" sz="2400" dirty="0">
                <a:solidFill>
                  <a:srgbClr val="FFFFFF"/>
                </a:solidFill>
                <a:latin typeface="Arial Narrow" charset="0"/>
                <a:ea typeface="SimSun" charset="0"/>
                <a:cs typeface="SimSun" charset="0"/>
              </a:endParaRPr>
            </a:p>
          </p:txBody>
        </p:sp>
        <p:sp>
          <p:nvSpPr>
            <p:cNvPr id="282714"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36" name="Group 32"/>
          <p:cNvGrpSpPr>
            <a:grpSpLocks/>
          </p:cNvGrpSpPr>
          <p:nvPr/>
        </p:nvGrpSpPr>
        <p:grpSpPr bwMode="auto">
          <a:xfrm>
            <a:off x="0" y="3373438"/>
            <a:ext cx="2630488" cy="474662"/>
            <a:chOff x="0" y="2320"/>
            <a:chExt cx="1312" cy="422"/>
          </a:xfrm>
        </p:grpSpPr>
        <p:sp>
          <p:nvSpPr>
            <p:cNvPr id="282711"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Blessings</a:t>
              </a:r>
              <a:endParaRPr lang="en-US" altLang="zh-CN" sz="2400" dirty="0">
                <a:solidFill>
                  <a:srgbClr val="FFFFFF"/>
                </a:solidFill>
                <a:latin typeface="Arial Narrow" charset="0"/>
                <a:ea typeface="SimSun" charset="0"/>
                <a:cs typeface="SimSun" charset="0"/>
              </a:endParaRPr>
            </a:p>
          </p:txBody>
        </p:sp>
        <p:sp>
          <p:nvSpPr>
            <p:cNvPr id="282712"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37" name="Group 35"/>
          <p:cNvGrpSpPr>
            <a:grpSpLocks/>
          </p:cNvGrpSpPr>
          <p:nvPr/>
        </p:nvGrpSpPr>
        <p:grpSpPr bwMode="auto">
          <a:xfrm>
            <a:off x="2630488" y="3373438"/>
            <a:ext cx="3673475" cy="474662"/>
            <a:chOff x="1312" y="2320"/>
            <a:chExt cx="1832" cy="422"/>
          </a:xfrm>
        </p:grpSpPr>
        <p:sp>
          <p:nvSpPr>
            <p:cNvPr id="282709"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Discipline</a:t>
              </a:r>
              <a:endParaRPr lang="en-US" altLang="zh-CN" sz="2400" dirty="0">
                <a:solidFill>
                  <a:srgbClr val="FFFFFF"/>
                </a:solidFill>
                <a:latin typeface="Arial Narrow" charset="0"/>
                <a:ea typeface="SimSun" charset="0"/>
                <a:cs typeface="SimSun" charset="0"/>
              </a:endParaRPr>
            </a:p>
          </p:txBody>
        </p:sp>
        <p:sp>
          <p:nvSpPr>
            <p:cNvPr id="282710"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38" name="Group 38"/>
          <p:cNvGrpSpPr>
            <a:grpSpLocks/>
          </p:cNvGrpSpPr>
          <p:nvPr/>
        </p:nvGrpSpPr>
        <p:grpSpPr bwMode="auto">
          <a:xfrm>
            <a:off x="6303963" y="3373438"/>
            <a:ext cx="2840037" cy="474662"/>
            <a:chOff x="3144" y="2320"/>
            <a:chExt cx="1416" cy="422"/>
          </a:xfrm>
        </p:grpSpPr>
        <p:sp>
          <p:nvSpPr>
            <p:cNvPr id="282707"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Blessings</a:t>
              </a:r>
              <a:endParaRPr lang="en-US" altLang="zh-CN" sz="2400" dirty="0">
                <a:solidFill>
                  <a:srgbClr val="FFFFFF"/>
                </a:solidFill>
                <a:latin typeface="Arial Narrow" charset="0"/>
                <a:ea typeface="SimSun" charset="0"/>
                <a:cs typeface="SimSun" charset="0"/>
              </a:endParaRPr>
            </a:p>
          </p:txBody>
        </p:sp>
        <p:sp>
          <p:nvSpPr>
            <p:cNvPr id="282708"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39" name="Group 41"/>
          <p:cNvGrpSpPr>
            <a:grpSpLocks/>
          </p:cNvGrpSpPr>
          <p:nvPr/>
        </p:nvGrpSpPr>
        <p:grpSpPr bwMode="auto">
          <a:xfrm>
            <a:off x="0" y="3848100"/>
            <a:ext cx="2630488" cy="474663"/>
            <a:chOff x="0" y="2742"/>
            <a:chExt cx="1312" cy="422"/>
          </a:xfrm>
        </p:grpSpPr>
        <p:sp>
          <p:nvSpPr>
            <p:cNvPr id="282705"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Commitment</a:t>
              </a:r>
              <a:endParaRPr lang="en-US" altLang="zh-CN" sz="2400" dirty="0">
                <a:solidFill>
                  <a:srgbClr val="FFFFFF"/>
                </a:solidFill>
                <a:latin typeface="Arial Narrow" charset="0"/>
                <a:ea typeface="SimSun" charset="0"/>
                <a:cs typeface="SimSun" charset="0"/>
              </a:endParaRPr>
            </a:p>
          </p:txBody>
        </p:sp>
        <p:sp>
          <p:nvSpPr>
            <p:cNvPr id="282706"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40" name="Group 44"/>
          <p:cNvGrpSpPr>
            <a:grpSpLocks/>
          </p:cNvGrpSpPr>
          <p:nvPr/>
        </p:nvGrpSpPr>
        <p:grpSpPr bwMode="auto">
          <a:xfrm>
            <a:off x="2630488" y="3848100"/>
            <a:ext cx="3673475" cy="474663"/>
            <a:chOff x="1312" y="2742"/>
            <a:chExt cx="1832" cy="422"/>
          </a:xfrm>
        </p:grpSpPr>
        <p:sp>
          <p:nvSpPr>
            <p:cNvPr id="282703"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Complaining</a:t>
              </a:r>
              <a:endParaRPr lang="en-US" altLang="zh-CN" sz="2400" dirty="0">
                <a:solidFill>
                  <a:srgbClr val="FFFFFF"/>
                </a:solidFill>
                <a:latin typeface="Arial Narrow" charset="0"/>
                <a:ea typeface="SimSun" charset="0"/>
                <a:cs typeface="SimSun" charset="0"/>
              </a:endParaRPr>
            </a:p>
          </p:txBody>
        </p:sp>
        <p:sp>
          <p:nvSpPr>
            <p:cNvPr id="282704"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41" name="Group 47"/>
          <p:cNvGrpSpPr>
            <a:grpSpLocks/>
          </p:cNvGrpSpPr>
          <p:nvPr/>
        </p:nvGrpSpPr>
        <p:grpSpPr bwMode="auto">
          <a:xfrm>
            <a:off x="6303963" y="3848100"/>
            <a:ext cx="2840037" cy="474663"/>
            <a:chOff x="3144" y="2742"/>
            <a:chExt cx="1416" cy="422"/>
          </a:xfrm>
        </p:grpSpPr>
        <p:sp>
          <p:nvSpPr>
            <p:cNvPr id="282701"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Commitment</a:t>
              </a:r>
              <a:endParaRPr lang="en-US" altLang="zh-CN" sz="2400" dirty="0">
                <a:solidFill>
                  <a:srgbClr val="FFFFFF"/>
                </a:solidFill>
                <a:latin typeface="Arial Narrow" charset="0"/>
                <a:ea typeface="SimSun" charset="0"/>
                <a:cs typeface="SimSun" charset="0"/>
              </a:endParaRPr>
            </a:p>
          </p:txBody>
        </p:sp>
        <p:sp>
          <p:nvSpPr>
            <p:cNvPr id="282702"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42" name="Group 50"/>
          <p:cNvGrpSpPr>
            <a:grpSpLocks/>
          </p:cNvGrpSpPr>
          <p:nvPr/>
        </p:nvGrpSpPr>
        <p:grpSpPr bwMode="auto">
          <a:xfrm>
            <a:off x="0" y="4322763"/>
            <a:ext cx="2630488" cy="476250"/>
            <a:chOff x="0" y="3164"/>
            <a:chExt cx="1312" cy="422"/>
          </a:xfrm>
        </p:grpSpPr>
        <p:sp>
          <p:nvSpPr>
            <p:cNvPr id="282699"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Order</a:t>
              </a:r>
              <a:endParaRPr lang="en-US" altLang="zh-CN" sz="2400">
                <a:solidFill>
                  <a:srgbClr val="FFFFFF"/>
                </a:solidFill>
                <a:latin typeface="Arial Narrow" charset="0"/>
                <a:ea typeface="SimSun" charset="0"/>
                <a:cs typeface="SimSun" charset="0"/>
              </a:endParaRPr>
            </a:p>
          </p:txBody>
        </p:sp>
        <p:sp>
          <p:nvSpPr>
            <p:cNvPr id="282700"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43" name="Group 53"/>
          <p:cNvGrpSpPr>
            <a:grpSpLocks/>
          </p:cNvGrpSpPr>
          <p:nvPr/>
        </p:nvGrpSpPr>
        <p:grpSpPr bwMode="auto">
          <a:xfrm>
            <a:off x="2630488" y="4322763"/>
            <a:ext cx="3673475" cy="476250"/>
            <a:chOff x="1312" y="3164"/>
            <a:chExt cx="1832" cy="422"/>
          </a:xfrm>
        </p:grpSpPr>
        <p:sp>
          <p:nvSpPr>
            <p:cNvPr id="282697"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Disorder</a:t>
              </a:r>
              <a:endParaRPr lang="en-US" altLang="zh-CN" sz="2400">
                <a:solidFill>
                  <a:srgbClr val="FFFFFF"/>
                </a:solidFill>
                <a:latin typeface="Arial Narrow" charset="0"/>
                <a:ea typeface="SimSun" charset="0"/>
                <a:cs typeface="SimSun" charset="0"/>
              </a:endParaRPr>
            </a:p>
          </p:txBody>
        </p:sp>
        <p:sp>
          <p:nvSpPr>
            <p:cNvPr id="282698"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44" name="Group 56"/>
          <p:cNvGrpSpPr>
            <a:grpSpLocks/>
          </p:cNvGrpSpPr>
          <p:nvPr/>
        </p:nvGrpSpPr>
        <p:grpSpPr bwMode="auto">
          <a:xfrm>
            <a:off x="6303963" y="4322763"/>
            <a:ext cx="2840037" cy="476250"/>
            <a:chOff x="3144" y="3164"/>
            <a:chExt cx="1416" cy="422"/>
          </a:xfrm>
        </p:grpSpPr>
        <p:sp>
          <p:nvSpPr>
            <p:cNvPr id="282695"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Reorder</a:t>
              </a:r>
              <a:endParaRPr lang="en-US" altLang="zh-CN" sz="2400">
                <a:solidFill>
                  <a:srgbClr val="FFFFFF"/>
                </a:solidFill>
                <a:latin typeface="Arial Narrow" charset="0"/>
                <a:ea typeface="SimSun" charset="0"/>
                <a:cs typeface="SimSun" charset="0"/>
              </a:endParaRPr>
            </a:p>
          </p:txBody>
        </p:sp>
        <p:sp>
          <p:nvSpPr>
            <p:cNvPr id="282696"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45" name="Group 59"/>
          <p:cNvGrpSpPr>
            <a:grpSpLocks/>
          </p:cNvGrpSpPr>
          <p:nvPr/>
        </p:nvGrpSpPr>
        <p:grpSpPr bwMode="auto">
          <a:xfrm>
            <a:off x="0" y="4799013"/>
            <a:ext cx="2630488" cy="474662"/>
            <a:chOff x="0" y="3586"/>
            <a:chExt cx="1312" cy="422"/>
          </a:xfrm>
        </p:grpSpPr>
        <p:sp>
          <p:nvSpPr>
            <p:cNvPr id="282693"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Mount Sinai</a:t>
              </a:r>
              <a:endParaRPr lang="en-US" altLang="zh-CN" sz="2400">
                <a:solidFill>
                  <a:srgbClr val="FFFFFF"/>
                </a:solidFill>
                <a:latin typeface="Arial Narrow" charset="0"/>
                <a:ea typeface="SimSun" charset="0"/>
                <a:cs typeface="SimSun" charset="0"/>
              </a:endParaRPr>
            </a:p>
          </p:txBody>
        </p:sp>
        <p:sp>
          <p:nvSpPr>
            <p:cNvPr id="282694"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46" name="Group 62"/>
          <p:cNvGrpSpPr>
            <a:grpSpLocks/>
          </p:cNvGrpSpPr>
          <p:nvPr/>
        </p:nvGrpSpPr>
        <p:grpSpPr bwMode="auto">
          <a:xfrm>
            <a:off x="2630488" y="4799013"/>
            <a:ext cx="3673475" cy="474662"/>
            <a:chOff x="1312" y="3586"/>
            <a:chExt cx="1832" cy="422"/>
          </a:xfrm>
        </p:grpSpPr>
        <p:sp>
          <p:nvSpPr>
            <p:cNvPr id="282691"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Wilderness</a:t>
              </a:r>
              <a:endParaRPr lang="en-US" altLang="zh-CN" sz="2400">
                <a:solidFill>
                  <a:srgbClr val="FFFFFF"/>
                </a:solidFill>
                <a:latin typeface="Arial Narrow" charset="0"/>
                <a:ea typeface="SimSun" charset="0"/>
                <a:cs typeface="SimSun" charset="0"/>
              </a:endParaRPr>
            </a:p>
          </p:txBody>
        </p:sp>
        <p:sp>
          <p:nvSpPr>
            <p:cNvPr id="282692"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47" name="Group 65"/>
          <p:cNvGrpSpPr>
            <a:grpSpLocks/>
          </p:cNvGrpSpPr>
          <p:nvPr/>
        </p:nvGrpSpPr>
        <p:grpSpPr bwMode="auto">
          <a:xfrm>
            <a:off x="6303963" y="4799013"/>
            <a:ext cx="2840037" cy="474662"/>
            <a:chOff x="3144" y="3586"/>
            <a:chExt cx="1416" cy="422"/>
          </a:xfrm>
        </p:grpSpPr>
        <p:sp>
          <p:nvSpPr>
            <p:cNvPr id="282689"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Moab</a:t>
              </a:r>
              <a:endParaRPr lang="en-US" altLang="zh-CN" sz="2400">
                <a:solidFill>
                  <a:srgbClr val="FFFFFF"/>
                </a:solidFill>
                <a:latin typeface="Arial Narrow" charset="0"/>
                <a:ea typeface="SimSun" charset="0"/>
                <a:cs typeface="SimSun" charset="0"/>
              </a:endParaRPr>
            </a:p>
          </p:txBody>
        </p:sp>
        <p:sp>
          <p:nvSpPr>
            <p:cNvPr id="282690"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48" name="Group 68"/>
          <p:cNvGrpSpPr>
            <a:grpSpLocks/>
          </p:cNvGrpSpPr>
          <p:nvPr/>
        </p:nvGrpSpPr>
        <p:grpSpPr bwMode="auto">
          <a:xfrm>
            <a:off x="0" y="5273675"/>
            <a:ext cx="2630488" cy="582613"/>
            <a:chOff x="0" y="4008"/>
            <a:chExt cx="1312" cy="518"/>
          </a:xfrm>
        </p:grpSpPr>
        <p:sp>
          <p:nvSpPr>
            <p:cNvPr id="282687"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20 Days</a:t>
              </a:r>
              <a:endParaRPr lang="en-US" altLang="zh-CN" sz="2400">
                <a:solidFill>
                  <a:srgbClr val="FFFFFF"/>
                </a:solidFill>
                <a:latin typeface="Arial Narrow" charset="0"/>
                <a:ea typeface="SimSun" charset="0"/>
                <a:cs typeface="SimSun" charset="0"/>
              </a:endParaRPr>
            </a:p>
          </p:txBody>
        </p:sp>
        <p:sp>
          <p:nvSpPr>
            <p:cNvPr id="282688"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49" name="Group 71"/>
          <p:cNvGrpSpPr>
            <a:grpSpLocks/>
          </p:cNvGrpSpPr>
          <p:nvPr/>
        </p:nvGrpSpPr>
        <p:grpSpPr bwMode="auto">
          <a:xfrm>
            <a:off x="2630488" y="5273675"/>
            <a:ext cx="3673475" cy="582613"/>
            <a:chOff x="1312" y="4008"/>
            <a:chExt cx="1832" cy="518"/>
          </a:xfrm>
        </p:grpSpPr>
        <p:sp>
          <p:nvSpPr>
            <p:cNvPr id="282685"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38 Years, 3 Months, 10 Days </a:t>
              </a:r>
              <a:endParaRPr lang="en-US" altLang="zh-CN" sz="2400">
                <a:solidFill>
                  <a:srgbClr val="FFFFFF"/>
                </a:solidFill>
                <a:latin typeface="Arial Narrow" charset="0"/>
                <a:ea typeface="SimSun" charset="0"/>
                <a:cs typeface="SimSun" charset="0"/>
              </a:endParaRPr>
            </a:p>
          </p:txBody>
        </p:sp>
        <p:sp>
          <p:nvSpPr>
            <p:cNvPr id="282686"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50" name="Group 74"/>
          <p:cNvGrpSpPr>
            <a:grpSpLocks/>
          </p:cNvGrpSpPr>
          <p:nvPr/>
        </p:nvGrpSpPr>
        <p:grpSpPr bwMode="auto">
          <a:xfrm>
            <a:off x="6303963" y="5273675"/>
            <a:ext cx="2840037" cy="582613"/>
            <a:chOff x="3144" y="4008"/>
            <a:chExt cx="1416" cy="518"/>
          </a:xfrm>
        </p:grpSpPr>
        <p:sp>
          <p:nvSpPr>
            <p:cNvPr id="282683"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ca. 5 Months</a:t>
              </a:r>
              <a:endParaRPr lang="en-US" altLang="zh-CN" sz="2400">
                <a:solidFill>
                  <a:srgbClr val="FFFFFF"/>
                </a:solidFill>
                <a:latin typeface="Arial Narrow" charset="0"/>
                <a:ea typeface="SimSun" charset="0"/>
                <a:cs typeface="SimSun" charset="0"/>
              </a:endParaRPr>
            </a:p>
          </p:txBody>
        </p:sp>
        <p:sp>
          <p:nvSpPr>
            <p:cNvPr id="282684"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51" name="Group 77"/>
          <p:cNvGrpSpPr>
            <a:grpSpLocks/>
          </p:cNvGrpSpPr>
          <p:nvPr/>
        </p:nvGrpSpPr>
        <p:grpSpPr bwMode="auto">
          <a:xfrm>
            <a:off x="0" y="5856288"/>
            <a:ext cx="1347788" cy="1001712"/>
            <a:chOff x="0" y="4526"/>
            <a:chExt cx="672" cy="890"/>
          </a:xfrm>
        </p:grpSpPr>
        <p:sp>
          <p:nvSpPr>
            <p:cNvPr id="282681"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a:solidFill>
                    <a:srgbClr val="FFFFFF"/>
                  </a:solidFill>
                  <a:latin typeface="Arial Narrow" charset="0"/>
                  <a:ea typeface="SimSun" charset="0"/>
                  <a:cs typeface="SimSun" charset="0"/>
                </a:rPr>
                <a:t> Organization </a:t>
              </a:r>
            </a:p>
            <a:p>
              <a:pPr algn="ctr" defTabSz="914400" eaLnBrk="0" fontAlgn="base" hangingPunct="0">
                <a:spcBef>
                  <a:spcPct val="0"/>
                </a:spcBef>
                <a:spcAft>
                  <a:spcPct val="0"/>
                </a:spcAft>
              </a:pPr>
              <a:r>
                <a:rPr lang="en-US" altLang="zh-CN">
                  <a:solidFill>
                    <a:srgbClr val="FFFFFF"/>
                  </a:solidFill>
                  <a:latin typeface="Arial Narrow" charset="0"/>
                  <a:ea typeface="SimSun" charset="0"/>
                  <a:cs typeface="SimSun" charset="0"/>
                </a:rPr>
                <a:t>(1–4)</a:t>
              </a:r>
            </a:p>
          </p:txBody>
        </p:sp>
        <p:sp>
          <p:nvSpPr>
            <p:cNvPr id="282682"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52" name="Group 80"/>
          <p:cNvGrpSpPr>
            <a:grpSpLocks/>
          </p:cNvGrpSpPr>
          <p:nvPr/>
        </p:nvGrpSpPr>
        <p:grpSpPr bwMode="auto">
          <a:xfrm>
            <a:off x="1347788" y="5856288"/>
            <a:ext cx="1282700" cy="1001712"/>
            <a:chOff x="672" y="4526"/>
            <a:chExt cx="640" cy="890"/>
          </a:xfrm>
        </p:grpSpPr>
        <p:sp>
          <p:nvSpPr>
            <p:cNvPr id="282679" name="Rectangle 81"/>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a:solidFill>
                    <a:srgbClr val="FFFFFF"/>
                  </a:solidFill>
                  <a:latin typeface="Arial Narrow" charset="0"/>
                  <a:ea typeface="SimSun" charset="0"/>
                  <a:cs typeface="SimSun" charset="0"/>
                </a:rPr>
                <a:t>Sanctification (5:1–10:10)</a:t>
              </a:r>
            </a:p>
          </p:txBody>
        </p:sp>
        <p:sp>
          <p:nvSpPr>
            <p:cNvPr id="282680"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53" name="Group 83"/>
          <p:cNvGrpSpPr>
            <a:grpSpLocks/>
          </p:cNvGrpSpPr>
          <p:nvPr/>
        </p:nvGrpSpPr>
        <p:grpSpPr bwMode="auto">
          <a:xfrm>
            <a:off x="2630488" y="5856288"/>
            <a:ext cx="785812" cy="1001712"/>
            <a:chOff x="1312" y="4526"/>
            <a:chExt cx="392" cy="890"/>
          </a:xfrm>
        </p:grpSpPr>
        <p:sp>
          <p:nvSpPr>
            <p:cNvPr id="282677"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To Kadesh (10:11–</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12:16)</a:t>
              </a:r>
            </a:p>
          </p:txBody>
        </p:sp>
        <p:sp>
          <p:nvSpPr>
            <p:cNvPr id="282678"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54" name="Group 86"/>
          <p:cNvGrpSpPr>
            <a:grpSpLocks/>
          </p:cNvGrpSpPr>
          <p:nvPr/>
        </p:nvGrpSpPr>
        <p:grpSpPr bwMode="auto">
          <a:xfrm>
            <a:off x="3416300" y="5856288"/>
            <a:ext cx="722313" cy="1001712"/>
            <a:chOff x="1704" y="4526"/>
            <a:chExt cx="360" cy="890"/>
          </a:xfrm>
        </p:grpSpPr>
        <p:sp>
          <p:nvSpPr>
            <p:cNvPr id="282675"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 Kadesh Sin </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(13–14)</a:t>
              </a:r>
            </a:p>
          </p:txBody>
        </p:sp>
        <p:sp>
          <p:nvSpPr>
            <p:cNvPr id="282676"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55" name="Group 89"/>
          <p:cNvGrpSpPr>
            <a:grpSpLocks/>
          </p:cNvGrpSpPr>
          <p:nvPr/>
        </p:nvGrpSpPr>
        <p:grpSpPr bwMode="auto">
          <a:xfrm>
            <a:off x="4138613" y="5856288"/>
            <a:ext cx="722312" cy="1001712"/>
            <a:chOff x="2064" y="4526"/>
            <a:chExt cx="360" cy="890"/>
          </a:xfrm>
        </p:grpSpPr>
        <p:sp>
          <p:nvSpPr>
            <p:cNvPr id="282673" name="Rectangle 90"/>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Wilder-ness (15–19)</a:t>
              </a:r>
            </a:p>
          </p:txBody>
        </p:sp>
        <p:sp>
          <p:nvSpPr>
            <p:cNvPr id="282674"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56" name="Group 92"/>
          <p:cNvGrpSpPr>
            <a:grpSpLocks/>
          </p:cNvGrpSpPr>
          <p:nvPr/>
        </p:nvGrpSpPr>
        <p:grpSpPr bwMode="auto">
          <a:xfrm>
            <a:off x="4860925" y="5856288"/>
            <a:ext cx="657225" cy="1001712"/>
            <a:chOff x="2424" y="4526"/>
            <a:chExt cx="328" cy="890"/>
          </a:xfrm>
        </p:grpSpPr>
        <p:sp>
          <p:nvSpPr>
            <p:cNvPr id="282671"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To Moab (20–21)</a:t>
              </a:r>
            </a:p>
          </p:txBody>
        </p:sp>
        <p:sp>
          <p:nvSpPr>
            <p:cNvPr id="282672"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57" name="Group 95"/>
          <p:cNvGrpSpPr>
            <a:grpSpLocks/>
          </p:cNvGrpSpPr>
          <p:nvPr/>
        </p:nvGrpSpPr>
        <p:grpSpPr bwMode="auto">
          <a:xfrm>
            <a:off x="5518150" y="5856288"/>
            <a:ext cx="785813" cy="1001712"/>
            <a:chOff x="2752" y="4526"/>
            <a:chExt cx="392" cy="890"/>
          </a:xfrm>
        </p:grpSpPr>
        <p:sp>
          <p:nvSpPr>
            <p:cNvPr id="282669"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Moab </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Sin </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(22–25)</a:t>
              </a:r>
            </a:p>
          </p:txBody>
        </p:sp>
        <p:sp>
          <p:nvSpPr>
            <p:cNvPr id="282670"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58" name="Group 98"/>
          <p:cNvGrpSpPr>
            <a:grpSpLocks/>
          </p:cNvGrpSpPr>
          <p:nvPr/>
        </p:nvGrpSpPr>
        <p:grpSpPr bwMode="auto">
          <a:xfrm>
            <a:off x="6303963" y="5856288"/>
            <a:ext cx="890587" cy="1001712"/>
            <a:chOff x="3144" y="4526"/>
            <a:chExt cx="444" cy="890"/>
          </a:xfrm>
        </p:grpSpPr>
        <p:sp>
          <p:nvSpPr>
            <p:cNvPr id="282667"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600">
                  <a:solidFill>
                    <a:srgbClr val="FFFFFF"/>
                  </a:solidFill>
                  <a:latin typeface="Arial Narrow" charset="0"/>
                  <a:ea typeface="SimSun" charset="0"/>
                  <a:cs typeface="SimSun" charset="0"/>
                </a:rPr>
                <a:t>Provision for Land (26–27)</a:t>
              </a:r>
            </a:p>
          </p:txBody>
        </p:sp>
        <p:sp>
          <p:nvSpPr>
            <p:cNvPr id="282668"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82659" name="Group 101"/>
          <p:cNvGrpSpPr>
            <a:grpSpLocks/>
          </p:cNvGrpSpPr>
          <p:nvPr/>
        </p:nvGrpSpPr>
        <p:grpSpPr bwMode="auto">
          <a:xfrm>
            <a:off x="7194550" y="5856288"/>
            <a:ext cx="882650" cy="1001712"/>
            <a:chOff x="3588" y="4526"/>
            <a:chExt cx="440" cy="890"/>
          </a:xfrm>
        </p:grpSpPr>
        <p:sp>
          <p:nvSpPr>
            <p:cNvPr id="282665" name="Rectangle 102"/>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600">
                  <a:solidFill>
                    <a:srgbClr val="FFFFFF"/>
                  </a:solidFill>
                  <a:latin typeface="Arial Narrow" charset="0"/>
                  <a:ea typeface="SimSun" charset="0"/>
                  <a:cs typeface="SimSun" charset="0"/>
                </a:rPr>
                <a:t> Offerings &amp; Vows (28–30)</a:t>
              </a:r>
            </a:p>
          </p:txBody>
        </p:sp>
        <p:sp>
          <p:nvSpPr>
            <p:cNvPr id="282666"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sp>
        <p:nvSpPr>
          <p:cNvPr id="282660"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600">
                <a:solidFill>
                  <a:srgbClr val="FFFFFF"/>
                </a:solidFill>
                <a:latin typeface="Arial Narrow" charset="0"/>
                <a:ea typeface="SimSun" charset="0"/>
                <a:cs typeface="SimSun" charset="0"/>
              </a:rPr>
              <a:t>Final Preparations (31–36)</a:t>
            </a:r>
          </a:p>
        </p:txBody>
      </p:sp>
      <p:sp>
        <p:nvSpPr>
          <p:cNvPr id="282661"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sp>
        <p:nvSpPr>
          <p:cNvPr id="282662" name="Text Box 106"/>
          <p:cNvSpPr txBox="1">
            <a:spLocks noChangeArrowheads="1"/>
          </p:cNvSpPr>
          <p:nvPr/>
        </p:nvSpPr>
        <p:spPr bwMode="auto">
          <a:xfrm>
            <a:off x="8451850" y="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b="1">
                <a:solidFill>
                  <a:srgbClr val="333333"/>
                </a:solidFill>
                <a:latin typeface="Arial" charset="0"/>
              </a:rPr>
              <a:t>135</a:t>
            </a:r>
          </a:p>
        </p:txBody>
      </p:sp>
      <p:sp>
        <p:nvSpPr>
          <p:cNvPr id="282663"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en-US" sz="4000">
                <a:solidFill>
                  <a:srgbClr val="000000"/>
                </a:solidFill>
                <a:latin typeface="Arial" charset="0"/>
              </a:rPr>
              <a:t>Numbers</a:t>
            </a:r>
            <a:endParaRPr lang="en-US">
              <a:solidFill>
                <a:srgbClr val="000000"/>
              </a:solidFill>
              <a:latin typeface="Impact" charset="0"/>
              <a:cs typeface="MS PGothic" charset="0"/>
            </a:endParaRPr>
          </a:p>
        </p:txBody>
      </p:sp>
      <p:sp>
        <p:nvSpPr>
          <p:cNvPr id="282664" name="Oval 108"/>
          <p:cNvSpPr>
            <a:spLocks noChangeArrowheads="1"/>
          </p:cNvSpPr>
          <p:nvPr/>
        </p:nvSpPr>
        <p:spPr bwMode="auto">
          <a:xfrm>
            <a:off x="4724400" y="5718175"/>
            <a:ext cx="914400" cy="1143000"/>
          </a:xfrm>
          <a:prstGeom prst="ellipse">
            <a:avLst/>
          </a:prstGeom>
          <a:noFill/>
          <a:ln w="57150" cap="sq">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308509199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2" descr="Granit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50000"/>
              </a:spcBef>
              <a:spcAft>
                <a:spcPct val="0"/>
              </a:spcAft>
              <a:buFont typeface="Wingdings" charset="0"/>
              <a:buChar char="§"/>
            </a:pPr>
            <a:endParaRPr lang="en-US" sz="2400" b="1">
              <a:solidFill>
                <a:srgbClr val="000000"/>
              </a:solidFill>
              <a:latin typeface="Arial" charset="0"/>
              <a:ea typeface="ＭＳ Ｐゴシック" charset="0"/>
              <a:cs typeface="Arial" charset="0"/>
            </a:endParaRPr>
          </a:p>
        </p:txBody>
      </p:sp>
      <p:pic>
        <p:nvPicPr>
          <p:cNvPr id="284674" name="Picture 3" descr="OMSSO07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01813" y="0"/>
            <a:ext cx="50371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4675" name="Rectangle 4"/>
          <p:cNvSpPr>
            <a:spLocks noGrp="1" noChangeArrowheads="1"/>
          </p:cNvSpPr>
          <p:nvPr>
            <p:ph type="title" idx="4294967295"/>
          </p:nvPr>
        </p:nvSpPr>
        <p:spPr>
          <a:xfrm>
            <a:off x="6773863" y="2743200"/>
            <a:ext cx="2209800" cy="3810000"/>
          </a:xfrm>
        </p:spPr>
        <p:txBody>
          <a:bodyPr/>
          <a:lstStyle/>
          <a:p>
            <a:pPr algn="r" eaLnBrk="1" hangingPunct="1"/>
            <a:r>
              <a:rPr lang="en-US" b="1">
                <a:solidFill>
                  <a:srgbClr val="000000"/>
                </a:solidFill>
                <a:latin typeface="Arial" charset="0"/>
              </a:rPr>
              <a:t>Water from a Rock (Num. 20:8)</a:t>
            </a:r>
            <a:endParaRPr lang="en-US">
              <a:solidFill>
                <a:srgbClr val="000000"/>
              </a:solidFill>
              <a:latin typeface="Arial" charset="0"/>
            </a:endParaRPr>
          </a:p>
        </p:txBody>
      </p:sp>
    </p:spTree>
    <p:extLst>
      <p:ext uri="{BB962C8B-B14F-4D97-AF65-F5344CB8AC3E}">
        <p14:creationId xmlns:p14="http://schemas.microsoft.com/office/powerpoint/2010/main" val="1755950590"/>
      </p:ext>
    </p:extLst>
  </p:cSld>
  <p:clrMapOvr>
    <a:masterClrMapping/>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7800" y="165100"/>
            <a:ext cx="8775700" cy="6515100"/>
          </a:xfrm>
          <a:prstGeom prst="rect">
            <a:avLst/>
          </a:prstGeom>
        </p:spPr>
      </p:pic>
      <p:sp>
        <p:nvSpPr>
          <p:cNvPr id="900098" name="Rectangle 2"/>
          <p:cNvSpPr>
            <a:spLocks noGrp="1" noChangeArrowheads="1"/>
          </p:cNvSpPr>
          <p:nvPr>
            <p:ph type="ctrTitle"/>
          </p:nvPr>
        </p:nvSpPr>
        <p:spPr>
          <a:xfrm>
            <a:off x="0" y="-18552"/>
            <a:ext cx="9144000" cy="2033256"/>
          </a:xfrm>
          <a:solidFill>
            <a:srgbClr val="000514"/>
          </a:solidFill>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does God </a:t>
            </a:r>
            <a:r>
              <a:rPr lang="en-US" sz="5400" b="1" dirty="0">
                <a:solidFill>
                  <a:srgbClr val="FFFF00"/>
                </a:solidFill>
                <a:effectLst>
                  <a:glow rad="127000">
                    <a:schemeClr val="tx1"/>
                  </a:glow>
                </a:effectLst>
                <a:latin typeface="Arial" charset="0"/>
                <a:ea typeface="ＭＳ Ｐゴシック" charset="0"/>
                <a:cs typeface="ＭＳ Ｐゴシック" charset="0"/>
              </a:rPr>
              <a:t>prepare</a:t>
            </a:r>
            <a:r>
              <a:rPr lang="en-US" sz="5400" b="1" dirty="0">
                <a:effectLst>
                  <a:glow rad="127000">
                    <a:schemeClr val="tx1"/>
                  </a:glow>
                </a:effectLst>
                <a:latin typeface="Arial" charset="0"/>
                <a:ea typeface="ＭＳ Ｐゴシック" charset="0"/>
                <a:cs typeface="ＭＳ Ｐゴシック" charset="0"/>
              </a:rPr>
              <a:t> us to serve him?</a:t>
            </a:r>
          </a:p>
        </p:txBody>
      </p:sp>
      <p:sp>
        <p:nvSpPr>
          <p:cNvPr id="4" name="Rectangle 2"/>
          <p:cNvSpPr txBox="1">
            <a:spLocks noChangeArrowheads="1"/>
          </p:cNvSpPr>
          <p:nvPr/>
        </p:nvSpPr>
        <p:spPr bwMode="auto">
          <a:xfrm>
            <a:off x="3030562" y="2557512"/>
            <a:ext cx="4819250" cy="138195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 ways</a:t>
            </a:r>
          </a:p>
        </p:txBody>
      </p:sp>
      <p:sp>
        <p:nvSpPr>
          <p:cNvPr id="5" name="Rectangle 2">
            <a:extLst>
              <a:ext uri="{FF2B5EF4-FFF2-40B4-BE49-F238E27FC236}">
                <a16:creationId xmlns:a16="http://schemas.microsoft.com/office/drawing/2014/main" id="{70C52E84-1A85-5F45-BC41-BB1869CAA33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01600">
                    <a:srgbClr val="000000">
                      <a:alpha val="99000"/>
                    </a:srgbClr>
                  </a:glow>
                </a:effectLst>
                <a:uLnTx/>
                <a:uFillTx/>
                <a:latin typeface="Arial"/>
                <a:ea typeface="ＭＳ Ｐゴシック" pitchFamily="-108" charset="-128"/>
                <a:cs typeface="Arial"/>
              </a:rPr>
              <a:t>Numbers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71734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Numbers 21</a:t>
            </a:r>
          </a:p>
        </p:txBody>
      </p:sp>
    </p:spTree>
    <p:extLst>
      <p:ext uri="{BB962C8B-B14F-4D97-AF65-F5344CB8AC3E}">
        <p14:creationId xmlns:p14="http://schemas.microsoft.com/office/powerpoint/2010/main" val="218041132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63500"/>
            <a:ext cx="7019926" cy="694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7" name="Text Box 5"/>
          <p:cNvSpPr txBox="1">
            <a:spLocks noChangeArrowheads="1"/>
          </p:cNvSpPr>
          <p:nvPr/>
        </p:nvSpPr>
        <p:spPr bwMode="auto">
          <a:xfrm>
            <a:off x="-40119" y="5715000"/>
            <a:ext cx="9192795" cy="1016000"/>
          </a:xfrm>
          <a:prstGeom prst="rect">
            <a:avLst/>
          </a:prstGeom>
          <a:noFill/>
          <a:ln w="9525">
            <a:noFill/>
            <a:miter lim="800000"/>
            <a:headEnd/>
            <a:tailEnd/>
          </a:ln>
          <a:effectLst/>
        </p:spPr>
        <p:txBody>
          <a:bodyPr>
            <a:spAutoFit/>
          </a:bodyPr>
          <a:lstStyle/>
          <a:p>
            <a:pPr algn="ctr" defTabSz="914400" fontAlgn="base">
              <a:spcBef>
                <a:spcPct val="50000"/>
              </a:spcBef>
              <a:spcAft>
                <a:spcPct val="0"/>
              </a:spcAft>
              <a:defRPr/>
            </a:pPr>
            <a:r>
              <a:rPr lang="en-US" sz="6000" b="1" dirty="0">
                <a:solidFill>
                  <a:srgbClr val="FFFFFF"/>
                </a:solidFill>
                <a:effectLst>
                  <a:glow rad="228600">
                    <a:srgbClr val="000000"/>
                  </a:glow>
                </a:effectLst>
                <a:latin typeface="Arial"/>
                <a:ea typeface="Times New Roman" pitchFamily="-111" charset="0"/>
                <a:cs typeface="Arial"/>
              </a:rPr>
              <a:t>Route of the Journey</a:t>
            </a:r>
          </a:p>
        </p:txBody>
      </p:sp>
      <p:sp>
        <p:nvSpPr>
          <p:cNvPr id="120838" name="Oval 6"/>
          <p:cNvSpPr>
            <a:spLocks noChangeArrowheads="1"/>
          </p:cNvSpPr>
          <p:nvPr/>
        </p:nvSpPr>
        <p:spPr bwMode="auto">
          <a:xfrm>
            <a:off x="4041775" y="5068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20839" name="Oval 7"/>
          <p:cNvSpPr>
            <a:spLocks noChangeArrowheads="1"/>
          </p:cNvSpPr>
          <p:nvPr/>
        </p:nvSpPr>
        <p:spPr bwMode="auto">
          <a:xfrm>
            <a:off x="4651375" y="2020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286725" name="AutoShape 8"/>
          <p:cNvSpPr>
            <a:spLocks noChangeArrowheads="1"/>
          </p:cNvSpPr>
          <p:nvPr/>
        </p:nvSpPr>
        <p:spPr bwMode="auto">
          <a:xfrm>
            <a:off x="5489575" y="1639888"/>
            <a:ext cx="533400" cy="304800"/>
          </a:xfrm>
          <a:prstGeom prst="triangle">
            <a:avLst>
              <a:gd name="adj" fmla="val 50000"/>
            </a:avLst>
          </a:prstGeom>
          <a:solidFill>
            <a:srgbClr val="FF3300"/>
          </a:solidFill>
          <a:ln w="9525">
            <a:solidFill>
              <a:schemeClr val="tx1"/>
            </a:solidFill>
            <a:miter lim="800000"/>
            <a:headEnd/>
            <a:tailEnd/>
          </a:ln>
        </p:spPr>
        <p:txBody>
          <a:bodyPr wrap="none" anchor="ctr"/>
          <a:lstStyle/>
          <a:p>
            <a:pPr defTabSz="914400" eaLnBrk="0" fontAlgn="base" hangingPunct="0">
              <a:spcBef>
                <a:spcPct val="50000"/>
              </a:spcBef>
              <a:spcAft>
                <a:spcPct val="0"/>
              </a:spcAft>
              <a:buFont typeface="Wingdings" charset="0"/>
              <a:buChar char="§"/>
            </a:pPr>
            <a:endParaRPr lang="en-US" sz="2400" b="1">
              <a:solidFill>
                <a:srgbClr val="000000"/>
              </a:solidFill>
              <a:latin typeface="Arial" charset="0"/>
              <a:ea typeface="ＭＳ Ｐゴシック" charset="0"/>
              <a:cs typeface="Arial" charset="0"/>
            </a:endParaRPr>
          </a:p>
        </p:txBody>
      </p:sp>
      <p:sp>
        <p:nvSpPr>
          <p:cNvPr id="286726" name="Text Box 9"/>
          <p:cNvSpPr txBox="1">
            <a:spLocks noChangeArrowheads="1"/>
          </p:cNvSpPr>
          <p:nvPr/>
        </p:nvSpPr>
        <p:spPr bwMode="auto">
          <a:xfrm>
            <a:off x="3132138" y="4076700"/>
            <a:ext cx="1392237"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sz="3200" b="1">
                <a:solidFill>
                  <a:srgbClr val="3333CC"/>
                </a:solidFill>
                <a:latin typeface="Arial" charset="0"/>
                <a:cs typeface="Arial" charset="0"/>
              </a:rPr>
              <a:t>Mt. Sinai</a:t>
            </a:r>
          </a:p>
        </p:txBody>
      </p:sp>
      <p:sp>
        <p:nvSpPr>
          <p:cNvPr id="120842" name="Freeform 10"/>
          <p:cNvSpPr>
            <a:spLocks/>
          </p:cNvSpPr>
          <p:nvPr/>
        </p:nvSpPr>
        <p:spPr bwMode="auto">
          <a:xfrm>
            <a:off x="4232275" y="2149475"/>
            <a:ext cx="566738" cy="3081338"/>
          </a:xfrm>
          <a:custGeom>
            <a:avLst/>
            <a:gdLst/>
            <a:ahLst/>
            <a:cxnLst>
              <a:cxn ang="0">
                <a:pos x="0" y="1941"/>
              </a:cxn>
              <a:cxn ang="0">
                <a:pos x="54" y="1905"/>
              </a:cxn>
              <a:cxn ang="0">
                <a:pos x="144" y="1545"/>
              </a:cxn>
              <a:cxn ang="0">
                <a:pos x="180" y="1401"/>
              </a:cxn>
              <a:cxn ang="0">
                <a:pos x="252" y="1239"/>
              </a:cxn>
              <a:cxn ang="0">
                <a:pos x="288" y="1131"/>
              </a:cxn>
              <a:cxn ang="0">
                <a:pos x="270" y="681"/>
              </a:cxn>
              <a:cxn ang="0">
                <a:pos x="198" y="429"/>
              </a:cxn>
              <a:cxn ang="0">
                <a:pos x="270" y="87"/>
              </a:cxn>
              <a:cxn ang="0">
                <a:pos x="342" y="15"/>
              </a:cxn>
            </a:cxnLst>
            <a:rect l="0" t="0" r="r" b="b"/>
            <a:pathLst>
              <a:path w="357" h="1941">
                <a:moveTo>
                  <a:pt x="0" y="1941"/>
                </a:moveTo>
                <a:cubicBezTo>
                  <a:pt x="18" y="1929"/>
                  <a:pt x="43" y="1923"/>
                  <a:pt x="54" y="1905"/>
                </a:cubicBezTo>
                <a:cubicBezTo>
                  <a:pt x="111" y="1813"/>
                  <a:pt x="121" y="1647"/>
                  <a:pt x="144" y="1545"/>
                </a:cubicBezTo>
                <a:cubicBezTo>
                  <a:pt x="155" y="1497"/>
                  <a:pt x="168" y="1449"/>
                  <a:pt x="180" y="1401"/>
                </a:cubicBezTo>
                <a:cubicBezTo>
                  <a:pt x="241" y="1156"/>
                  <a:pt x="184" y="1391"/>
                  <a:pt x="252" y="1239"/>
                </a:cubicBezTo>
                <a:cubicBezTo>
                  <a:pt x="267" y="1204"/>
                  <a:pt x="288" y="1131"/>
                  <a:pt x="288" y="1131"/>
                </a:cubicBezTo>
                <a:cubicBezTo>
                  <a:pt x="282" y="981"/>
                  <a:pt x="284" y="830"/>
                  <a:pt x="270" y="681"/>
                </a:cubicBezTo>
                <a:cubicBezTo>
                  <a:pt x="263" y="609"/>
                  <a:pt x="213" y="505"/>
                  <a:pt x="198" y="429"/>
                </a:cubicBezTo>
                <a:cubicBezTo>
                  <a:pt x="205" y="338"/>
                  <a:pt x="187" y="170"/>
                  <a:pt x="270" y="87"/>
                </a:cubicBezTo>
                <a:cubicBezTo>
                  <a:pt x="357" y="0"/>
                  <a:pt x="301" y="97"/>
                  <a:pt x="342" y="15"/>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20843" name="Freeform 11"/>
          <p:cNvSpPr>
            <a:spLocks/>
          </p:cNvSpPr>
          <p:nvPr/>
        </p:nvSpPr>
        <p:spPr bwMode="auto">
          <a:xfrm>
            <a:off x="5165725" y="801688"/>
            <a:ext cx="1085850" cy="2857500"/>
          </a:xfrm>
          <a:custGeom>
            <a:avLst/>
            <a:gdLst/>
            <a:ahLst/>
            <a:cxnLst>
              <a:cxn ang="0">
                <a:pos x="0" y="828"/>
              </a:cxn>
              <a:cxn ang="0">
                <a:pos x="54" y="810"/>
              </a:cxn>
              <a:cxn ang="0">
                <a:pos x="90" y="756"/>
              </a:cxn>
              <a:cxn ang="0">
                <a:pos x="198" y="666"/>
              </a:cxn>
              <a:cxn ang="0">
                <a:pos x="180" y="1278"/>
              </a:cxn>
              <a:cxn ang="0">
                <a:pos x="108" y="1494"/>
              </a:cxn>
              <a:cxn ang="0">
                <a:pos x="90" y="1548"/>
              </a:cxn>
              <a:cxn ang="0">
                <a:pos x="72" y="1602"/>
              </a:cxn>
              <a:cxn ang="0">
                <a:pos x="162" y="1800"/>
              </a:cxn>
              <a:cxn ang="0">
                <a:pos x="324" y="1746"/>
              </a:cxn>
              <a:cxn ang="0">
                <a:pos x="486" y="1638"/>
              </a:cxn>
              <a:cxn ang="0">
                <a:pos x="540" y="1530"/>
              </a:cxn>
              <a:cxn ang="0">
                <a:pos x="576" y="1368"/>
              </a:cxn>
              <a:cxn ang="0">
                <a:pos x="684" y="810"/>
              </a:cxn>
              <a:cxn ang="0">
                <a:pos x="666" y="396"/>
              </a:cxn>
              <a:cxn ang="0">
                <a:pos x="630" y="0"/>
              </a:cxn>
            </a:cxnLst>
            <a:rect l="0" t="0" r="r" b="b"/>
            <a:pathLst>
              <a:path w="684" h="1800">
                <a:moveTo>
                  <a:pt x="0" y="828"/>
                </a:moveTo>
                <a:cubicBezTo>
                  <a:pt x="18" y="822"/>
                  <a:pt x="39" y="822"/>
                  <a:pt x="54" y="810"/>
                </a:cubicBezTo>
                <a:cubicBezTo>
                  <a:pt x="71" y="796"/>
                  <a:pt x="76" y="773"/>
                  <a:pt x="90" y="756"/>
                </a:cubicBezTo>
                <a:cubicBezTo>
                  <a:pt x="133" y="704"/>
                  <a:pt x="145" y="701"/>
                  <a:pt x="198" y="666"/>
                </a:cubicBezTo>
                <a:cubicBezTo>
                  <a:pt x="263" y="861"/>
                  <a:pt x="239" y="1082"/>
                  <a:pt x="180" y="1278"/>
                </a:cubicBezTo>
                <a:cubicBezTo>
                  <a:pt x="158" y="1350"/>
                  <a:pt x="132" y="1422"/>
                  <a:pt x="108" y="1494"/>
                </a:cubicBezTo>
                <a:cubicBezTo>
                  <a:pt x="102" y="1512"/>
                  <a:pt x="96" y="1530"/>
                  <a:pt x="90" y="1548"/>
                </a:cubicBezTo>
                <a:cubicBezTo>
                  <a:pt x="84" y="1566"/>
                  <a:pt x="72" y="1602"/>
                  <a:pt x="72" y="1602"/>
                </a:cubicBezTo>
                <a:cubicBezTo>
                  <a:pt x="90" y="1712"/>
                  <a:pt x="73" y="1741"/>
                  <a:pt x="162" y="1800"/>
                </a:cubicBezTo>
                <a:cubicBezTo>
                  <a:pt x="257" y="1781"/>
                  <a:pt x="244" y="1792"/>
                  <a:pt x="324" y="1746"/>
                </a:cubicBezTo>
                <a:cubicBezTo>
                  <a:pt x="387" y="1710"/>
                  <a:pt x="417" y="1661"/>
                  <a:pt x="486" y="1638"/>
                </a:cubicBezTo>
                <a:cubicBezTo>
                  <a:pt x="562" y="1410"/>
                  <a:pt x="435" y="1774"/>
                  <a:pt x="540" y="1530"/>
                </a:cubicBezTo>
                <a:cubicBezTo>
                  <a:pt x="550" y="1506"/>
                  <a:pt x="572" y="1386"/>
                  <a:pt x="576" y="1368"/>
                </a:cubicBezTo>
                <a:cubicBezTo>
                  <a:pt x="618" y="1181"/>
                  <a:pt x="663" y="1000"/>
                  <a:pt x="684" y="810"/>
                </a:cubicBezTo>
                <a:cubicBezTo>
                  <a:pt x="678" y="672"/>
                  <a:pt x="676" y="534"/>
                  <a:pt x="666" y="396"/>
                </a:cubicBezTo>
                <a:cubicBezTo>
                  <a:pt x="657" y="264"/>
                  <a:pt x="630" y="134"/>
                  <a:pt x="630" y="0"/>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286729" name="Text Box 12"/>
          <p:cNvSpPr txBox="1">
            <a:spLocks noChangeArrowheads="1"/>
          </p:cNvSpPr>
          <p:nvPr/>
        </p:nvSpPr>
        <p:spPr bwMode="auto">
          <a:xfrm>
            <a:off x="2867025" y="1976438"/>
            <a:ext cx="3048000" cy="107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sz="3200" b="1">
                <a:solidFill>
                  <a:srgbClr val="3333CC"/>
                </a:solidFill>
                <a:latin typeface="Arial" charset="0"/>
                <a:cs typeface="Arial" charset="0"/>
              </a:rPr>
              <a:t>Kadesh- barnea</a:t>
            </a:r>
          </a:p>
        </p:txBody>
      </p:sp>
      <p:sp>
        <p:nvSpPr>
          <p:cNvPr id="286730" name="Text Box 13"/>
          <p:cNvSpPr txBox="1">
            <a:spLocks noChangeArrowheads="1"/>
          </p:cNvSpPr>
          <p:nvPr/>
        </p:nvSpPr>
        <p:spPr bwMode="auto">
          <a:xfrm>
            <a:off x="5316538" y="1897063"/>
            <a:ext cx="30480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sz="3200" b="1">
                <a:solidFill>
                  <a:srgbClr val="3333CC"/>
                </a:solidFill>
                <a:latin typeface="Arial" charset="0"/>
                <a:cs typeface="Arial" charset="0"/>
              </a:rPr>
              <a:t>Mt. Hor</a:t>
            </a:r>
          </a:p>
        </p:txBody>
      </p:sp>
      <p:sp>
        <p:nvSpPr>
          <p:cNvPr id="286731" name="Rectangle 14"/>
          <p:cNvSpPr>
            <a:spLocks noGrp="1" noChangeArrowheads="1"/>
          </p:cNvSpPr>
          <p:nvPr>
            <p:ph type="title" idx="4294967295"/>
          </p:nvPr>
        </p:nvSpPr>
        <p:spPr>
          <a:xfrm>
            <a:off x="0" y="0"/>
            <a:ext cx="7772400" cy="685800"/>
          </a:xfrm>
        </p:spPr>
        <p:txBody>
          <a:bodyPr/>
          <a:lstStyle/>
          <a:p>
            <a:pPr algn="l" eaLnBrk="1" hangingPunct="1"/>
            <a:r>
              <a:rPr lang="en-US" b="1">
                <a:latin typeface="Arial" charset="0"/>
              </a:rPr>
              <a:t>Wandering Map</a:t>
            </a:r>
          </a:p>
        </p:txBody>
      </p:sp>
    </p:spTree>
    <p:extLst>
      <p:ext uri="{BB962C8B-B14F-4D97-AF65-F5344CB8AC3E}">
        <p14:creationId xmlns:p14="http://schemas.microsoft.com/office/powerpoint/2010/main" val="128385012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0843"/>
                                        </p:tgtEl>
                                        <p:attrNameLst>
                                          <p:attrName>style.visibility</p:attrName>
                                        </p:attrNameLst>
                                      </p:cBhvr>
                                      <p:to>
                                        <p:strVal val="visible"/>
                                      </p:to>
                                    </p:set>
                                    <p:animEffect transition="in" filter="wipe(left)">
                                      <p:cBhvr>
                                        <p:cTn id="7" dur="500"/>
                                        <p:tgtEl>
                                          <p:spTgt spid="120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63500"/>
            <a:ext cx="7019926" cy="694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7" name="Text Box 5"/>
          <p:cNvSpPr txBox="1">
            <a:spLocks noChangeArrowheads="1"/>
          </p:cNvSpPr>
          <p:nvPr/>
        </p:nvSpPr>
        <p:spPr bwMode="auto">
          <a:xfrm>
            <a:off x="-48795" y="7035357"/>
            <a:ext cx="9192795" cy="1016000"/>
          </a:xfrm>
          <a:prstGeom prst="rect">
            <a:avLst/>
          </a:prstGeom>
          <a:noFill/>
          <a:ln w="9525">
            <a:noFill/>
            <a:miter lim="800000"/>
            <a:headEnd/>
            <a:tailEnd/>
          </a:ln>
          <a:effectLst/>
        </p:spPr>
        <p:txBody>
          <a:bodyPr>
            <a:spAutoFit/>
          </a:bodyPr>
          <a:lstStyle/>
          <a:p>
            <a:pPr algn="ctr" defTabSz="914400" fontAlgn="base">
              <a:spcBef>
                <a:spcPct val="50000"/>
              </a:spcBef>
              <a:spcAft>
                <a:spcPct val="0"/>
              </a:spcAft>
              <a:defRPr/>
            </a:pPr>
            <a:r>
              <a:rPr lang="en-US" sz="6000" b="1" dirty="0">
                <a:solidFill>
                  <a:srgbClr val="FFFFFF"/>
                </a:solidFill>
                <a:effectLst>
                  <a:glow rad="228600">
                    <a:srgbClr val="000000"/>
                  </a:glow>
                </a:effectLst>
                <a:latin typeface="Arial"/>
                <a:ea typeface="Times New Roman" pitchFamily="-111" charset="0"/>
                <a:cs typeface="Arial"/>
              </a:rPr>
              <a:t>Route of the Journey</a:t>
            </a:r>
          </a:p>
        </p:txBody>
      </p:sp>
      <p:sp>
        <p:nvSpPr>
          <p:cNvPr id="120839" name="Oval 7"/>
          <p:cNvSpPr>
            <a:spLocks noChangeArrowheads="1"/>
          </p:cNvSpPr>
          <p:nvPr/>
        </p:nvSpPr>
        <p:spPr bwMode="auto">
          <a:xfrm>
            <a:off x="4651375" y="2020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286725" name="AutoShape 8"/>
          <p:cNvSpPr>
            <a:spLocks noChangeArrowheads="1"/>
          </p:cNvSpPr>
          <p:nvPr/>
        </p:nvSpPr>
        <p:spPr bwMode="auto">
          <a:xfrm>
            <a:off x="5489575" y="1639888"/>
            <a:ext cx="533400" cy="304800"/>
          </a:xfrm>
          <a:prstGeom prst="triangle">
            <a:avLst>
              <a:gd name="adj" fmla="val 50000"/>
            </a:avLst>
          </a:prstGeom>
          <a:solidFill>
            <a:srgbClr val="FF3300"/>
          </a:solidFill>
          <a:ln w="9525">
            <a:solidFill>
              <a:schemeClr val="tx1"/>
            </a:solidFill>
            <a:miter lim="800000"/>
            <a:headEnd/>
            <a:tailEnd/>
          </a:ln>
        </p:spPr>
        <p:txBody>
          <a:bodyPr wrap="none" anchor="ctr"/>
          <a:lstStyle/>
          <a:p>
            <a:pPr defTabSz="914400" eaLnBrk="0" fontAlgn="base" hangingPunct="0">
              <a:spcBef>
                <a:spcPct val="50000"/>
              </a:spcBef>
              <a:spcAft>
                <a:spcPct val="0"/>
              </a:spcAft>
              <a:buFont typeface="Wingdings" charset="0"/>
              <a:buChar char="§"/>
            </a:pPr>
            <a:endParaRPr lang="en-US" sz="2400" b="1">
              <a:solidFill>
                <a:srgbClr val="000000"/>
              </a:solidFill>
              <a:latin typeface="Arial" charset="0"/>
              <a:ea typeface="ＭＳ Ｐゴシック" charset="0"/>
              <a:cs typeface="Arial" charset="0"/>
            </a:endParaRPr>
          </a:p>
        </p:txBody>
      </p:sp>
      <p:sp>
        <p:nvSpPr>
          <p:cNvPr id="120843" name="Freeform 11"/>
          <p:cNvSpPr>
            <a:spLocks/>
          </p:cNvSpPr>
          <p:nvPr/>
        </p:nvSpPr>
        <p:spPr bwMode="auto">
          <a:xfrm>
            <a:off x="5165725" y="801688"/>
            <a:ext cx="1085850" cy="2857500"/>
          </a:xfrm>
          <a:custGeom>
            <a:avLst/>
            <a:gdLst/>
            <a:ahLst/>
            <a:cxnLst>
              <a:cxn ang="0">
                <a:pos x="0" y="828"/>
              </a:cxn>
              <a:cxn ang="0">
                <a:pos x="54" y="810"/>
              </a:cxn>
              <a:cxn ang="0">
                <a:pos x="90" y="756"/>
              </a:cxn>
              <a:cxn ang="0">
                <a:pos x="198" y="666"/>
              </a:cxn>
              <a:cxn ang="0">
                <a:pos x="180" y="1278"/>
              </a:cxn>
              <a:cxn ang="0">
                <a:pos x="108" y="1494"/>
              </a:cxn>
              <a:cxn ang="0">
                <a:pos x="90" y="1548"/>
              </a:cxn>
              <a:cxn ang="0">
                <a:pos x="72" y="1602"/>
              </a:cxn>
              <a:cxn ang="0">
                <a:pos x="162" y="1800"/>
              </a:cxn>
              <a:cxn ang="0">
                <a:pos x="324" y="1746"/>
              </a:cxn>
              <a:cxn ang="0">
                <a:pos x="486" y="1638"/>
              </a:cxn>
              <a:cxn ang="0">
                <a:pos x="540" y="1530"/>
              </a:cxn>
              <a:cxn ang="0">
                <a:pos x="576" y="1368"/>
              </a:cxn>
              <a:cxn ang="0">
                <a:pos x="684" y="810"/>
              </a:cxn>
              <a:cxn ang="0">
                <a:pos x="666" y="396"/>
              </a:cxn>
              <a:cxn ang="0">
                <a:pos x="630" y="0"/>
              </a:cxn>
            </a:cxnLst>
            <a:rect l="0" t="0" r="r" b="b"/>
            <a:pathLst>
              <a:path w="684" h="1800">
                <a:moveTo>
                  <a:pt x="0" y="828"/>
                </a:moveTo>
                <a:cubicBezTo>
                  <a:pt x="18" y="822"/>
                  <a:pt x="39" y="822"/>
                  <a:pt x="54" y="810"/>
                </a:cubicBezTo>
                <a:cubicBezTo>
                  <a:pt x="71" y="796"/>
                  <a:pt x="76" y="773"/>
                  <a:pt x="90" y="756"/>
                </a:cubicBezTo>
                <a:cubicBezTo>
                  <a:pt x="133" y="704"/>
                  <a:pt x="145" y="701"/>
                  <a:pt x="198" y="666"/>
                </a:cubicBezTo>
                <a:cubicBezTo>
                  <a:pt x="263" y="861"/>
                  <a:pt x="239" y="1082"/>
                  <a:pt x="180" y="1278"/>
                </a:cubicBezTo>
                <a:cubicBezTo>
                  <a:pt x="158" y="1350"/>
                  <a:pt x="132" y="1422"/>
                  <a:pt x="108" y="1494"/>
                </a:cubicBezTo>
                <a:cubicBezTo>
                  <a:pt x="102" y="1512"/>
                  <a:pt x="96" y="1530"/>
                  <a:pt x="90" y="1548"/>
                </a:cubicBezTo>
                <a:cubicBezTo>
                  <a:pt x="84" y="1566"/>
                  <a:pt x="72" y="1602"/>
                  <a:pt x="72" y="1602"/>
                </a:cubicBezTo>
                <a:cubicBezTo>
                  <a:pt x="90" y="1712"/>
                  <a:pt x="73" y="1741"/>
                  <a:pt x="162" y="1800"/>
                </a:cubicBezTo>
                <a:cubicBezTo>
                  <a:pt x="257" y="1781"/>
                  <a:pt x="244" y="1792"/>
                  <a:pt x="324" y="1746"/>
                </a:cubicBezTo>
                <a:cubicBezTo>
                  <a:pt x="387" y="1710"/>
                  <a:pt x="417" y="1661"/>
                  <a:pt x="486" y="1638"/>
                </a:cubicBezTo>
                <a:cubicBezTo>
                  <a:pt x="562" y="1410"/>
                  <a:pt x="435" y="1774"/>
                  <a:pt x="540" y="1530"/>
                </a:cubicBezTo>
                <a:cubicBezTo>
                  <a:pt x="550" y="1506"/>
                  <a:pt x="572" y="1386"/>
                  <a:pt x="576" y="1368"/>
                </a:cubicBezTo>
                <a:cubicBezTo>
                  <a:pt x="618" y="1181"/>
                  <a:pt x="663" y="1000"/>
                  <a:pt x="684" y="810"/>
                </a:cubicBezTo>
                <a:cubicBezTo>
                  <a:pt x="678" y="672"/>
                  <a:pt x="676" y="534"/>
                  <a:pt x="666" y="396"/>
                </a:cubicBezTo>
                <a:cubicBezTo>
                  <a:pt x="657" y="264"/>
                  <a:pt x="630" y="134"/>
                  <a:pt x="630" y="0"/>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286729" name="Text Box 12"/>
          <p:cNvSpPr txBox="1">
            <a:spLocks noChangeArrowheads="1"/>
          </p:cNvSpPr>
          <p:nvPr/>
        </p:nvSpPr>
        <p:spPr bwMode="auto">
          <a:xfrm>
            <a:off x="2867025" y="1976438"/>
            <a:ext cx="3048000" cy="107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sz="3200" b="1">
                <a:solidFill>
                  <a:srgbClr val="3333CC"/>
                </a:solidFill>
                <a:latin typeface="Arial" charset="0"/>
                <a:cs typeface="Arial" charset="0"/>
              </a:rPr>
              <a:t>Kadesh- barnea</a:t>
            </a:r>
          </a:p>
        </p:txBody>
      </p:sp>
      <p:sp>
        <p:nvSpPr>
          <p:cNvPr id="286730" name="Text Box 13"/>
          <p:cNvSpPr txBox="1">
            <a:spLocks noChangeArrowheads="1"/>
          </p:cNvSpPr>
          <p:nvPr/>
        </p:nvSpPr>
        <p:spPr bwMode="auto">
          <a:xfrm>
            <a:off x="5316538" y="1897063"/>
            <a:ext cx="30480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sz="3200" b="1">
                <a:solidFill>
                  <a:srgbClr val="3333CC"/>
                </a:solidFill>
                <a:latin typeface="Arial" charset="0"/>
                <a:cs typeface="Arial" charset="0"/>
              </a:rPr>
              <a:t>Mt. Hor</a:t>
            </a:r>
          </a:p>
        </p:txBody>
      </p:sp>
      <p:sp>
        <p:nvSpPr>
          <p:cNvPr id="286731" name="Rectangle 14"/>
          <p:cNvSpPr>
            <a:spLocks noGrp="1" noChangeArrowheads="1"/>
          </p:cNvSpPr>
          <p:nvPr>
            <p:ph type="title" idx="4294967295"/>
          </p:nvPr>
        </p:nvSpPr>
        <p:spPr>
          <a:xfrm>
            <a:off x="0" y="0"/>
            <a:ext cx="7772400" cy="685800"/>
          </a:xfrm>
        </p:spPr>
        <p:txBody>
          <a:bodyPr/>
          <a:lstStyle/>
          <a:p>
            <a:pPr algn="l" eaLnBrk="1" hangingPunct="1"/>
            <a:r>
              <a:rPr lang="en-US" b="1" dirty="0">
                <a:latin typeface="Arial" charset="0"/>
              </a:rPr>
              <a:t>More Complaining</a:t>
            </a:r>
          </a:p>
        </p:txBody>
      </p:sp>
      <p:sp>
        <p:nvSpPr>
          <p:cNvPr id="13" name="Rectangle 2"/>
          <p:cNvSpPr txBox="1">
            <a:spLocks noChangeArrowheads="1"/>
          </p:cNvSpPr>
          <p:nvPr/>
        </p:nvSpPr>
        <p:spPr>
          <a:xfrm>
            <a:off x="0" y="3052762"/>
            <a:ext cx="9144000" cy="3805237"/>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ru-RU"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Then the people of Israel set out from Mount </a:t>
            </a:r>
            <a:r>
              <a:rPr lang="en-US" sz="2800" b="1" dirty="0" err="1">
                <a:solidFill>
                  <a:srgbClr val="FFFFFF"/>
                </a:solidFill>
                <a:effectLst>
                  <a:glow rad="127000">
                    <a:srgbClr val="000000"/>
                  </a:glow>
                </a:effectLst>
                <a:latin typeface="Arial" charset="0"/>
                <a:ea typeface="ＭＳ Ｐゴシック" charset="0"/>
                <a:cs typeface="ＭＳ Ｐゴシック" charset="0"/>
              </a:rPr>
              <a:t>Hor</a:t>
            </a:r>
            <a:r>
              <a:rPr lang="en-US" sz="2800" b="1" dirty="0">
                <a:solidFill>
                  <a:srgbClr val="FFFFFF"/>
                </a:solidFill>
                <a:effectLst>
                  <a:glow rad="127000">
                    <a:srgbClr val="000000"/>
                  </a:glow>
                </a:effectLst>
                <a:latin typeface="Arial" charset="0"/>
                <a:ea typeface="ＭＳ Ｐゴシック" charset="0"/>
                <a:cs typeface="ＭＳ Ｐゴシック" charset="0"/>
              </a:rPr>
              <a:t>, taking the road to the Red Sea to go around the land of Edom. But the people grew impatient with the long journey,  </a:t>
            </a:r>
            <a:r>
              <a:rPr lang="en-US" sz="2800" b="1" baseline="30000" dirty="0">
                <a:solidFill>
                  <a:srgbClr val="FFFFFF"/>
                </a:solidFill>
                <a:effectLst>
                  <a:glow rad="127000">
                    <a:srgbClr val="000000"/>
                  </a:glow>
                </a:effectLst>
                <a:latin typeface="Arial" charset="0"/>
                <a:ea typeface="ＭＳ Ｐゴシック" charset="0"/>
                <a:cs typeface="ＭＳ Ｐゴシック" charset="0"/>
              </a:rPr>
              <a:t>5</a:t>
            </a:r>
            <a:r>
              <a:rPr lang="en-US" sz="2800" b="1" dirty="0">
                <a:solidFill>
                  <a:srgbClr val="FFFFFF"/>
                </a:solidFill>
                <a:effectLst>
                  <a:glow rad="127000">
                    <a:srgbClr val="000000"/>
                  </a:glow>
                </a:effectLst>
                <a:latin typeface="Arial" charset="0"/>
                <a:ea typeface="ＭＳ Ｐゴシック" charset="0"/>
                <a:cs typeface="ＭＳ Ｐゴシック" charset="0"/>
              </a:rPr>
              <a:t>and they began to speak against God and Moses. </a:t>
            </a:r>
            <a:r>
              <a:rPr lang="uk-UA"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Why have you brought us out of Egypt to die here in the wilderness?</a:t>
            </a:r>
            <a:r>
              <a:rPr lang="uk-UA"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 they complained. </a:t>
            </a:r>
            <a:r>
              <a:rPr lang="uk-UA"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There is nothing to eat here and nothing to drink. And we hate this horrible manna!</a:t>
            </a:r>
            <a:r>
              <a:rPr lang="uk-UA" sz="2800" b="1" dirty="0">
                <a:solidFill>
                  <a:srgbClr val="FFFFFF"/>
                </a:solidFill>
                <a:effectLst>
                  <a:glow rad="127000">
                    <a:srgbClr val="000000"/>
                  </a:glow>
                </a:effectLst>
                <a:latin typeface="Arial" charset="0"/>
                <a:ea typeface="ＭＳ Ｐゴシック" charset="0"/>
                <a:cs typeface="ＭＳ Ｐゴシック" charset="0"/>
              </a:rPr>
              <a:t>'</a:t>
            </a:r>
            <a:r>
              <a:rPr lang="ru-RU"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 (Num 21:4-5 </a:t>
            </a:r>
            <a:r>
              <a:rPr lang="en-US" sz="2400" b="1" dirty="0">
                <a:solidFill>
                  <a:srgbClr val="FFFFFF"/>
                </a:solidFill>
                <a:effectLst>
                  <a:glow rad="127000">
                    <a:srgbClr val="000000"/>
                  </a:glow>
                </a:effectLst>
                <a:latin typeface="Arial" charset="0"/>
                <a:ea typeface="ＭＳ Ｐゴシック" charset="0"/>
                <a:cs typeface="ＭＳ Ｐゴシック" charset="0"/>
              </a:rPr>
              <a:t>NLT</a:t>
            </a:r>
            <a:r>
              <a:rPr lang="en-US" sz="28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6201097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0843"/>
                                        </p:tgtEl>
                                        <p:attrNameLst>
                                          <p:attrName>style.visibility</p:attrName>
                                        </p:attrNameLst>
                                      </p:cBhvr>
                                      <p:to>
                                        <p:strVal val="visible"/>
                                      </p:to>
                                    </p:set>
                                    <p:animEffect transition="in" filter="wipe(left)">
                                      <p:cBhvr>
                                        <p:cTn id="7" dur="500"/>
                                        <p:tgtEl>
                                          <p:spTgt spid="120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617233"/>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So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sent poisonous snakes among the people, and many were bitten and died.  </a:t>
            </a:r>
            <a:r>
              <a:rPr lang="en-US" sz="3200" b="1" baseline="30000" dirty="0">
                <a:effectLst>
                  <a:glow rad="127000">
                    <a:schemeClr val="tx1"/>
                  </a:glow>
                </a:effectLst>
                <a:latin typeface="Arial" charset="0"/>
                <a:ea typeface="ＭＳ Ｐゴシック" charset="0"/>
                <a:cs typeface="ＭＳ Ｐゴシック" charset="0"/>
              </a:rPr>
              <a:t>7</a:t>
            </a:r>
            <a:r>
              <a:rPr lang="en-US" sz="3200" b="1" dirty="0">
                <a:effectLst>
                  <a:glow rad="127000">
                    <a:schemeClr val="tx1"/>
                  </a:glow>
                </a:effectLst>
                <a:latin typeface="Arial" charset="0"/>
                <a:ea typeface="ＭＳ Ｐゴシック" charset="0"/>
                <a:cs typeface="ＭＳ Ｐゴシック" charset="0"/>
              </a:rPr>
              <a:t>Then the people came to Moses and cried out, </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We have sinned by speaking against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and against you. Pray that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will take away the snakes.</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So Moses prayed for the people</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(Numbers 21:6-7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734726"/>
            <a:ext cx="9138760" cy="3123274"/>
          </a:xfrm>
          <a:prstGeom prst="rect">
            <a:avLst/>
          </a:prstGeom>
        </p:spPr>
      </p:pic>
    </p:spTree>
    <p:extLst>
      <p:ext uri="{BB962C8B-B14F-4D97-AF65-F5344CB8AC3E}">
        <p14:creationId xmlns:p14="http://schemas.microsoft.com/office/powerpoint/2010/main" val="2124552071"/>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9400"/>
            <a:ext cx="4262380" cy="6286500"/>
          </a:xfrm>
          <a:prstGeom prst="rect">
            <a:avLst/>
          </a:prstGeom>
        </p:spPr>
      </p:pic>
      <p:sp>
        <p:nvSpPr>
          <p:cNvPr id="121859" name="Text Box 3"/>
          <p:cNvSpPr txBox="1">
            <a:spLocks noChangeArrowheads="1"/>
          </p:cNvSpPr>
          <p:nvPr/>
        </p:nvSpPr>
        <p:spPr bwMode="auto">
          <a:xfrm>
            <a:off x="3352800" y="5638800"/>
            <a:ext cx="54864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3200" b="1">
                <a:solidFill>
                  <a:srgbClr val="FFFFFF"/>
                </a:solidFill>
                <a:latin typeface="Arial"/>
                <a:ea typeface="Times New Roman" pitchFamily="-111" charset="0"/>
                <a:cs typeface="Arial"/>
              </a:rPr>
              <a:t>Numbers 21:8-9</a:t>
            </a:r>
          </a:p>
        </p:txBody>
      </p:sp>
      <p:sp>
        <p:nvSpPr>
          <p:cNvPr id="216068" name="Rectangle 4"/>
          <p:cNvSpPr>
            <a:spLocks noGrp="1" noChangeArrowheads="1"/>
          </p:cNvSpPr>
          <p:nvPr>
            <p:ph type="title" idx="4294967295"/>
          </p:nvPr>
        </p:nvSpPr>
        <p:spPr>
          <a:xfrm>
            <a:off x="3352800" y="333911"/>
            <a:ext cx="5149183" cy="2362200"/>
          </a:xfrm>
        </p:spPr>
        <p:txBody>
          <a:bodyPr/>
          <a:lstStyle/>
          <a:p>
            <a:pPr algn="r" eaLnBrk="1" hangingPunct="1">
              <a:defRPr/>
            </a:pPr>
            <a:r>
              <a:rPr lang="en-US" sz="6000" b="1" dirty="0">
                <a:effectLst>
                  <a:glow rad="165100">
                    <a:schemeClr val="tx1">
                      <a:alpha val="96000"/>
                    </a:schemeClr>
                  </a:glow>
                </a:effectLst>
                <a:latin typeface="Arial" charset="0"/>
              </a:rPr>
              <a:t>The Bronze Serpent</a:t>
            </a:r>
          </a:p>
        </p:txBody>
      </p:sp>
    </p:spTree>
    <p:extLst>
      <p:ext uri="{BB962C8B-B14F-4D97-AF65-F5344CB8AC3E}">
        <p14:creationId xmlns:p14="http://schemas.microsoft.com/office/powerpoint/2010/main" val="3055139624"/>
      </p:ext>
    </p:extLst>
  </p:cSld>
  <p:clrMapOvr>
    <a:masterClrMapping/>
  </p:clrMapOvr>
  <p:transition spd="med">
    <p:randomBar dir="vert"/>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216068" name="Rectangle 4"/>
          <p:cNvSpPr>
            <a:spLocks noGrp="1" noChangeArrowheads="1"/>
          </p:cNvSpPr>
          <p:nvPr>
            <p:ph type="title" idx="4294967295"/>
          </p:nvPr>
        </p:nvSpPr>
        <p:spPr>
          <a:xfrm>
            <a:off x="3352800" y="333911"/>
            <a:ext cx="5149183" cy="2362200"/>
          </a:xfrm>
        </p:spPr>
        <p:txBody>
          <a:bodyPr/>
          <a:lstStyle/>
          <a:p>
            <a:pPr algn="r" eaLnBrk="1" hangingPunct="1">
              <a:defRPr/>
            </a:pPr>
            <a:r>
              <a:rPr lang="en-US" sz="6000" b="1" dirty="0">
                <a:effectLst>
                  <a:glow rad="165100">
                    <a:schemeClr val="tx1">
                      <a:alpha val="96000"/>
                    </a:schemeClr>
                  </a:glow>
                </a:effectLst>
                <a:latin typeface="Arial" charset="0"/>
              </a:rPr>
              <a:t>The Bronze Serpent</a:t>
            </a:r>
          </a:p>
        </p:txBody>
      </p:sp>
      <p:pic>
        <p:nvPicPr>
          <p:cNvPr id="5" name="Picture 4"/>
          <p:cNvPicPr>
            <a:picLocks noChangeAspect="1"/>
          </p:cNvPicPr>
          <p:nvPr/>
        </p:nvPicPr>
        <p:blipFill>
          <a:blip r:embed="rId4"/>
          <a:stretch>
            <a:fillRect/>
          </a:stretch>
        </p:blipFill>
        <p:spPr>
          <a:xfrm>
            <a:off x="103605" y="2550027"/>
            <a:ext cx="3937000" cy="4178300"/>
          </a:xfrm>
          <a:prstGeom prst="rect">
            <a:avLst/>
          </a:prstGeom>
          <a:ln w="57150" cmpd="sng">
            <a:solidFill>
              <a:srgbClr val="000000"/>
            </a:solidFill>
          </a:ln>
        </p:spPr>
      </p:pic>
      <p:sp>
        <p:nvSpPr>
          <p:cNvPr id="6" name="Text Box 3"/>
          <p:cNvSpPr txBox="1">
            <a:spLocks noChangeArrowheads="1"/>
          </p:cNvSpPr>
          <p:nvPr/>
        </p:nvSpPr>
        <p:spPr bwMode="auto">
          <a:xfrm>
            <a:off x="3352800" y="5638800"/>
            <a:ext cx="54864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3200" b="1">
                <a:solidFill>
                  <a:srgbClr val="FFFFFF"/>
                </a:solidFill>
                <a:effectLst>
                  <a:glow rad="228600">
                    <a:srgbClr val="000000"/>
                  </a:glow>
                </a:effectLst>
                <a:latin typeface="Arial"/>
                <a:ea typeface="Times New Roman" pitchFamily="-111" charset="0"/>
                <a:cs typeface="Arial"/>
              </a:rPr>
              <a:t>Numbers 21:8-9</a:t>
            </a:r>
          </a:p>
        </p:txBody>
      </p:sp>
    </p:spTree>
    <p:extLst>
      <p:ext uri="{BB962C8B-B14F-4D97-AF65-F5344CB8AC3E}">
        <p14:creationId xmlns:p14="http://schemas.microsoft.com/office/powerpoint/2010/main" val="135291463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6068" name="Rectangle 4"/>
          <p:cNvSpPr>
            <a:spLocks noGrp="1" noChangeArrowheads="1"/>
          </p:cNvSpPr>
          <p:nvPr>
            <p:ph type="title" idx="4294967295"/>
          </p:nvPr>
        </p:nvSpPr>
        <p:spPr>
          <a:xfrm>
            <a:off x="3352800" y="333911"/>
            <a:ext cx="5149183" cy="2362200"/>
          </a:xfrm>
        </p:spPr>
        <p:txBody>
          <a:bodyPr/>
          <a:lstStyle/>
          <a:p>
            <a:pPr algn="r" eaLnBrk="1" hangingPunct="1">
              <a:defRPr/>
            </a:pPr>
            <a:r>
              <a:rPr lang="en-US" sz="6000" b="1" dirty="0">
                <a:effectLst>
                  <a:glow rad="165100">
                    <a:schemeClr val="tx1">
                      <a:alpha val="96000"/>
                    </a:schemeClr>
                  </a:glow>
                </a:effectLst>
                <a:latin typeface="Arial" charset="0"/>
              </a:rPr>
              <a:t>The Bronze Serpent</a:t>
            </a:r>
          </a:p>
        </p:txBody>
      </p:sp>
      <p:pic>
        <p:nvPicPr>
          <p:cNvPr id="3" name="Picture 2"/>
          <p:cNvPicPr>
            <a:picLocks noChangeAspect="1"/>
          </p:cNvPicPr>
          <p:nvPr/>
        </p:nvPicPr>
        <p:blipFill>
          <a:blip r:embed="rId3"/>
          <a:stretch>
            <a:fillRect/>
          </a:stretch>
        </p:blipFill>
        <p:spPr>
          <a:xfrm>
            <a:off x="0" y="279400"/>
            <a:ext cx="9144000" cy="6286500"/>
          </a:xfrm>
          <a:prstGeom prst="rect">
            <a:avLst/>
          </a:prstGeom>
        </p:spPr>
      </p:pic>
      <p:sp>
        <p:nvSpPr>
          <p:cNvPr id="121859" name="Text Box 3"/>
          <p:cNvSpPr txBox="1">
            <a:spLocks noChangeArrowheads="1"/>
          </p:cNvSpPr>
          <p:nvPr/>
        </p:nvSpPr>
        <p:spPr bwMode="auto">
          <a:xfrm>
            <a:off x="97685" y="4558899"/>
            <a:ext cx="8839200" cy="206210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defTabSz="914400" fontAlgn="base">
              <a:spcBef>
                <a:spcPct val="50000"/>
              </a:spcBef>
              <a:spcAft>
                <a:spcPct val="0"/>
              </a:spcAft>
              <a:defRPr/>
            </a:pPr>
            <a:r>
              <a:rPr lang="en-SG" sz="3200" b="1">
                <a:solidFill>
                  <a:srgbClr val="FFFFFF"/>
                </a:solidFill>
                <a:effectLst>
                  <a:glow rad="228600">
                    <a:srgbClr val="000000"/>
                  </a:glow>
                </a:effectLst>
                <a:latin typeface="Arial"/>
                <a:ea typeface="Times New Roman" pitchFamily="-111" charset="0"/>
                <a:cs typeface="Arial"/>
              </a:rPr>
              <a:t>"And as Moses lifted up the bronze </a:t>
            </a:r>
            <a:br>
              <a:rPr lang="en-SG" sz="3200" b="1">
                <a:solidFill>
                  <a:srgbClr val="FFFFFF"/>
                </a:solidFill>
                <a:effectLst>
                  <a:glow rad="228600">
                    <a:srgbClr val="000000"/>
                  </a:glow>
                </a:effectLst>
                <a:latin typeface="Arial"/>
                <a:ea typeface="Times New Roman" pitchFamily="-111" charset="0"/>
                <a:cs typeface="Arial"/>
              </a:rPr>
            </a:br>
            <a:r>
              <a:rPr lang="en-SG" sz="3200" b="1">
                <a:solidFill>
                  <a:srgbClr val="FFFFFF"/>
                </a:solidFill>
                <a:effectLst>
                  <a:glow rad="228600">
                    <a:srgbClr val="000000"/>
                  </a:glow>
                </a:effectLst>
                <a:latin typeface="Arial"/>
                <a:ea typeface="Times New Roman" pitchFamily="-111" charset="0"/>
                <a:cs typeface="Arial"/>
              </a:rPr>
              <a:t>snake on a pole in the wilderness, </a:t>
            </a:r>
            <a:br>
              <a:rPr lang="en-SG" sz="3200" b="1">
                <a:solidFill>
                  <a:srgbClr val="FFFFFF"/>
                </a:solidFill>
                <a:effectLst>
                  <a:glow rad="228600">
                    <a:srgbClr val="000000"/>
                  </a:glow>
                </a:effectLst>
                <a:latin typeface="Arial"/>
                <a:ea typeface="Times New Roman" pitchFamily="-111" charset="0"/>
                <a:cs typeface="Arial"/>
              </a:rPr>
            </a:br>
            <a:r>
              <a:rPr lang="en-SG" sz="3200" b="1">
                <a:solidFill>
                  <a:srgbClr val="FFFFFF"/>
                </a:solidFill>
                <a:effectLst>
                  <a:glow rad="228600">
                    <a:srgbClr val="000000"/>
                  </a:glow>
                </a:effectLst>
                <a:latin typeface="Arial"/>
                <a:ea typeface="Times New Roman" pitchFamily="-111" charset="0"/>
                <a:cs typeface="Arial"/>
              </a:rPr>
              <a:t>so the Son of Man must be lifted up."</a:t>
            </a:r>
            <a:br>
              <a:rPr lang="en-US" sz="3200" b="1">
                <a:solidFill>
                  <a:srgbClr val="FFFFFF"/>
                </a:solidFill>
                <a:effectLst>
                  <a:glow rad="228600">
                    <a:srgbClr val="000000"/>
                  </a:glow>
                </a:effectLst>
                <a:latin typeface="Arial"/>
                <a:ea typeface="Times New Roman" pitchFamily="-111" charset="0"/>
                <a:cs typeface="Arial"/>
              </a:rPr>
            </a:br>
            <a:r>
              <a:rPr lang="en-US" sz="3200" b="1">
                <a:solidFill>
                  <a:srgbClr val="FFFFFF"/>
                </a:solidFill>
                <a:effectLst>
                  <a:glow rad="228600">
                    <a:srgbClr val="000000"/>
                  </a:glow>
                </a:effectLst>
                <a:latin typeface="Arial"/>
                <a:ea typeface="Times New Roman" pitchFamily="-111" charset="0"/>
                <a:cs typeface="Arial"/>
              </a:rPr>
              <a:t>John 3:14 NLT</a:t>
            </a:r>
          </a:p>
        </p:txBody>
      </p:sp>
    </p:spTree>
    <p:extLst>
      <p:ext uri="{BB962C8B-B14F-4D97-AF65-F5344CB8AC3E}">
        <p14:creationId xmlns:p14="http://schemas.microsoft.com/office/powerpoint/2010/main" val="3463940964"/>
      </p:ext>
    </p:extLst>
  </p:cSld>
  <p:clrMapOvr>
    <a:masterClrMapping/>
  </p:clrMapOvr>
  <p:transition spd="med">
    <p:randomBar dir="vert"/>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rael Map Tribes No Names of Tribes or Neighbor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1" y="0"/>
            <a:ext cx="3079751" cy="6934200"/>
          </a:xfrm>
          <a:prstGeom prst="rect">
            <a:avLst/>
          </a:prstGeom>
        </p:spPr>
      </p:pic>
      <p:sp>
        <p:nvSpPr>
          <p:cNvPr id="18" name="Text Box 21"/>
          <p:cNvSpPr txBox="1">
            <a:spLocks noChangeArrowheads="1"/>
          </p:cNvSpPr>
          <p:nvPr/>
        </p:nvSpPr>
        <p:spPr bwMode="auto">
          <a:xfrm>
            <a:off x="42606" y="6387573"/>
            <a:ext cx="5992224"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fontAlgn="base">
              <a:spcBef>
                <a:spcPct val="50000"/>
              </a:spcBef>
              <a:spcAft>
                <a:spcPct val="0"/>
              </a:spcAft>
              <a:defRPr/>
            </a:pPr>
            <a:r>
              <a:rPr lang="en-US" sz="2400" b="1" dirty="0">
                <a:solidFill>
                  <a:srgbClr val="66FF33"/>
                </a:solidFill>
                <a:effectLst>
                  <a:glow rad="101600">
                    <a:srgbClr val="000000">
                      <a:alpha val="75000"/>
                    </a:srgbClr>
                  </a:glow>
                </a:effectLst>
                <a:latin typeface="Arial"/>
                <a:ea typeface="ＭＳ Ｐゴシック" charset="0"/>
                <a:cs typeface="Arial"/>
              </a:rPr>
              <a:t>Neighboring nations related by blood</a:t>
            </a:r>
          </a:p>
        </p:txBody>
      </p:sp>
      <p:sp>
        <p:nvSpPr>
          <p:cNvPr id="15" name="Text Box 19"/>
          <p:cNvSpPr txBox="1">
            <a:spLocks noChangeArrowheads="1"/>
          </p:cNvSpPr>
          <p:nvPr/>
        </p:nvSpPr>
        <p:spPr bwMode="auto">
          <a:xfrm>
            <a:off x="688825" y="4775858"/>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fontAlgn="base">
              <a:spcBef>
                <a:spcPct val="50000"/>
              </a:spcBef>
              <a:spcAft>
                <a:spcPct val="0"/>
              </a:spcAft>
              <a:defRPr/>
            </a:pPr>
            <a:r>
              <a:rPr lang="en-US" sz="3200" b="1" dirty="0">
                <a:solidFill>
                  <a:srgbClr val="66FF33"/>
                </a:solidFill>
                <a:effectLst>
                  <a:glow rad="101600">
                    <a:srgbClr val="000000">
                      <a:alpha val="75000"/>
                    </a:srgbClr>
                  </a:glow>
                </a:effectLst>
                <a:latin typeface="Arial"/>
                <a:ea typeface="ＭＳ Ｐゴシック" charset="0"/>
                <a:cs typeface="Arial"/>
              </a:rPr>
              <a:t>Moab</a:t>
            </a:r>
          </a:p>
        </p:txBody>
      </p:sp>
      <p:sp>
        <p:nvSpPr>
          <p:cNvPr id="16" name="Text Box 20"/>
          <p:cNvSpPr txBox="1">
            <a:spLocks noChangeArrowheads="1"/>
          </p:cNvSpPr>
          <p:nvPr/>
        </p:nvSpPr>
        <p:spPr bwMode="auto">
          <a:xfrm>
            <a:off x="480510" y="206057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fontAlgn="base">
              <a:spcBef>
                <a:spcPct val="50000"/>
              </a:spcBef>
              <a:spcAft>
                <a:spcPct val="0"/>
              </a:spcAft>
              <a:defRPr/>
            </a:pPr>
            <a:r>
              <a:rPr lang="en-US" sz="3200" b="1" dirty="0">
                <a:solidFill>
                  <a:srgbClr val="66FF33"/>
                </a:solidFill>
                <a:effectLst>
                  <a:glow rad="101600">
                    <a:srgbClr val="000000">
                      <a:alpha val="75000"/>
                    </a:srgbClr>
                  </a:glow>
                </a:effectLst>
                <a:latin typeface="Arial"/>
                <a:ea typeface="ＭＳ Ｐゴシック" charset="0"/>
                <a:cs typeface="Arial"/>
              </a:rPr>
              <a:t>Ammon</a:t>
            </a:r>
          </a:p>
        </p:txBody>
      </p:sp>
      <p:sp>
        <p:nvSpPr>
          <p:cNvPr id="17" name="Text Box 21"/>
          <p:cNvSpPr txBox="1">
            <a:spLocks noChangeArrowheads="1"/>
          </p:cNvSpPr>
          <p:nvPr/>
        </p:nvSpPr>
        <p:spPr bwMode="auto">
          <a:xfrm>
            <a:off x="688825" y="5863921"/>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fontAlgn="base">
              <a:spcBef>
                <a:spcPct val="50000"/>
              </a:spcBef>
              <a:spcAft>
                <a:spcPct val="0"/>
              </a:spcAft>
              <a:defRPr/>
            </a:pPr>
            <a:r>
              <a:rPr lang="en-US" sz="3200" b="1" dirty="0">
                <a:solidFill>
                  <a:srgbClr val="66FF33"/>
                </a:solidFill>
                <a:effectLst>
                  <a:glow rad="101600">
                    <a:srgbClr val="000000">
                      <a:alpha val="75000"/>
                    </a:srgbClr>
                  </a:glow>
                </a:effectLst>
                <a:latin typeface="Arial"/>
                <a:ea typeface="ＭＳ Ｐゴシック" charset="0"/>
                <a:cs typeface="Arial"/>
              </a:rPr>
              <a:t>Edom</a:t>
            </a:r>
          </a:p>
        </p:txBody>
      </p:sp>
      <p:pic>
        <p:nvPicPr>
          <p:cNvPr id="292866"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55950" y="-76200"/>
            <a:ext cx="307975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pic>
      <p:sp>
        <p:nvSpPr>
          <p:cNvPr id="292867"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b="1">
                <a:solidFill>
                  <a:srgbClr val="FFFFFF"/>
                </a:solidFill>
                <a:latin typeface="Arial" charset="0"/>
                <a:cs typeface="Arial" charset="0"/>
              </a:rPr>
              <a:t>140</a:t>
            </a:r>
          </a:p>
        </p:txBody>
      </p:sp>
      <p:sp>
        <p:nvSpPr>
          <p:cNvPr id="292871" name="Text Box 5"/>
          <p:cNvSpPr txBox="1">
            <a:spLocks noChangeArrowheads="1"/>
          </p:cNvSpPr>
          <p:nvPr/>
        </p:nvSpPr>
        <p:spPr bwMode="auto">
          <a:xfrm>
            <a:off x="-3079750" y="6016625"/>
            <a:ext cx="1116013"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1100" b="1" dirty="0">
                <a:solidFill>
                  <a:srgbClr val="000000"/>
                </a:solidFill>
                <a:latin typeface="Arial" charset="0"/>
                <a:cs typeface="Arial" charset="0"/>
              </a:rPr>
              <a:t>Beitzel, </a:t>
            </a:r>
            <a:r>
              <a:rPr lang="en-US" sz="1100" b="1" i="1" dirty="0">
                <a:solidFill>
                  <a:srgbClr val="000000"/>
                </a:solidFill>
                <a:latin typeface="Arial" charset="0"/>
                <a:cs typeface="Arial" charset="0"/>
              </a:rPr>
              <a:t>Moody Atlas</a:t>
            </a:r>
            <a:r>
              <a:rPr lang="en-US" sz="1100" b="1" dirty="0">
                <a:solidFill>
                  <a:srgbClr val="000000"/>
                </a:solidFill>
                <a:latin typeface="Arial" charset="0"/>
                <a:cs typeface="Arial" charset="0"/>
              </a:rPr>
              <a:t>, 1</a:t>
            </a:r>
            <a:r>
              <a:rPr lang="en-US" sz="1100" b="1" baseline="30000" dirty="0">
                <a:solidFill>
                  <a:srgbClr val="000000"/>
                </a:solidFill>
                <a:latin typeface="Arial" charset="0"/>
                <a:cs typeface="Arial" charset="0"/>
              </a:rPr>
              <a:t>st</a:t>
            </a:r>
            <a:r>
              <a:rPr lang="en-US" sz="1100" b="1" dirty="0">
                <a:solidFill>
                  <a:srgbClr val="000000"/>
                </a:solidFill>
                <a:latin typeface="Arial" charset="0"/>
                <a:cs typeface="Arial" charset="0"/>
              </a:rPr>
              <a:t> ed., 94</a:t>
            </a:r>
          </a:p>
        </p:txBody>
      </p:sp>
      <p:sp>
        <p:nvSpPr>
          <p:cNvPr id="28" name="Rectangle 2"/>
          <p:cNvSpPr txBox="1">
            <a:spLocks noChangeArrowheads="1"/>
          </p:cNvSpPr>
          <p:nvPr/>
        </p:nvSpPr>
        <p:spPr bwMode="auto">
          <a:xfrm>
            <a:off x="-119985" y="1800372"/>
            <a:ext cx="261061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2400" b="1" i="1" dirty="0" err="1">
                <a:solidFill>
                  <a:srgbClr val="FFFFFF"/>
                </a:solidFill>
                <a:effectLst>
                  <a:glow rad="127000">
                    <a:srgbClr val="000000"/>
                  </a:glow>
                </a:effectLst>
                <a:latin typeface="Arial" charset="0"/>
                <a:ea typeface="ＭＳ Ｐゴシック" charset="0"/>
                <a:cs typeface="ＭＳ Ｐゴシック" charset="0"/>
              </a:rPr>
              <a:t>Jabbok River</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grpSp>
        <p:nvGrpSpPr>
          <p:cNvPr id="13" name="Group 12"/>
          <p:cNvGrpSpPr/>
          <p:nvPr/>
        </p:nvGrpSpPr>
        <p:grpSpPr>
          <a:xfrm>
            <a:off x="167690" y="108001"/>
            <a:ext cx="4876800" cy="3657600"/>
            <a:chOff x="167690" y="108001"/>
            <a:chExt cx="4876800" cy="3657600"/>
          </a:xfrm>
        </p:grpSpPr>
        <p:pic>
          <p:nvPicPr>
            <p:cNvPr id="6" name="Picture 5" descr="Nahal Arnon view to north with Aroer, tb n031801.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7690" y="108001"/>
              <a:ext cx="4876800" cy="3657600"/>
            </a:xfrm>
            <a:prstGeom prst="rect">
              <a:avLst/>
            </a:prstGeom>
          </p:spPr>
        </p:pic>
        <p:sp>
          <p:nvSpPr>
            <p:cNvPr id="32" name="Rectangle 6"/>
            <p:cNvSpPr>
              <a:spLocks noChangeArrowheads="1"/>
            </p:cNvSpPr>
            <p:nvPr/>
          </p:nvSpPr>
          <p:spPr bwMode="auto">
            <a:xfrm>
              <a:off x="362055" y="746290"/>
              <a:ext cx="3983305" cy="795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lnSpc>
                  <a:spcPct val="90000"/>
                </a:lnSpc>
                <a:spcBef>
                  <a:spcPct val="20000"/>
                </a:spcBef>
                <a:spcAft>
                  <a:spcPct val="0"/>
                </a:spcAft>
                <a:defRPr/>
              </a:pPr>
              <a:r>
                <a:rPr kumimoji="1" lang="en-US" sz="3200" b="1" dirty="0">
                  <a:solidFill>
                    <a:srgbClr val="FFFFFF"/>
                  </a:solidFill>
                  <a:effectLst>
                    <a:glow rad="228600">
                      <a:srgbClr val="000000"/>
                    </a:glow>
                  </a:effectLst>
                  <a:latin typeface="Arial" charset="0"/>
                  <a:ea typeface="ＭＳ Ｐゴシック" charset="0"/>
                  <a:cs typeface="Arial" charset="0"/>
                </a:rPr>
                <a:t>Looking North</a:t>
              </a:r>
            </a:p>
          </p:txBody>
        </p:sp>
      </p:grpSp>
      <p:grpSp>
        <p:nvGrpSpPr>
          <p:cNvPr id="11" name="Group 10"/>
          <p:cNvGrpSpPr/>
          <p:nvPr/>
        </p:nvGrpSpPr>
        <p:grpSpPr>
          <a:xfrm>
            <a:off x="2544886" y="3705173"/>
            <a:ext cx="4403781" cy="3183898"/>
            <a:chOff x="2185614" y="3750302"/>
            <a:chExt cx="4403781" cy="3183898"/>
          </a:xfrm>
        </p:grpSpPr>
        <p:pic>
          <p:nvPicPr>
            <p:cNvPr id="8" name="Picture 7" descr="Nahal Arnon view to south, tb n031801.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85614" y="3750302"/>
              <a:ext cx="4245197" cy="3183898"/>
            </a:xfrm>
            <a:prstGeom prst="rect">
              <a:avLst/>
            </a:prstGeom>
          </p:spPr>
        </p:pic>
        <p:sp>
          <p:nvSpPr>
            <p:cNvPr id="33" name="Rectangle 6"/>
            <p:cNvSpPr>
              <a:spLocks noChangeArrowheads="1"/>
            </p:cNvSpPr>
            <p:nvPr/>
          </p:nvSpPr>
          <p:spPr bwMode="auto">
            <a:xfrm>
              <a:off x="2606090" y="5691543"/>
              <a:ext cx="3983305" cy="795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lnSpc>
                  <a:spcPct val="90000"/>
                </a:lnSpc>
                <a:spcBef>
                  <a:spcPct val="20000"/>
                </a:spcBef>
                <a:spcAft>
                  <a:spcPct val="0"/>
                </a:spcAft>
                <a:defRPr/>
              </a:pPr>
              <a:r>
                <a:rPr kumimoji="1" lang="en-US" sz="3200" b="1" dirty="0">
                  <a:solidFill>
                    <a:srgbClr val="FFFFFF"/>
                  </a:solidFill>
                  <a:effectLst>
                    <a:glow rad="228600">
                      <a:srgbClr val="000000"/>
                    </a:glow>
                  </a:effectLst>
                  <a:latin typeface="Arial" charset="0"/>
                  <a:ea typeface="ＭＳ Ｐゴシック" charset="0"/>
                  <a:cs typeface="Arial" charset="0"/>
                </a:rPr>
                <a:t>Looking South</a:t>
              </a:r>
            </a:p>
          </p:txBody>
        </p:sp>
      </p:grpSp>
      <p:sp>
        <p:nvSpPr>
          <p:cNvPr id="292865" name="Rectangle 2"/>
          <p:cNvSpPr>
            <a:spLocks noGrp="1" noChangeArrowheads="1"/>
          </p:cNvSpPr>
          <p:nvPr>
            <p:ph type="title"/>
          </p:nvPr>
        </p:nvSpPr>
        <p:spPr>
          <a:xfrm>
            <a:off x="3003550" y="0"/>
            <a:ext cx="5867400" cy="1143000"/>
          </a:xfrm>
          <a:noFill/>
          <a:ln>
            <a:noFill/>
          </a:ln>
        </p:spPr>
        <p:txBody>
          <a:bodyPr/>
          <a:lstStyle/>
          <a:p>
            <a:pPr>
              <a:lnSpc>
                <a:spcPct val="90000"/>
              </a:lnSpc>
              <a:spcBef>
                <a:spcPct val="20000"/>
              </a:spcBef>
            </a:pPr>
            <a:r>
              <a:rPr kumimoji="1" lang="en-US" sz="4000" b="1" kern="1200">
                <a:solidFill>
                  <a:srgbClr val="FFFFFF"/>
                </a:solidFill>
                <a:effectLst>
                  <a:glow rad="228600">
                    <a:schemeClr val="tx1"/>
                  </a:glow>
                </a:effectLst>
                <a:latin typeface="Arial" charset="0"/>
                <a:ea typeface="ＭＳ Ｐゴシック" charset="0"/>
                <a:cs typeface="Arial" charset="0"/>
              </a:rPr>
              <a:t>Transjordan Rivers</a:t>
            </a:r>
          </a:p>
        </p:txBody>
      </p:sp>
      <p:sp>
        <p:nvSpPr>
          <p:cNvPr id="156678" name="Rectangle 6"/>
          <p:cNvSpPr>
            <a:spLocks noChangeArrowheads="1"/>
          </p:cNvSpPr>
          <p:nvPr/>
        </p:nvSpPr>
        <p:spPr bwMode="auto">
          <a:xfrm>
            <a:off x="3499600" y="3100243"/>
            <a:ext cx="5644399" cy="108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lnSpc>
                <a:spcPct val="90000"/>
              </a:lnSpc>
              <a:spcBef>
                <a:spcPct val="20000"/>
              </a:spcBef>
              <a:spcAft>
                <a:spcPct val="0"/>
              </a:spcAft>
              <a:defRPr/>
            </a:pPr>
            <a:r>
              <a:rPr kumimoji="1" lang="en-US" sz="3200" b="1" dirty="0">
                <a:solidFill>
                  <a:srgbClr val="FFFFFF"/>
                </a:solidFill>
                <a:effectLst>
                  <a:glow rad="228600">
                    <a:srgbClr val="000000"/>
                  </a:glow>
                </a:effectLst>
                <a:latin typeface="Arial" charset="0"/>
                <a:ea typeface="ＭＳ Ｐゴシック" charset="0"/>
                <a:cs typeface="Arial" charset="0"/>
              </a:rPr>
              <a:t>The Arnon Gorge separated Moab from northern nations</a:t>
            </a:r>
          </a:p>
        </p:txBody>
      </p:sp>
      <p:sp>
        <p:nvSpPr>
          <p:cNvPr id="27" name="Rectangle 2"/>
          <p:cNvSpPr txBox="1">
            <a:spLocks noChangeArrowheads="1"/>
          </p:cNvSpPr>
          <p:nvPr/>
        </p:nvSpPr>
        <p:spPr bwMode="auto">
          <a:xfrm>
            <a:off x="-31527" y="4188306"/>
            <a:ext cx="2637617"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2400" b="1" i="1" dirty="0" err="1">
                <a:solidFill>
                  <a:srgbClr val="FFFFFF"/>
                </a:solidFill>
                <a:effectLst>
                  <a:glow rad="127000">
                    <a:srgbClr val="000000"/>
                  </a:glow>
                </a:effectLst>
                <a:latin typeface="Arial" charset="0"/>
                <a:ea typeface="ＭＳ Ｐゴシック" charset="0"/>
                <a:cs typeface="ＭＳ Ｐゴシック" charset="0"/>
              </a:rPr>
              <a:t>Arnon River</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cxnSp>
        <p:nvCxnSpPr>
          <p:cNvPr id="3" name="Straight Arrow Connector 2"/>
          <p:cNvCxnSpPr>
            <a:cxnSpLocks noChangeShapeType="1"/>
            <a:stCxn id="156678" idx="1"/>
          </p:cNvCxnSpPr>
          <p:nvPr/>
        </p:nvCxnSpPr>
        <p:spPr bwMode="auto">
          <a:xfrm flipH="1">
            <a:off x="2185614" y="3644275"/>
            <a:ext cx="1313986" cy="544032"/>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407008427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heckerboard(across)">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heckerboard(across)">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Nahal Arnon aerial from west, tb q01070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21859" name="Text Box 3"/>
          <p:cNvSpPr txBox="1">
            <a:spLocks noChangeArrowheads="1"/>
          </p:cNvSpPr>
          <p:nvPr/>
        </p:nvSpPr>
        <p:spPr bwMode="auto">
          <a:xfrm>
            <a:off x="3352800" y="5638800"/>
            <a:ext cx="54864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3200" b="1">
                <a:solidFill>
                  <a:srgbClr val="FFFFFF"/>
                </a:solidFill>
                <a:latin typeface="Arial"/>
                <a:ea typeface="Times New Roman" pitchFamily="-111" charset="0"/>
                <a:cs typeface="Arial"/>
              </a:rPr>
              <a:t>An arial view from the west above the Dead Sea</a:t>
            </a:r>
          </a:p>
        </p:txBody>
      </p:sp>
      <p:sp>
        <p:nvSpPr>
          <p:cNvPr id="216068" name="Rectangle 4"/>
          <p:cNvSpPr>
            <a:spLocks noGrp="1" noChangeArrowheads="1"/>
          </p:cNvSpPr>
          <p:nvPr>
            <p:ph type="title" idx="4294967295"/>
          </p:nvPr>
        </p:nvSpPr>
        <p:spPr>
          <a:xfrm>
            <a:off x="3352800" y="333911"/>
            <a:ext cx="5149183" cy="2362200"/>
          </a:xfrm>
        </p:spPr>
        <p:txBody>
          <a:bodyPr/>
          <a:lstStyle/>
          <a:p>
            <a:pPr algn="r" eaLnBrk="1" hangingPunct="1">
              <a:defRPr/>
            </a:pPr>
            <a:r>
              <a:rPr lang="en-US" sz="6000" b="1" dirty="0">
                <a:effectLst>
                  <a:glow rad="165100">
                    <a:schemeClr val="tx1">
                      <a:alpha val="96000"/>
                    </a:schemeClr>
                  </a:glow>
                </a:effectLst>
                <a:latin typeface="Arial" charset="0"/>
              </a:rPr>
              <a:t>Nahal Arnon </a:t>
            </a:r>
            <a:r>
              <a:rPr lang="en-US" b="1" dirty="0">
                <a:effectLst>
                  <a:glow rad="165100">
                    <a:schemeClr val="tx1">
                      <a:alpha val="96000"/>
                    </a:schemeClr>
                  </a:glow>
                </a:effectLst>
                <a:latin typeface="Arial" charset="0"/>
              </a:rPr>
              <a:t>(Arnon River)</a:t>
            </a:r>
            <a:endParaRPr lang="en-US" sz="6000" b="1" dirty="0">
              <a:effectLst>
                <a:glow rad="165100">
                  <a:schemeClr val="tx1">
                    <a:alpha val="96000"/>
                  </a:schemeClr>
                </a:glow>
              </a:effectLst>
              <a:latin typeface="Arial" charset="0"/>
            </a:endParaRPr>
          </a:p>
        </p:txBody>
      </p:sp>
    </p:spTree>
    <p:extLst>
      <p:ext uri="{BB962C8B-B14F-4D97-AF65-F5344CB8AC3E}">
        <p14:creationId xmlns:p14="http://schemas.microsoft.com/office/powerpoint/2010/main" val="4020011077"/>
      </p:ext>
    </p:extLst>
  </p:cSld>
  <p:clrMapOvr>
    <a:masterClrMapping/>
  </p:clrMapOvr>
  <p:transition spd="med">
    <p:randomBar dir="vert"/>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rael Map Tribes No Names of Tribes or Neighbor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1" y="0"/>
            <a:ext cx="3079751" cy="6934200"/>
          </a:xfrm>
          <a:prstGeom prst="rect">
            <a:avLst/>
          </a:prstGeom>
        </p:spPr>
      </p:pic>
      <p:sp>
        <p:nvSpPr>
          <p:cNvPr id="12" name="Text Box 6"/>
          <p:cNvSpPr txBox="1">
            <a:spLocks noChangeArrowheads="1"/>
          </p:cNvSpPr>
          <p:nvPr/>
        </p:nvSpPr>
        <p:spPr bwMode="auto">
          <a:xfrm>
            <a:off x="765451" y="2638787"/>
            <a:ext cx="1979121"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fontAlgn="base">
              <a:spcBef>
                <a:spcPct val="50000"/>
              </a:spcBef>
              <a:spcAft>
                <a:spcPct val="0"/>
              </a:spcAft>
              <a:defRPr/>
            </a:pPr>
            <a:r>
              <a:rPr lang="en-US" sz="3200" b="1" dirty="0">
                <a:solidFill>
                  <a:srgbClr val="CCFFCC"/>
                </a:solidFill>
                <a:effectLst>
                  <a:glow rad="101600">
                    <a:srgbClr val="000000">
                      <a:alpha val="75000"/>
                    </a:srgbClr>
                  </a:glow>
                </a:effectLst>
                <a:latin typeface="Arial"/>
                <a:ea typeface="ＭＳ Ｐゴシック" charset="0"/>
                <a:cs typeface="Arial"/>
              </a:rPr>
              <a:t>Kingdom of </a:t>
            </a:r>
            <a:r>
              <a:rPr lang="en-US" sz="3200" b="1" dirty="0" err="1">
                <a:solidFill>
                  <a:srgbClr val="CCFFCC"/>
                </a:solidFill>
                <a:effectLst>
                  <a:glow rad="101600">
                    <a:srgbClr val="000000">
                      <a:alpha val="75000"/>
                    </a:srgbClr>
                  </a:glow>
                </a:effectLst>
                <a:latin typeface="Arial"/>
                <a:ea typeface="ＭＳ Ｐゴシック" charset="0"/>
                <a:cs typeface="Arial"/>
              </a:rPr>
              <a:t>Sihon</a:t>
            </a:r>
            <a:endParaRPr lang="en-US" sz="3200" b="1" dirty="0">
              <a:solidFill>
                <a:srgbClr val="CCFFCC"/>
              </a:solidFill>
              <a:effectLst>
                <a:glow rad="101600">
                  <a:srgbClr val="000000">
                    <a:alpha val="75000"/>
                  </a:srgbClr>
                </a:glow>
              </a:effectLst>
              <a:latin typeface="Arial"/>
              <a:ea typeface="ＭＳ Ｐゴシック" charset="0"/>
              <a:cs typeface="Arial"/>
            </a:endParaRPr>
          </a:p>
        </p:txBody>
      </p:sp>
      <p:sp>
        <p:nvSpPr>
          <p:cNvPr id="14" name="Text Box 8"/>
          <p:cNvSpPr txBox="1">
            <a:spLocks noChangeArrowheads="1"/>
          </p:cNvSpPr>
          <p:nvPr/>
        </p:nvSpPr>
        <p:spPr bwMode="auto">
          <a:xfrm>
            <a:off x="688825" y="782290"/>
            <a:ext cx="2086986"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fontAlgn="base">
              <a:spcBef>
                <a:spcPct val="50000"/>
              </a:spcBef>
              <a:spcAft>
                <a:spcPct val="0"/>
              </a:spcAft>
              <a:defRPr/>
            </a:pPr>
            <a:r>
              <a:rPr lang="en-US" sz="3200" b="1" dirty="0">
                <a:solidFill>
                  <a:srgbClr val="CCFFCC"/>
                </a:solidFill>
                <a:effectLst>
                  <a:glow rad="101600">
                    <a:srgbClr val="000000">
                      <a:alpha val="75000"/>
                    </a:srgbClr>
                  </a:glow>
                </a:effectLst>
                <a:latin typeface="Arial"/>
                <a:ea typeface="ＭＳ Ｐゴシック" charset="0"/>
                <a:cs typeface="Arial"/>
              </a:rPr>
              <a:t>Kingdom of </a:t>
            </a:r>
            <a:r>
              <a:rPr lang="en-US" sz="3200" b="1" dirty="0" err="1">
                <a:solidFill>
                  <a:srgbClr val="CCFFCC"/>
                </a:solidFill>
                <a:effectLst>
                  <a:glow rad="101600">
                    <a:srgbClr val="000000">
                      <a:alpha val="75000"/>
                    </a:srgbClr>
                  </a:glow>
                </a:effectLst>
                <a:latin typeface="Arial"/>
                <a:ea typeface="ＭＳ Ｐゴシック" charset="0"/>
                <a:cs typeface="Arial"/>
              </a:rPr>
              <a:t>Og</a:t>
            </a:r>
            <a:endParaRPr lang="en-US" sz="3200" b="1" dirty="0">
              <a:solidFill>
                <a:srgbClr val="CCFFCC"/>
              </a:solidFill>
              <a:effectLst>
                <a:glow rad="101600">
                  <a:srgbClr val="000000">
                    <a:alpha val="75000"/>
                  </a:srgbClr>
                </a:glow>
              </a:effectLst>
              <a:latin typeface="Arial"/>
              <a:ea typeface="ＭＳ Ｐゴシック" charset="0"/>
              <a:cs typeface="Arial"/>
            </a:endParaRPr>
          </a:p>
        </p:txBody>
      </p:sp>
      <p:sp>
        <p:nvSpPr>
          <p:cNvPr id="15" name="Text Box 19"/>
          <p:cNvSpPr txBox="1">
            <a:spLocks noChangeArrowheads="1"/>
          </p:cNvSpPr>
          <p:nvPr/>
        </p:nvSpPr>
        <p:spPr bwMode="auto">
          <a:xfrm>
            <a:off x="688825" y="4775858"/>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fontAlgn="base">
              <a:spcBef>
                <a:spcPct val="50000"/>
              </a:spcBef>
              <a:spcAft>
                <a:spcPct val="0"/>
              </a:spcAft>
              <a:defRPr/>
            </a:pPr>
            <a:r>
              <a:rPr lang="en-US" sz="3200" b="1" dirty="0">
                <a:solidFill>
                  <a:srgbClr val="66FF33"/>
                </a:solidFill>
                <a:effectLst>
                  <a:glow rad="101600">
                    <a:srgbClr val="000000">
                      <a:alpha val="75000"/>
                    </a:srgbClr>
                  </a:glow>
                </a:effectLst>
                <a:latin typeface="Arial"/>
                <a:ea typeface="ＭＳ Ｐゴシック" charset="0"/>
                <a:cs typeface="Arial"/>
              </a:rPr>
              <a:t>Moab</a:t>
            </a:r>
          </a:p>
        </p:txBody>
      </p:sp>
      <p:sp>
        <p:nvSpPr>
          <p:cNvPr id="16" name="Text Box 20"/>
          <p:cNvSpPr txBox="1">
            <a:spLocks noChangeArrowheads="1"/>
          </p:cNvSpPr>
          <p:nvPr/>
        </p:nvSpPr>
        <p:spPr bwMode="auto">
          <a:xfrm>
            <a:off x="480510" y="206057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fontAlgn="base">
              <a:spcBef>
                <a:spcPct val="50000"/>
              </a:spcBef>
              <a:spcAft>
                <a:spcPct val="0"/>
              </a:spcAft>
              <a:defRPr/>
            </a:pPr>
            <a:r>
              <a:rPr lang="en-US" sz="3200" b="1" dirty="0">
                <a:solidFill>
                  <a:srgbClr val="66FF33"/>
                </a:solidFill>
                <a:effectLst>
                  <a:glow rad="101600">
                    <a:srgbClr val="000000">
                      <a:alpha val="75000"/>
                    </a:srgbClr>
                  </a:glow>
                </a:effectLst>
                <a:latin typeface="Arial"/>
                <a:ea typeface="ＭＳ Ｐゴシック" charset="0"/>
                <a:cs typeface="Arial"/>
              </a:rPr>
              <a:t>Ammon</a:t>
            </a:r>
          </a:p>
        </p:txBody>
      </p:sp>
      <p:sp>
        <p:nvSpPr>
          <p:cNvPr id="17" name="Text Box 21"/>
          <p:cNvSpPr txBox="1">
            <a:spLocks noChangeArrowheads="1"/>
          </p:cNvSpPr>
          <p:nvPr/>
        </p:nvSpPr>
        <p:spPr bwMode="auto">
          <a:xfrm>
            <a:off x="688825" y="5863921"/>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fontAlgn="base">
              <a:spcBef>
                <a:spcPct val="50000"/>
              </a:spcBef>
              <a:spcAft>
                <a:spcPct val="0"/>
              </a:spcAft>
              <a:defRPr/>
            </a:pPr>
            <a:r>
              <a:rPr lang="en-US" sz="3200" b="1" dirty="0">
                <a:solidFill>
                  <a:srgbClr val="66FF33"/>
                </a:solidFill>
                <a:effectLst>
                  <a:glow rad="101600">
                    <a:srgbClr val="000000">
                      <a:alpha val="75000"/>
                    </a:srgbClr>
                  </a:glow>
                </a:effectLst>
                <a:latin typeface="Arial"/>
                <a:ea typeface="ＭＳ Ｐゴシック" charset="0"/>
                <a:cs typeface="Arial"/>
              </a:rPr>
              <a:t>Edom</a:t>
            </a:r>
          </a:p>
        </p:txBody>
      </p:sp>
      <p:sp>
        <p:nvSpPr>
          <p:cNvPr id="18" name="Text Box 21"/>
          <p:cNvSpPr txBox="1">
            <a:spLocks noChangeArrowheads="1"/>
          </p:cNvSpPr>
          <p:nvPr/>
        </p:nvSpPr>
        <p:spPr bwMode="auto">
          <a:xfrm>
            <a:off x="42606" y="6387573"/>
            <a:ext cx="5992224"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fontAlgn="base">
              <a:spcBef>
                <a:spcPct val="50000"/>
              </a:spcBef>
              <a:spcAft>
                <a:spcPct val="0"/>
              </a:spcAft>
              <a:defRPr/>
            </a:pPr>
            <a:r>
              <a:rPr lang="en-US" sz="2400" b="1" dirty="0">
                <a:solidFill>
                  <a:srgbClr val="66FF33"/>
                </a:solidFill>
                <a:effectLst>
                  <a:glow rad="101600">
                    <a:srgbClr val="000000">
                      <a:alpha val="75000"/>
                    </a:srgbClr>
                  </a:glow>
                </a:effectLst>
                <a:latin typeface="Arial"/>
                <a:ea typeface="ＭＳ Ｐゴシック" charset="0"/>
                <a:cs typeface="Arial"/>
              </a:rPr>
              <a:t>Neighboring nations related by blood</a:t>
            </a:r>
          </a:p>
        </p:txBody>
      </p:sp>
      <p:sp>
        <p:nvSpPr>
          <p:cNvPr id="19" name="Rectangle 2"/>
          <p:cNvSpPr txBox="1">
            <a:spLocks noChangeArrowheads="1"/>
          </p:cNvSpPr>
          <p:nvPr/>
        </p:nvSpPr>
        <p:spPr bwMode="auto">
          <a:xfrm>
            <a:off x="75227" y="271908"/>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2400" b="1" i="1" dirty="0" err="1">
                <a:solidFill>
                  <a:srgbClr val="FFFFFF"/>
                </a:solidFill>
                <a:effectLst>
                  <a:glow rad="127000">
                    <a:srgbClr val="000000"/>
                  </a:glow>
                </a:effectLst>
                <a:latin typeface="Arial" charset="0"/>
                <a:ea typeface="ＭＳ Ｐゴシック" charset="0"/>
                <a:cs typeface="ＭＳ Ｐゴシック" charset="0"/>
              </a:rPr>
              <a:t>Edrei</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grpSp>
        <p:nvGrpSpPr>
          <p:cNvPr id="20" name="Group 30"/>
          <p:cNvGrpSpPr>
            <a:grpSpLocks/>
          </p:cNvGrpSpPr>
          <p:nvPr/>
        </p:nvGrpSpPr>
        <p:grpSpPr bwMode="auto">
          <a:xfrm>
            <a:off x="2032007" y="625756"/>
            <a:ext cx="206082" cy="218368"/>
            <a:chOff x="6972297" y="5071534"/>
            <a:chExt cx="206026" cy="218421"/>
          </a:xfrm>
        </p:grpSpPr>
        <p:sp>
          <p:nvSpPr>
            <p:cNvPr id="21"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22"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292865" name="Rectangle 2"/>
          <p:cNvSpPr>
            <a:spLocks noGrp="1" noChangeArrowheads="1"/>
          </p:cNvSpPr>
          <p:nvPr>
            <p:ph type="title"/>
          </p:nvPr>
        </p:nvSpPr>
        <p:spPr>
          <a:xfrm>
            <a:off x="3276600" y="609600"/>
            <a:ext cx="5867400" cy="1143000"/>
          </a:xfrm>
        </p:spPr>
        <p:txBody>
          <a:bodyPr/>
          <a:lstStyle/>
          <a:p>
            <a:pPr eaLnBrk="1" hangingPunct="1"/>
            <a:r>
              <a:rPr kumimoji="1" lang="en-US">
                <a:solidFill>
                  <a:srgbClr val="FFFFFF"/>
                </a:solidFill>
                <a:latin typeface="Arial" charset="0"/>
              </a:rPr>
              <a:t>Transjordan Events</a:t>
            </a:r>
          </a:p>
        </p:txBody>
      </p:sp>
      <p:pic>
        <p:nvPicPr>
          <p:cNvPr id="292866"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55950" y="-76200"/>
            <a:ext cx="307975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pic>
      <p:sp>
        <p:nvSpPr>
          <p:cNvPr id="292867"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b="1">
                <a:solidFill>
                  <a:srgbClr val="FFFFFF"/>
                </a:solidFill>
                <a:latin typeface="Arial" charset="0"/>
                <a:cs typeface="Arial" charset="0"/>
              </a:rPr>
              <a:t>140</a:t>
            </a:r>
          </a:p>
        </p:txBody>
      </p:sp>
      <p:cxnSp>
        <p:nvCxnSpPr>
          <p:cNvPr id="3" name="Straight Arrow Connector 2"/>
          <p:cNvCxnSpPr>
            <a:cxnSpLocks noChangeShapeType="1"/>
          </p:cNvCxnSpPr>
          <p:nvPr/>
        </p:nvCxnSpPr>
        <p:spPr bwMode="auto">
          <a:xfrm flipH="1">
            <a:off x="1979613" y="2420938"/>
            <a:ext cx="4105275" cy="1512887"/>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a14="http://schemas.microsoft.com/office/drawing/2010/main" xmlns="">
                <a:noFill/>
              </a14:hiddenFill>
            </a:ext>
          </a:extLst>
        </p:spPr>
      </p:cxnSp>
      <p:cxnSp>
        <p:nvCxnSpPr>
          <p:cNvPr id="10" name="Straight Arrow Connector 9"/>
          <p:cNvCxnSpPr>
            <a:cxnSpLocks noChangeShapeType="1"/>
          </p:cNvCxnSpPr>
          <p:nvPr/>
        </p:nvCxnSpPr>
        <p:spPr bwMode="auto">
          <a:xfrm flipH="1" flipV="1">
            <a:off x="2268538" y="836613"/>
            <a:ext cx="5759450" cy="1223962"/>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a14="http://schemas.microsoft.com/office/drawing/2010/main" xmlns="">
                <a:noFill/>
              </a14:hiddenFill>
            </a:ext>
          </a:extLst>
        </p:spPr>
      </p:cxnSp>
      <p:sp>
        <p:nvSpPr>
          <p:cNvPr id="292871" name="Text Box 5"/>
          <p:cNvSpPr txBox="1">
            <a:spLocks noChangeArrowheads="1"/>
          </p:cNvSpPr>
          <p:nvPr/>
        </p:nvSpPr>
        <p:spPr bwMode="auto">
          <a:xfrm>
            <a:off x="-3079750" y="6016625"/>
            <a:ext cx="1116013"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1100" b="1" dirty="0">
                <a:solidFill>
                  <a:srgbClr val="000000"/>
                </a:solidFill>
                <a:latin typeface="Arial" charset="0"/>
                <a:cs typeface="Arial" charset="0"/>
              </a:rPr>
              <a:t>Beitzel, </a:t>
            </a:r>
            <a:r>
              <a:rPr lang="en-US" sz="1100" b="1" i="1" dirty="0">
                <a:solidFill>
                  <a:srgbClr val="000000"/>
                </a:solidFill>
                <a:latin typeface="Arial" charset="0"/>
                <a:cs typeface="Arial" charset="0"/>
              </a:rPr>
              <a:t>Moody Atlas</a:t>
            </a:r>
            <a:r>
              <a:rPr lang="en-US" sz="1100" b="1" dirty="0">
                <a:solidFill>
                  <a:srgbClr val="000000"/>
                </a:solidFill>
                <a:latin typeface="Arial" charset="0"/>
                <a:cs typeface="Arial" charset="0"/>
              </a:rPr>
              <a:t>, 1</a:t>
            </a:r>
            <a:r>
              <a:rPr lang="en-US" sz="1100" b="1" baseline="30000" dirty="0">
                <a:solidFill>
                  <a:srgbClr val="000000"/>
                </a:solidFill>
                <a:latin typeface="Arial" charset="0"/>
                <a:cs typeface="Arial" charset="0"/>
              </a:rPr>
              <a:t>st</a:t>
            </a:r>
            <a:r>
              <a:rPr lang="en-US" sz="1100" b="1" dirty="0">
                <a:solidFill>
                  <a:srgbClr val="000000"/>
                </a:solidFill>
                <a:latin typeface="Arial" charset="0"/>
                <a:cs typeface="Arial" charset="0"/>
              </a:rPr>
              <a:t> ed., 94</a:t>
            </a:r>
          </a:p>
        </p:txBody>
      </p:sp>
      <p:sp>
        <p:nvSpPr>
          <p:cNvPr id="23" name="Rectangle 2"/>
          <p:cNvSpPr txBox="1">
            <a:spLocks noChangeArrowheads="1"/>
          </p:cNvSpPr>
          <p:nvPr/>
        </p:nvSpPr>
        <p:spPr bwMode="auto">
          <a:xfrm>
            <a:off x="-146984" y="3551633"/>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2400" b="1" i="1" dirty="0" err="1">
                <a:solidFill>
                  <a:srgbClr val="FFFFFF"/>
                </a:solidFill>
                <a:effectLst>
                  <a:glow rad="127000">
                    <a:srgbClr val="000000"/>
                  </a:glow>
                </a:effectLst>
                <a:latin typeface="Arial" charset="0"/>
                <a:ea typeface="ＭＳ Ｐゴシック" charset="0"/>
                <a:cs typeface="ＭＳ Ｐゴシック" charset="0"/>
              </a:rPr>
              <a:t>Jahaz</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grpSp>
        <p:nvGrpSpPr>
          <p:cNvPr id="24" name="Group 30"/>
          <p:cNvGrpSpPr>
            <a:grpSpLocks/>
          </p:cNvGrpSpPr>
          <p:nvPr/>
        </p:nvGrpSpPr>
        <p:grpSpPr bwMode="auto">
          <a:xfrm>
            <a:off x="1809796" y="3905481"/>
            <a:ext cx="206082" cy="218368"/>
            <a:chOff x="6972297" y="5071534"/>
            <a:chExt cx="206026" cy="218421"/>
          </a:xfrm>
        </p:grpSpPr>
        <p:sp>
          <p:nvSpPr>
            <p:cNvPr id="25"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26"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156678"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defTabSz="914400" fontAlgn="base">
              <a:lnSpc>
                <a:spcPct val="90000"/>
              </a:lnSpc>
              <a:spcBef>
                <a:spcPct val="20000"/>
              </a:spcBef>
              <a:spcAft>
                <a:spcPct val="0"/>
              </a:spcAft>
              <a:buFontTx/>
              <a:buChar char="•"/>
              <a:defRPr/>
            </a:pPr>
            <a:r>
              <a:rPr kumimoji="1" lang="en-US" sz="3200" b="1" dirty="0">
                <a:solidFill>
                  <a:srgbClr val="FFFFFF"/>
                </a:solidFill>
                <a:effectLst>
                  <a:glow rad="228600">
                    <a:srgbClr val="000000"/>
                  </a:glow>
                </a:effectLst>
                <a:latin typeface="Arial" charset="0"/>
                <a:ea typeface="ＭＳ Ｐゴシック" charset="0"/>
                <a:cs typeface="Arial" charset="0"/>
              </a:rPr>
              <a:t>Victory over </a:t>
            </a:r>
            <a:r>
              <a:rPr kumimoji="1" lang="en-US" sz="3200" b="1" dirty="0" err="1">
                <a:solidFill>
                  <a:srgbClr val="FFFFFF"/>
                </a:solidFill>
                <a:effectLst>
                  <a:glow rad="228600">
                    <a:srgbClr val="000000"/>
                  </a:glow>
                </a:effectLst>
                <a:latin typeface="Arial" charset="0"/>
                <a:ea typeface="ＭＳ Ｐゴシック" charset="0"/>
                <a:cs typeface="Arial" charset="0"/>
              </a:rPr>
              <a:t>Sihon</a:t>
            </a:r>
            <a:r>
              <a:rPr kumimoji="1" lang="en-US" sz="3200" b="1" dirty="0">
                <a:solidFill>
                  <a:srgbClr val="FFFFFF"/>
                </a:solidFill>
                <a:effectLst>
                  <a:glow rad="228600">
                    <a:srgbClr val="000000"/>
                  </a:glow>
                </a:effectLst>
                <a:latin typeface="Arial" charset="0"/>
                <a:ea typeface="ＭＳ Ｐゴシック" charset="0"/>
                <a:cs typeface="Arial" charset="0"/>
              </a:rPr>
              <a:t> and </a:t>
            </a:r>
            <a:r>
              <a:rPr kumimoji="1" lang="en-US" sz="3200" b="1" dirty="0" err="1">
                <a:solidFill>
                  <a:srgbClr val="FFFFFF"/>
                </a:solidFill>
                <a:effectLst>
                  <a:glow rad="228600">
                    <a:srgbClr val="000000"/>
                  </a:glow>
                </a:effectLst>
                <a:latin typeface="Arial" charset="0"/>
                <a:ea typeface="ＭＳ Ｐゴシック" charset="0"/>
                <a:cs typeface="Arial" charset="0"/>
              </a:rPr>
              <a:t>Og</a:t>
            </a:r>
            <a:r>
              <a:rPr kumimoji="1" lang="en-US" sz="3200" b="1" dirty="0">
                <a:solidFill>
                  <a:srgbClr val="FFFFFF"/>
                </a:solidFill>
                <a:effectLst>
                  <a:glow rad="228600">
                    <a:srgbClr val="000000"/>
                  </a:glow>
                </a:effectLst>
                <a:latin typeface="Arial" charset="0"/>
                <a:ea typeface="ＭＳ Ｐゴシック" charset="0"/>
                <a:cs typeface="Arial" charset="0"/>
              </a:rPr>
              <a:t> (Num. 21:21-35)</a:t>
            </a:r>
          </a:p>
        </p:txBody>
      </p:sp>
      <p:sp>
        <p:nvSpPr>
          <p:cNvPr id="27" name="Rectangle 2"/>
          <p:cNvSpPr txBox="1">
            <a:spLocks noChangeArrowheads="1"/>
          </p:cNvSpPr>
          <p:nvPr/>
        </p:nvSpPr>
        <p:spPr bwMode="auto">
          <a:xfrm>
            <a:off x="-31527" y="4188306"/>
            <a:ext cx="2637617"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2400" b="1" i="1" dirty="0" err="1">
                <a:solidFill>
                  <a:srgbClr val="FFFFFF"/>
                </a:solidFill>
                <a:effectLst>
                  <a:glow rad="127000">
                    <a:srgbClr val="000000"/>
                  </a:glow>
                </a:effectLst>
                <a:latin typeface="Arial" charset="0"/>
                <a:ea typeface="ＭＳ Ｐゴシック" charset="0"/>
                <a:cs typeface="ＭＳ Ｐゴシック" charset="0"/>
              </a:rPr>
              <a:t>Arnon River</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8" name="Rectangle 2"/>
          <p:cNvSpPr txBox="1">
            <a:spLocks noChangeArrowheads="1"/>
          </p:cNvSpPr>
          <p:nvPr/>
        </p:nvSpPr>
        <p:spPr bwMode="auto">
          <a:xfrm>
            <a:off x="-119985" y="1800372"/>
            <a:ext cx="261061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2400" b="1" i="1" dirty="0" err="1">
                <a:solidFill>
                  <a:srgbClr val="FFFFFF"/>
                </a:solidFill>
                <a:effectLst>
                  <a:glow rad="127000">
                    <a:srgbClr val="000000"/>
                  </a:glow>
                </a:effectLst>
                <a:latin typeface="Arial" charset="0"/>
                <a:ea typeface="ＭＳ Ｐゴシック" charset="0"/>
                <a:cs typeface="ＭＳ Ｐゴシック" charset="0"/>
              </a:rPr>
              <a:t>Jabbok River</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5406027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3536" y="0"/>
            <a:ext cx="9231071" cy="6858000"/>
          </a:xfrm>
          <a:prstGeom prst="rect">
            <a:avLst/>
          </a:prstGeom>
        </p:spPr>
      </p:pic>
      <p:sp>
        <p:nvSpPr>
          <p:cNvPr id="157698" name="Rectangle 5"/>
          <p:cNvSpPr>
            <a:spLocks noChangeArrowheads="1"/>
          </p:cNvSpPr>
          <p:nvPr/>
        </p:nvSpPr>
        <p:spPr bwMode="auto">
          <a:xfrm>
            <a:off x="2500313" y="23336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marL="0" marR="0" lvl="0" indent="0" algn="l" defTabSz="914400" rtl="0" eaLnBrk="0" fontAlgn="auto" latinLnBrk="0" hangingPunct="0">
              <a:lnSpc>
                <a:spcPct val="100000"/>
              </a:lnSpc>
              <a:spcBef>
                <a:spcPct val="50000"/>
              </a:spcBef>
              <a:spcAft>
                <a:spcPts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sp>
        <p:nvSpPr>
          <p:cNvPr id="157699" name="Rectangle 7"/>
          <p:cNvSpPr>
            <a:spLocks noChangeArrowheads="1"/>
          </p:cNvSpPr>
          <p:nvPr/>
        </p:nvSpPr>
        <p:spPr bwMode="auto">
          <a:xfrm>
            <a:off x="2500313" y="23336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marL="0" marR="0" lvl="0" indent="0" algn="l" defTabSz="914400" rtl="0" eaLnBrk="0" fontAlgn="auto" latinLnBrk="0" hangingPunct="0">
              <a:lnSpc>
                <a:spcPct val="100000"/>
              </a:lnSpc>
              <a:spcBef>
                <a:spcPct val="50000"/>
              </a:spcBef>
              <a:spcAft>
                <a:spcPts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sp>
        <p:nvSpPr>
          <p:cNvPr id="157700" name="Rectangle 10"/>
          <p:cNvSpPr>
            <a:spLocks noChangeArrowheads="1"/>
          </p:cNvSpPr>
          <p:nvPr/>
        </p:nvSpPr>
        <p:spPr bwMode="auto">
          <a:xfrm>
            <a:off x="2500313" y="23336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marL="0" marR="0" lvl="0" indent="0" algn="l" defTabSz="914400" rtl="0" eaLnBrk="0" fontAlgn="auto" latinLnBrk="0" hangingPunct="0">
              <a:lnSpc>
                <a:spcPct val="100000"/>
              </a:lnSpc>
              <a:spcBef>
                <a:spcPct val="50000"/>
              </a:spcBef>
              <a:spcAft>
                <a:spcPts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sp>
        <p:nvSpPr>
          <p:cNvPr id="157701" name="Rectangle 12"/>
          <p:cNvSpPr>
            <a:spLocks noChangeArrowheads="1"/>
          </p:cNvSpPr>
          <p:nvPr/>
        </p:nvSpPr>
        <p:spPr bwMode="auto">
          <a:xfrm>
            <a:off x="3409950" y="21336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marL="0" marR="0" lvl="0" indent="0" algn="l" defTabSz="914400" rtl="0" eaLnBrk="0" fontAlgn="auto" latinLnBrk="0" hangingPunct="0">
              <a:lnSpc>
                <a:spcPct val="100000"/>
              </a:lnSpc>
              <a:spcBef>
                <a:spcPct val="50000"/>
              </a:spcBef>
              <a:spcAft>
                <a:spcPts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sp>
        <p:nvSpPr>
          <p:cNvPr id="157702" name="Text Box 14"/>
          <p:cNvSpPr txBox="1">
            <a:spLocks noChangeArrowheads="1"/>
          </p:cNvSpPr>
          <p:nvPr/>
        </p:nvSpPr>
        <p:spPr bwMode="auto">
          <a:xfrm>
            <a:off x="381000" y="4054475"/>
            <a:ext cx="4114800" cy="192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glow>
                </a:effectLst>
                <a:uLnTx/>
                <a:uFillTx/>
                <a:latin typeface="Arial Black" charset="0"/>
                <a:ea typeface="ＭＳ Ｐゴシック" charset="0"/>
              </a:rPr>
              <a:t>Preparation to Possess the Land</a:t>
            </a:r>
          </a:p>
        </p:txBody>
      </p:sp>
      <p:sp>
        <p:nvSpPr>
          <p:cNvPr id="157703" name="Rectangle 15"/>
          <p:cNvSpPr>
            <a:spLocks noGrp="1" noChangeArrowheads="1"/>
          </p:cNvSpPr>
          <p:nvPr>
            <p:ph type="title"/>
          </p:nvPr>
        </p:nvSpPr>
        <p:spPr>
          <a:xfrm>
            <a:off x="3851275" y="457200"/>
            <a:ext cx="5072063" cy="1143000"/>
          </a:xfrm>
          <a:solidFill>
            <a:srgbClr val="000000"/>
          </a:solidFill>
        </p:spPr>
        <p:txBody>
          <a:bodyPr anchor="ctr" anchorCtr="1"/>
          <a:lstStyle/>
          <a:p>
            <a:r>
              <a:rPr lang="en-US" sz="6600">
                <a:solidFill>
                  <a:srgbClr val="FFFFFF"/>
                </a:solidFill>
                <a:effectLst>
                  <a:glow rad="228600">
                    <a:srgbClr val="000000"/>
                  </a:glow>
                </a:effectLst>
                <a:latin typeface="Impact" charset="0"/>
                <a:cs typeface="MS PGothic" charset="0"/>
              </a:rPr>
              <a:t>Numbers</a:t>
            </a:r>
          </a:p>
        </p:txBody>
      </p:sp>
      <p:sp>
        <p:nvSpPr>
          <p:cNvPr id="11" name="Rectangle 10">
            <a:extLst>
              <a:ext uri="{FF2B5EF4-FFF2-40B4-BE49-F238E27FC236}">
                <a16:creationId xmlns:a16="http://schemas.microsoft.com/office/drawing/2014/main" id="{6761469F-8547-D74A-B7E7-C4D67207E802}"/>
              </a:ext>
            </a:extLst>
          </p:cNvPr>
          <p:cNvSpPr>
            <a:spLocks noChangeArrowheads="1"/>
          </p:cNvSpPr>
          <p:nvPr/>
        </p:nvSpPr>
        <p:spPr bwMode="auto">
          <a:xfrm>
            <a:off x="0" y="6217921"/>
            <a:ext cx="9144000" cy="65121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Jordan Evangelical Theological Seminary • BibleStudyDownloads.org</a:t>
            </a:r>
          </a:p>
        </p:txBody>
      </p:sp>
    </p:spTree>
    <p:extLst>
      <p:ext uri="{BB962C8B-B14F-4D97-AF65-F5344CB8AC3E}">
        <p14:creationId xmlns:p14="http://schemas.microsoft.com/office/powerpoint/2010/main" val="3075092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7703"/>
                                        </p:tgtEl>
                                        <p:attrNameLst>
                                          <p:attrName>style.visibility</p:attrName>
                                        </p:attrNameLst>
                                      </p:cBhvr>
                                      <p:to>
                                        <p:strVal val="visible"/>
                                      </p:to>
                                    </p:set>
                                    <p:animEffect transition="in" filter="blinds(horizontal)">
                                      <p:cBhvr>
                                        <p:cTn id="7" dur="500"/>
                                        <p:tgtEl>
                                          <p:spTgt spid="1577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3"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Numbers 22</a:t>
            </a:r>
          </a:p>
        </p:txBody>
      </p:sp>
    </p:spTree>
    <p:extLst>
      <p:ext uri="{BB962C8B-B14F-4D97-AF65-F5344CB8AC3E}">
        <p14:creationId xmlns:p14="http://schemas.microsoft.com/office/powerpoint/2010/main" val="303273490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290818" name="Group 2"/>
          <p:cNvGrpSpPr>
            <a:grpSpLocks/>
          </p:cNvGrpSpPr>
          <p:nvPr/>
        </p:nvGrpSpPr>
        <p:grpSpPr bwMode="auto">
          <a:xfrm>
            <a:off x="0" y="762000"/>
            <a:ext cx="9144000" cy="755650"/>
            <a:chOff x="0" y="0"/>
            <a:chExt cx="4560" cy="671"/>
          </a:xfrm>
        </p:grpSpPr>
        <p:sp>
          <p:nvSpPr>
            <p:cNvPr id="290923"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3600" b="1">
                  <a:solidFill>
                    <a:srgbClr val="FFFFFF"/>
                  </a:solidFill>
                  <a:latin typeface="Arial Narrow" charset="0"/>
                  <a:ea typeface="SimSun" charset="0"/>
                  <a:cs typeface="SimSun" charset="0"/>
                </a:rPr>
                <a:t> Preparation to Occupy the Land</a:t>
              </a:r>
              <a:endParaRPr lang="en-US" altLang="zh-CN" sz="3600">
                <a:solidFill>
                  <a:srgbClr val="FFFFFF"/>
                </a:solidFill>
                <a:latin typeface="Arial Narrow" charset="0"/>
                <a:ea typeface="SimSun" charset="0"/>
                <a:cs typeface="SimSun" charset="0"/>
              </a:endParaRPr>
            </a:p>
          </p:txBody>
        </p:sp>
        <p:sp>
          <p:nvSpPr>
            <p:cNvPr id="290924"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19" name="Group 5"/>
          <p:cNvGrpSpPr>
            <a:grpSpLocks/>
          </p:cNvGrpSpPr>
          <p:nvPr/>
        </p:nvGrpSpPr>
        <p:grpSpPr bwMode="auto">
          <a:xfrm>
            <a:off x="0" y="1517650"/>
            <a:ext cx="2630488" cy="904875"/>
            <a:chOff x="0" y="671"/>
            <a:chExt cx="1312" cy="805"/>
          </a:xfrm>
        </p:grpSpPr>
        <p:sp>
          <p:nvSpPr>
            <p:cNvPr id="290921"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 Preparing the</a:t>
              </a:r>
              <a:endParaRPr lang="en-US" altLang="zh-CN" sz="2400">
                <a:solidFill>
                  <a:srgbClr val="FFFFFF"/>
                </a:solidFill>
                <a:latin typeface="Arial Narrow" charset="0"/>
                <a:ea typeface="SimSun" charset="0"/>
                <a:cs typeface="SimSun" charset="0"/>
              </a:endParaRPr>
            </a:p>
            <a:p>
              <a:pPr algn="ctr" defTabSz="914400" eaLnBrk="0" fontAlgn="base" hangingPunct="0">
                <a:spcBef>
                  <a:spcPct val="0"/>
                </a:spcBef>
                <a:spcAft>
                  <a:spcPct val="0"/>
                </a:spcAft>
              </a:pPr>
              <a:r>
                <a:rPr lang="en-US" altLang="zh-CN" sz="2400" b="1">
                  <a:solidFill>
                    <a:srgbClr val="FFFFFF"/>
                  </a:solidFill>
                  <a:latin typeface="Arial Narrow" charset="0"/>
                  <a:ea typeface="SimSun" charset="0"/>
                  <a:cs typeface="SimSun" charset="0"/>
                </a:rPr>
                <a:t>Old Generation</a:t>
              </a:r>
              <a:endParaRPr lang="en-US" altLang="zh-CN" sz="2400">
                <a:solidFill>
                  <a:srgbClr val="FFFFFF"/>
                </a:solidFill>
                <a:latin typeface="Arial Narrow" charset="0"/>
                <a:ea typeface="SimSun" charset="0"/>
                <a:cs typeface="SimSun" charset="0"/>
              </a:endParaRPr>
            </a:p>
          </p:txBody>
        </p:sp>
        <p:sp>
          <p:nvSpPr>
            <p:cNvPr id="290922"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20" name="Group 8"/>
          <p:cNvGrpSpPr>
            <a:grpSpLocks/>
          </p:cNvGrpSpPr>
          <p:nvPr/>
        </p:nvGrpSpPr>
        <p:grpSpPr bwMode="auto">
          <a:xfrm>
            <a:off x="2630488" y="1517650"/>
            <a:ext cx="3673475" cy="904875"/>
            <a:chOff x="1312" y="671"/>
            <a:chExt cx="1832" cy="805"/>
          </a:xfrm>
        </p:grpSpPr>
        <p:sp>
          <p:nvSpPr>
            <p:cNvPr id="290919"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 Postponement </a:t>
              </a:r>
              <a:endParaRPr lang="en-US" altLang="zh-CN" sz="2400">
                <a:solidFill>
                  <a:srgbClr val="FFFFFF"/>
                </a:solidFill>
                <a:latin typeface="Arial Narrow" charset="0"/>
                <a:ea typeface="SimSun" charset="0"/>
                <a:cs typeface="SimSun" charset="0"/>
              </a:endParaRPr>
            </a:p>
            <a:p>
              <a:pPr algn="ctr" defTabSz="914400" eaLnBrk="0" fontAlgn="base" hangingPunct="0">
                <a:spcBef>
                  <a:spcPct val="0"/>
                </a:spcBef>
                <a:spcAft>
                  <a:spcPct val="0"/>
                </a:spcAft>
              </a:pPr>
              <a:r>
                <a:rPr lang="en-US" altLang="zh-CN" sz="2400" b="1">
                  <a:solidFill>
                    <a:srgbClr val="FFFFFF"/>
                  </a:solidFill>
                  <a:latin typeface="Arial Narrow" charset="0"/>
                  <a:ea typeface="SimSun" charset="0"/>
                  <a:cs typeface="SimSun" charset="0"/>
                </a:rPr>
                <a:t>for Unbelief</a:t>
              </a:r>
              <a:endParaRPr lang="en-US" altLang="zh-CN" sz="2400">
                <a:solidFill>
                  <a:srgbClr val="FFFFFF"/>
                </a:solidFill>
                <a:latin typeface="Arial Narrow" charset="0"/>
                <a:ea typeface="SimSun" charset="0"/>
                <a:cs typeface="SimSun" charset="0"/>
              </a:endParaRPr>
            </a:p>
          </p:txBody>
        </p:sp>
        <p:sp>
          <p:nvSpPr>
            <p:cNvPr id="290920"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21" name="Group 11"/>
          <p:cNvGrpSpPr>
            <a:grpSpLocks/>
          </p:cNvGrpSpPr>
          <p:nvPr/>
        </p:nvGrpSpPr>
        <p:grpSpPr bwMode="auto">
          <a:xfrm>
            <a:off x="6303963" y="1517650"/>
            <a:ext cx="2840037" cy="904875"/>
            <a:chOff x="3144" y="671"/>
            <a:chExt cx="1416" cy="805"/>
          </a:xfrm>
        </p:grpSpPr>
        <p:sp>
          <p:nvSpPr>
            <p:cNvPr id="290917"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 Preparing the</a:t>
              </a:r>
              <a:endParaRPr lang="en-US" altLang="zh-CN" sz="2400">
                <a:solidFill>
                  <a:srgbClr val="FFFFFF"/>
                </a:solidFill>
                <a:latin typeface="Arial Narrow" charset="0"/>
                <a:ea typeface="SimSun" charset="0"/>
                <a:cs typeface="SimSun" charset="0"/>
              </a:endParaRPr>
            </a:p>
            <a:p>
              <a:pPr algn="ctr" defTabSz="914400" eaLnBrk="0" fontAlgn="base" hangingPunct="0">
                <a:spcBef>
                  <a:spcPct val="0"/>
                </a:spcBef>
                <a:spcAft>
                  <a:spcPct val="0"/>
                </a:spcAft>
              </a:pPr>
              <a:r>
                <a:rPr lang="en-US" altLang="zh-CN" sz="2400" b="1">
                  <a:solidFill>
                    <a:srgbClr val="FFFFFF"/>
                  </a:solidFill>
                  <a:latin typeface="Arial Narrow" charset="0"/>
                  <a:ea typeface="SimSun" charset="0"/>
                  <a:cs typeface="SimSun" charset="0"/>
                </a:rPr>
                <a:t>New Generation</a:t>
              </a:r>
              <a:endParaRPr lang="en-US" altLang="zh-CN" sz="2400">
                <a:solidFill>
                  <a:srgbClr val="FFFFFF"/>
                </a:solidFill>
                <a:latin typeface="Arial Narrow" charset="0"/>
                <a:ea typeface="SimSun" charset="0"/>
                <a:cs typeface="SimSun" charset="0"/>
              </a:endParaRPr>
            </a:p>
          </p:txBody>
        </p:sp>
        <p:sp>
          <p:nvSpPr>
            <p:cNvPr id="290918"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22" name="Group 14"/>
          <p:cNvGrpSpPr>
            <a:grpSpLocks/>
          </p:cNvGrpSpPr>
          <p:nvPr/>
        </p:nvGrpSpPr>
        <p:grpSpPr bwMode="auto">
          <a:xfrm>
            <a:off x="0" y="2422525"/>
            <a:ext cx="2630488" cy="476250"/>
            <a:chOff x="0" y="1476"/>
            <a:chExt cx="1312" cy="422"/>
          </a:xfrm>
        </p:grpSpPr>
        <p:sp>
          <p:nvSpPr>
            <p:cNvPr id="290915"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1:1–10:10</a:t>
              </a:r>
              <a:endParaRPr lang="en-US" altLang="zh-CN" sz="2400">
                <a:solidFill>
                  <a:srgbClr val="FFFFFF"/>
                </a:solidFill>
                <a:latin typeface="Arial Narrow" charset="0"/>
                <a:ea typeface="SimSun" charset="0"/>
                <a:cs typeface="SimSun" charset="0"/>
              </a:endParaRPr>
            </a:p>
          </p:txBody>
        </p:sp>
        <p:sp>
          <p:nvSpPr>
            <p:cNvPr id="290916"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23" name="Group 17"/>
          <p:cNvGrpSpPr>
            <a:grpSpLocks/>
          </p:cNvGrpSpPr>
          <p:nvPr/>
        </p:nvGrpSpPr>
        <p:grpSpPr bwMode="auto">
          <a:xfrm>
            <a:off x="2630488" y="2422525"/>
            <a:ext cx="3673475" cy="476250"/>
            <a:chOff x="1312" y="1476"/>
            <a:chExt cx="1832" cy="422"/>
          </a:xfrm>
        </p:grpSpPr>
        <p:sp>
          <p:nvSpPr>
            <p:cNvPr id="290913"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10:11–25:18</a:t>
              </a:r>
              <a:endParaRPr lang="en-US" altLang="zh-CN" sz="2400">
                <a:solidFill>
                  <a:srgbClr val="FFFFFF"/>
                </a:solidFill>
                <a:latin typeface="Arial Narrow" charset="0"/>
                <a:ea typeface="SimSun" charset="0"/>
                <a:cs typeface="SimSun" charset="0"/>
              </a:endParaRPr>
            </a:p>
          </p:txBody>
        </p:sp>
        <p:sp>
          <p:nvSpPr>
            <p:cNvPr id="290914"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24" name="Group 20"/>
          <p:cNvGrpSpPr>
            <a:grpSpLocks/>
          </p:cNvGrpSpPr>
          <p:nvPr/>
        </p:nvGrpSpPr>
        <p:grpSpPr bwMode="auto">
          <a:xfrm>
            <a:off x="6303963" y="2422525"/>
            <a:ext cx="2840037" cy="476250"/>
            <a:chOff x="3144" y="1476"/>
            <a:chExt cx="1416" cy="422"/>
          </a:xfrm>
        </p:grpSpPr>
        <p:sp>
          <p:nvSpPr>
            <p:cNvPr id="290911"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26–36</a:t>
              </a:r>
              <a:endParaRPr lang="en-US" altLang="zh-CN" sz="2400">
                <a:solidFill>
                  <a:srgbClr val="FFFFFF"/>
                </a:solidFill>
                <a:latin typeface="Arial Narrow" charset="0"/>
                <a:ea typeface="SimSun" charset="0"/>
                <a:cs typeface="SimSun" charset="0"/>
              </a:endParaRPr>
            </a:p>
          </p:txBody>
        </p:sp>
        <p:sp>
          <p:nvSpPr>
            <p:cNvPr id="290912"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25" name="Group 23"/>
          <p:cNvGrpSpPr>
            <a:grpSpLocks/>
          </p:cNvGrpSpPr>
          <p:nvPr/>
        </p:nvGrpSpPr>
        <p:grpSpPr bwMode="auto">
          <a:xfrm>
            <a:off x="0" y="2898775"/>
            <a:ext cx="2630488" cy="474663"/>
            <a:chOff x="0" y="1898"/>
            <a:chExt cx="1312" cy="422"/>
          </a:xfrm>
        </p:grpSpPr>
        <p:sp>
          <p:nvSpPr>
            <p:cNvPr id="290909"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Faithfulness</a:t>
              </a:r>
              <a:endParaRPr lang="en-US" altLang="zh-CN" sz="2400" dirty="0">
                <a:solidFill>
                  <a:srgbClr val="FFFFFF"/>
                </a:solidFill>
                <a:latin typeface="Arial Narrow" charset="0"/>
                <a:ea typeface="SimSun" charset="0"/>
                <a:cs typeface="SimSun" charset="0"/>
              </a:endParaRPr>
            </a:p>
          </p:txBody>
        </p:sp>
        <p:sp>
          <p:nvSpPr>
            <p:cNvPr id="290910"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26" name="Group 26"/>
          <p:cNvGrpSpPr>
            <a:grpSpLocks/>
          </p:cNvGrpSpPr>
          <p:nvPr/>
        </p:nvGrpSpPr>
        <p:grpSpPr bwMode="auto">
          <a:xfrm>
            <a:off x="2630488" y="2898775"/>
            <a:ext cx="3673475" cy="474663"/>
            <a:chOff x="1312" y="1898"/>
            <a:chExt cx="1832" cy="422"/>
          </a:xfrm>
        </p:grpSpPr>
        <p:sp>
          <p:nvSpPr>
            <p:cNvPr id="290907"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Faithlessness</a:t>
              </a:r>
              <a:endParaRPr lang="en-US" altLang="zh-CN" sz="2400" dirty="0">
                <a:solidFill>
                  <a:srgbClr val="FFFFFF"/>
                </a:solidFill>
                <a:latin typeface="Arial Narrow" charset="0"/>
                <a:ea typeface="SimSun" charset="0"/>
                <a:cs typeface="SimSun" charset="0"/>
              </a:endParaRPr>
            </a:p>
          </p:txBody>
        </p:sp>
        <p:sp>
          <p:nvSpPr>
            <p:cNvPr id="290908"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27" name="Group 29"/>
          <p:cNvGrpSpPr>
            <a:grpSpLocks/>
          </p:cNvGrpSpPr>
          <p:nvPr/>
        </p:nvGrpSpPr>
        <p:grpSpPr bwMode="auto">
          <a:xfrm>
            <a:off x="6303963" y="2898775"/>
            <a:ext cx="2840037" cy="474663"/>
            <a:chOff x="3144" y="1898"/>
            <a:chExt cx="1416" cy="422"/>
          </a:xfrm>
        </p:grpSpPr>
        <p:sp>
          <p:nvSpPr>
            <p:cNvPr id="290905"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Faithfulness</a:t>
              </a:r>
              <a:endParaRPr lang="en-US" altLang="zh-CN" sz="2400" dirty="0">
                <a:solidFill>
                  <a:srgbClr val="FFFFFF"/>
                </a:solidFill>
                <a:latin typeface="Arial Narrow" charset="0"/>
                <a:ea typeface="SimSun" charset="0"/>
                <a:cs typeface="SimSun" charset="0"/>
              </a:endParaRPr>
            </a:p>
          </p:txBody>
        </p:sp>
        <p:sp>
          <p:nvSpPr>
            <p:cNvPr id="290906"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28" name="Group 32"/>
          <p:cNvGrpSpPr>
            <a:grpSpLocks/>
          </p:cNvGrpSpPr>
          <p:nvPr/>
        </p:nvGrpSpPr>
        <p:grpSpPr bwMode="auto">
          <a:xfrm>
            <a:off x="0" y="3373438"/>
            <a:ext cx="2630488" cy="474662"/>
            <a:chOff x="0" y="2320"/>
            <a:chExt cx="1312" cy="422"/>
          </a:xfrm>
        </p:grpSpPr>
        <p:sp>
          <p:nvSpPr>
            <p:cNvPr id="290903"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Blessings</a:t>
              </a:r>
              <a:endParaRPr lang="en-US" altLang="zh-CN" sz="2400" dirty="0">
                <a:solidFill>
                  <a:srgbClr val="FFFFFF"/>
                </a:solidFill>
                <a:latin typeface="Arial Narrow" charset="0"/>
                <a:ea typeface="SimSun" charset="0"/>
                <a:cs typeface="SimSun" charset="0"/>
              </a:endParaRPr>
            </a:p>
          </p:txBody>
        </p:sp>
        <p:sp>
          <p:nvSpPr>
            <p:cNvPr id="290904"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29" name="Group 35"/>
          <p:cNvGrpSpPr>
            <a:grpSpLocks/>
          </p:cNvGrpSpPr>
          <p:nvPr/>
        </p:nvGrpSpPr>
        <p:grpSpPr bwMode="auto">
          <a:xfrm>
            <a:off x="2630488" y="3373438"/>
            <a:ext cx="3673475" cy="474662"/>
            <a:chOff x="1312" y="2320"/>
            <a:chExt cx="1832" cy="422"/>
          </a:xfrm>
        </p:grpSpPr>
        <p:sp>
          <p:nvSpPr>
            <p:cNvPr id="290901"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Discipline</a:t>
              </a:r>
              <a:endParaRPr lang="en-US" altLang="zh-CN" sz="2400" dirty="0">
                <a:solidFill>
                  <a:srgbClr val="FFFFFF"/>
                </a:solidFill>
                <a:latin typeface="Arial Narrow" charset="0"/>
                <a:ea typeface="SimSun" charset="0"/>
                <a:cs typeface="SimSun" charset="0"/>
              </a:endParaRPr>
            </a:p>
          </p:txBody>
        </p:sp>
        <p:sp>
          <p:nvSpPr>
            <p:cNvPr id="290902"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30" name="Group 38"/>
          <p:cNvGrpSpPr>
            <a:grpSpLocks/>
          </p:cNvGrpSpPr>
          <p:nvPr/>
        </p:nvGrpSpPr>
        <p:grpSpPr bwMode="auto">
          <a:xfrm>
            <a:off x="6303963" y="3373438"/>
            <a:ext cx="2840037" cy="474662"/>
            <a:chOff x="3144" y="2320"/>
            <a:chExt cx="1416" cy="422"/>
          </a:xfrm>
        </p:grpSpPr>
        <p:sp>
          <p:nvSpPr>
            <p:cNvPr id="290899"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Blessings</a:t>
              </a:r>
              <a:endParaRPr lang="en-US" altLang="zh-CN" sz="2400" dirty="0">
                <a:solidFill>
                  <a:srgbClr val="FFFFFF"/>
                </a:solidFill>
                <a:latin typeface="Arial Narrow" charset="0"/>
                <a:ea typeface="SimSun" charset="0"/>
                <a:cs typeface="SimSun" charset="0"/>
              </a:endParaRPr>
            </a:p>
          </p:txBody>
        </p:sp>
        <p:sp>
          <p:nvSpPr>
            <p:cNvPr id="290900"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31" name="Group 41"/>
          <p:cNvGrpSpPr>
            <a:grpSpLocks/>
          </p:cNvGrpSpPr>
          <p:nvPr/>
        </p:nvGrpSpPr>
        <p:grpSpPr bwMode="auto">
          <a:xfrm>
            <a:off x="0" y="3848100"/>
            <a:ext cx="2630488" cy="474663"/>
            <a:chOff x="0" y="2742"/>
            <a:chExt cx="1312" cy="422"/>
          </a:xfrm>
        </p:grpSpPr>
        <p:sp>
          <p:nvSpPr>
            <p:cNvPr id="290897"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Commitment</a:t>
              </a:r>
              <a:endParaRPr lang="en-US" altLang="zh-CN" sz="2400" dirty="0">
                <a:solidFill>
                  <a:srgbClr val="FFFFFF"/>
                </a:solidFill>
                <a:latin typeface="Arial Narrow" charset="0"/>
                <a:ea typeface="SimSun" charset="0"/>
                <a:cs typeface="SimSun" charset="0"/>
              </a:endParaRPr>
            </a:p>
          </p:txBody>
        </p:sp>
        <p:sp>
          <p:nvSpPr>
            <p:cNvPr id="290898"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32" name="Group 44"/>
          <p:cNvGrpSpPr>
            <a:grpSpLocks/>
          </p:cNvGrpSpPr>
          <p:nvPr/>
        </p:nvGrpSpPr>
        <p:grpSpPr bwMode="auto">
          <a:xfrm>
            <a:off x="2630488" y="3848100"/>
            <a:ext cx="3673475" cy="474663"/>
            <a:chOff x="1312" y="2742"/>
            <a:chExt cx="1832" cy="422"/>
          </a:xfrm>
        </p:grpSpPr>
        <p:sp>
          <p:nvSpPr>
            <p:cNvPr id="290895"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Complaining</a:t>
              </a:r>
              <a:endParaRPr lang="en-US" altLang="zh-CN" sz="2400" dirty="0">
                <a:solidFill>
                  <a:srgbClr val="FFFFFF"/>
                </a:solidFill>
                <a:latin typeface="Arial Narrow" charset="0"/>
                <a:ea typeface="SimSun" charset="0"/>
                <a:cs typeface="SimSun" charset="0"/>
              </a:endParaRPr>
            </a:p>
          </p:txBody>
        </p:sp>
        <p:sp>
          <p:nvSpPr>
            <p:cNvPr id="290896"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33" name="Group 47"/>
          <p:cNvGrpSpPr>
            <a:grpSpLocks/>
          </p:cNvGrpSpPr>
          <p:nvPr/>
        </p:nvGrpSpPr>
        <p:grpSpPr bwMode="auto">
          <a:xfrm>
            <a:off x="6303963" y="3848100"/>
            <a:ext cx="2840037" cy="474663"/>
            <a:chOff x="3144" y="2742"/>
            <a:chExt cx="1416" cy="422"/>
          </a:xfrm>
        </p:grpSpPr>
        <p:sp>
          <p:nvSpPr>
            <p:cNvPr id="290893"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Commitment</a:t>
              </a:r>
              <a:endParaRPr lang="en-US" altLang="zh-CN" sz="2400" dirty="0">
                <a:solidFill>
                  <a:srgbClr val="FFFFFF"/>
                </a:solidFill>
                <a:latin typeface="Arial Narrow" charset="0"/>
                <a:ea typeface="SimSun" charset="0"/>
                <a:cs typeface="SimSun" charset="0"/>
              </a:endParaRPr>
            </a:p>
          </p:txBody>
        </p:sp>
        <p:sp>
          <p:nvSpPr>
            <p:cNvPr id="290894"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34" name="Group 50"/>
          <p:cNvGrpSpPr>
            <a:grpSpLocks/>
          </p:cNvGrpSpPr>
          <p:nvPr/>
        </p:nvGrpSpPr>
        <p:grpSpPr bwMode="auto">
          <a:xfrm>
            <a:off x="0" y="4322763"/>
            <a:ext cx="2630488" cy="476250"/>
            <a:chOff x="0" y="3164"/>
            <a:chExt cx="1312" cy="422"/>
          </a:xfrm>
        </p:grpSpPr>
        <p:sp>
          <p:nvSpPr>
            <p:cNvPr id="290891"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Order</a:t>
              </a:r>
              <a:endParaRPr lang="en-US" altLang="zh-CN" sz="2400">
                <a:solidFill>
                  <a:srgbClr val="FFFFFF"/>
                </a:solidFill>
                <a:latin typeface="Arial Narrow" charset="0"/>
                <a:ea typeface="SimSun" charset="0"/>
                <a:cs typeface="SimSun" charset="0"/>
              </a:endParaRPr>
            </a:p>
          </p:txBody>
        </p:sp>
        <p:sp>
          <p:nvSpPr>
            <p:cNvPr id="290892"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35" name="Group 53"/>
          <p:cNvGrpSpPr>
            <a:grpSpLocks/>
          </p:cNvGrpSpPr>
          <p:nvPr/>
        </p:nvGrpSpPr>
        <p:grpSpPr bwMode="auto">
          <a:xfrm>
            <a:off x="2630488" y="4322763"/>
            <a:ext cx="3673475" cy="476250"/>
            <a:chOff x="1312" y="3164"/>
            <a:chExt cx="1832" cy="422"/>
          </a:xfrm>
        </p:grpSpPr>
        <p:sp>
          <p:nvSpPr>
            <p:cNvPr id="290889"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Disorder</a:t>
              </a:r>
              <a:endParaRPr lang="en-US" altLang="zh-CN" sz="2400">
                <a:solidFill>
                  <a:srgbClr val="FFFFFF"/>
                </a:solidFill>
                <a:latin typeface="Arial Narrow" charset="0"/>
                <a:ea typeface="SimSun" charset="0"/>
                <a:cs typeface="SimSun" charset="0"/>
              </a:endParaRPr>
            </a:p>
          </p:txBody>
        </p:sp>
        <p:sp>
          <p:nvSpPr>
            <p:cNvPr id="290890"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36" name="Group 56"/>
          <p:cNvGrpSpPr>
            <a:grpSpLocks/>
          </p:cNvGrpSpPr>
          <p:nvPr/>
        </p:nvGrpSpPr>
        <p:grpSpPr bwMode="auto">
          <a:xfrm>
            <a:off x="6303963" y="4322763"/>
            <a:ext cx="2840037" cy="476250"/>
            <a:chOff x="3144" y="3164"/>
            <a:chExt cx="1416" cy="422"/>
          </a:xfrm>
        </p:grpSpPr>
        <p:sp>
          <p:nvSpPr>
            <p:cNvPr id="290887"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Reorder</a:t>
              </a:r>
              <a:endParaRPr lang="en-US" altLang="zh-CN" sz="2400">
                <a:solidFill>
                  <a:srgbClr val="FFFFFF"/>
                </a:solidFill>
                <a:latin typeface="Arial Narrow" charset="0"/>
                <a:ea typeface="SimSun" charset="0"/>
                <a:cs typeface="SimSun" charset="0"/>
              </a:endParaRPr>
            </a:p>
          </p:txBody>
        </p:sp>
        <p:sp>
          <p:nvSpPr>
            <p:cNvPr id="290888"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37" name="Group 59"/>
          <p:cNvGrpSpPr>
            <a:grpSpLocks/>
          </p:cNvGrpSpPr>
          <p:nvPr/>
        </p:nvGrpSpPr>
        <p:grpSpPr bwMode="auto">
          <a:xfrm>
            <a:off x="0" y="4799013"/>
            <a:ext cx="2630488" cy="474662"/>
            <a:chOff x="0" y="3586"/>
            <a:chExt cx="1312" cy="422"/>
          </a:xfrm>
        </p:grpSpPr>
        <p:sp>
          <p:nvSpPr>
            <p:cNvPr id="290885"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Mount Sinai</a:t>
              </a:r>
              <a:endParaRPr lang="en-US" altLang="zh-CN" sz="2400">
                <a:solidFill>
                  <a:srgbClr val="FFFFFF"/>
                </a:solidFill>
                <a:latin typeface="Arial Narrow" charset="0"/>
                <a:ea typeface="SimSun" charset="0"/>
                <a:cs typeface="SimSun" charset="0"/>
              </a:endParaRPr>
            </a:p>
          </p:txBody>
        </p:sp>
        <p:sp>
          <p:nvSpPr>
            <p:cNvPr id="290886"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38" name="Group 62"/>
          <p:cNvGrpSpPr>
            <a:grpSpLocks/>
          </p:cNvGrpSpPr>
          <p:nvPr/>
        </p:nvGrpSpPr>
        <p:grpSpPr bwMode="auto">
          <a:xfrm>
            <a:off x="2630488" y="4799013"/>
            <a:ext cx="3673475" cy="474662"/>
            <a:chOff x="1312" y="3586"/>
            <a:chExt cx="1832" cy="422"/>
          </a:xfrm>
        </p:grpSpPr>
        <p:sp>
          <p:nvSpPr>
            <p:cNvPr id="290883"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Wilderness</a:t>
              </a:r>
              <a:endParaRPr lang="en-US" altLang="zh-CN" sz="2400">
                <a:solidFill>
                  <a:srgbClr val="FFFFFF"/>
                </a:solidFill>
                <a:latin typeface="Arial Narrow" charset="0"/>
                <a:ea typeface="SimSun" charset="0"/>
                <a:cs typeface="SimSun" charset="0"/>
              </a:endParaRPr>
            </a:p>
          </p:txBody>
        </p:sp>
        <p:sp>
          <p:nvSpPr>
            <p:cNvPr id="290884"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39" name="Group 65"/>
          <p:cNvGrpSpPr>
            <a:grpSpLocks/>
          </p:cNvGrpSpPr>
          <p:nvPr/>
        </p:nvGrpSpPr>
        <p:grpSpPr bwMode="auto">
          <a:xfrm>
            <a:off x="6303963" y="4799013"/>
            <a:ext cx="2840037" cy="474662"/>
            <a:chOff x="3144" y="3586"/>
            <a:chExt cx="1416" cy="422"/>
          </a:xfrm>
        </p:grpSpPr>
        <p:sp>
          <p:nvSpPr>
            <p:cNvPr id="290881"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Moab</a:t>
              </a:r>
              <a:endParaRPr lang="en-US" altLang="zh-CN" sz="2400">
                <a:solidFill>
                  <a:srgbClr val="FFFFFF"/>
                </a:solidFill>
                <a:latin typeface="Arial Narrow" charset="0"/>
                <a:ea typeface="SimSun" charset="0"/>
                <a:cs typeface="SimSun" charset="0"/>
              </a:endParaRPr>
            </a:p>
          </p:txBody>
        </p:sp>
        <p:sp>
          <p:nvSpPr>
            <p:cNvPr id="290882"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40" name="Group 68"/>
          <p:cNvGrpSpPr>
            <a:grpSpLocks/>
          </p:cNvGrpSpPr>
          <p:nvPr/>
        </p:nvGrpSpPr>
        <p:grpSpPr bwMode="auto">
          <a:xfrm>
            <a:off x="0" y="5273675"/>
            <a:ext cx="2630488" cy="582613"/>
            <a:chOff x="0" y="4008"/>
            <a:chExt cx="1312" cy="518"/>
          </a:xfrm>
        </p:grpSpPr>
        <p:sp>
          <p:nvSpPr>
            <p:cNvPr id="290879"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20 Days</a:t>
              </a:r>
              <a:endParaRPr lang="en-US" altLang="zh-CN" sz="2400">
                <a:solidFill>
                  <a:srgbClr val="FFFFFF"/>
                </a:solidFill>
                <a:latin typeface="Arial Narrow" charset="0"/>
                <a:ea typeface="SimSun" charset="0"/>
                <a:cs typeface="SimSun" charset="0"/>
              </a:endParaRPr>
            </a:p>
          </p:txBody>
        </p:sp>
        <p:sp>
          <p:nvSpPr>
            <p:cNvPr id="290880"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41" name="Group 71"/>
          <p:cNvGrpSpPr>
            <a:grpSpLocks/>
          </p:cNvGrpSpPr>
          <p:nvPr/>
        </p:nvGrpSpPr>
        <p:grpSpPr bwMode="auto">
          <a:xfrm>
            <a:off x="2630488" y="5273675"/>
            <a:ext cx="3673475" cy="582613"/>
            <a:chOff x="1312" y="4008"/>
            <a:chExt cx="1832" cy="518"/>
          </a:xfrm>
        </p:grpSpPr>
        <p:sp>
          <p:nvSpPr>
            <p:cNvPr id="290877"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38 Years, 3 Months, 10 Days </a:t>
              </a:r>
              <a:endParaRPr lang="en-US" altLang="zh-CN" sz="2400">
                <a:solidFill>
                  <a:srgbClr val="FFFFFF"/>
                </a:solidFill>
                <a:latin typeface="Arial Narrow" charset="0"/>
                <a:ea typeface="SimSun" charset="0"/>
                <a:cs typeface="SimSun" charset="0"/>
              </a:endParaRPr>
            </a:p>
          </p:txBody>
        </p:sp>
        <p:sp>
          <p:nvSpPr>
            <p:cNvPr id="290878"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42" name="Group 74"/>
          <p:cNvGrpSpPr>
            <a:grpSpLocks/>
          </p:cNvGrpSpPr>
          <p:nvPr/>
        </p:nvGrpSpPr>
        <p:grpSpPr bwMode="auto">
          <a:xfrm>
            <a:off x="6303963" y="5273675"/>
            <a:ext cx="2840037" cy="582613"/>
            <a:chOff x="3144" y="4008"/>
            <a:chExt cx="1416" cy="518"/>
          </a:xfrm>
        </p:grpSpPr>
        <p:sp>
          <p:nvSpPr>
            <p:cNvPr id="290875"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ca. 5 Months</a:t>
              </a:r>
              <a:endParaRPr lang="en-US" altLang="zh-CN" sz="2400">
                <a:solidFill>
                  <a:srgbClr val="FFFFFF"/>
                </a:solidFill>
                <a:latin typeface="Arial Narrow" charset="0"/>
                <a:ea typeface="SimSun" charset="0"/>
                <a:cs typeface="SimSun" charset="0"/>
              </a:endParaRPr>
            </a:p>
          </p:txBody>
        </p:sp>
        <p:sp>
          <p:nvSpPr>
            <p:cNvPr id="290876"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43" name="Group 77"/>
          <p:cNvGrpSpPr>
            <a:grpSpLocks/>
          </p:cNvGrpSpPr>
          <p:nvPr/>
        </p:nvGrpSpPr>
        <p:grpSpPr bwMode="auto">
          <a:xfrm>
            <a:off x="0" y="5856288"/>
            <a:ext cx="1347788" cy="1001712"/>
            <a:chOff x="0" y="4526"/>
            <a:chExt cx="672" cy="890"/>
          </a:xfrm>
        </p:grpSpPr>
        <p:sp>
          <p:nvSpPr>
            <p:cNvPr id="290873"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a:solidFill>
                    <a:srgbClr val="FFFFFF"/>
                  </a:solidFill>
                  <a:latin typeface="Arial Narrow" charset="0"/>
                  <a:ea typeface="SimSun" charset="0"/>
                  <a:cs typeface="SimSun" charset="0"/>
                </a:rPr>
                <a:t> Organization </a:t>
              </a:r>
            </a:p>
            <a:p>
              <a:pPr algn="ctr" defTabSz="914400" eaLnBrk="0" fontAlgn="base" hangingPunct="0">
                <a:spcBef>
                  <a:spcPct val="0"/>
                </a:spcBef>
                <a:spcAft>
                  <a:spcPct val="0"/>
                </a:spcAft>
              </a:pPr>
              <a:r>
                <a:rPr lang="en-US" altLang="zh-CN">
                  <a:solidFill>
                    <a:srgbClr val="FFFFFF"/>
                  </a:solidFill>
                  <a:latin typeface="Arial Narrow" charset="0"/>
                  <a:ea typeface="SimSun" charset="0"/>
                  <a:cs typeface="SimSun" charset="0"/>
                </a:rPr>
                <a:t>(1–4)</a:t>
              </a:r>
            </a:p>
          </p:txBody>
        </p:sp>
        <p:sp>
          <p:nvSpPr>
            <p:cNvPr id="290874"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44" name="Group 80"/>
          <p:cNvGrpSpPr>
            <a:grpSpLocks/>
          </p:cNvGrpSpPr>
          <p:nvPr/>
        </p:nvGrpSpPr>
        <p:grpSpPr bwMode="auto">
          <a:xfrm>
            <a:off x="1347788" y="5856288"/>
            <a:ext cx="1282700" cy="1001712"/>
            <a:chOff x="672" y="4526"/>
            <a:chExt cx="640" cy="890"/>
          </a:xfrm>
        </p:grpSpPr>
        <p:sp>
          <p:nvSpPr>
            <p:cNvPr id="290871" name="Rectangle 81"/>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a:solidFill>
                    <a:srgbClr val="FFFFFF"/>
                  </a:solidFill>
                  <a:latin typeface="Arial Narrow" charset="0"/>
                  <a:ea typeface="SimSun" charset="0"/>
                  <a:cs typeface="SimSun" charset="0"/>
                </a:rPr>
                <a:t>Sanctification (5:1–10:10)</a:t>
              </a:r>
            </a:p>
          </p:txBody>
        </p:sp>
        <p:sp>
          <p:nvSpPr>
            <p:cNvPr id="290872"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45" name="Group 83"/>
          <p:cNvGrpSpPr>
            <a:grpSpLocks/>
          </p:cNvGrpSpPr>
          <p:nvPr/>
        </p:nvGrpSpPr>
        <p:grpSpPr bwMode="auto">
          <a:xfrm>
            <a:off x="2630488" y="5856288"/>
            <a:ext cx="785812" cy="1001712"/>
            <a:chOff x="1312" y="4526"/>
            <a:chExt cx="392" cy="890"/>
          </a:xfrm>
        </p:grpSpPr>
        <p:sp>
          <p:nvSpPr>
            <p:cNvPr id="290869"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To Kadesh (10:11–</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12:16)</a:t>
              </a:r>
            </a:p>
          </p:txBody>
        </p:sp>
        <p:sp>
          <p:nvSpPr>
            <p:cNvPr id="290870"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46" name="Group 86"/>
          <p:cNvGrpSpPr>
            <a:grpSpLocks/>
          </p:cNvGrpSpPr>
          <p:nvPr/>
        </p:nvGrpSpPr>
        <p:grpSpPr bwMode="auto">
          <a:xfrm>
            <a:off x="3416300" y="5856288"/>
            <a:ext cx="722313" cy="1001712"/>
            <a:chOff x="1704" y="4526"/>
            <a:chExt cx="360" cy="890"/>
          </a:xfrm>
        </p:grpSpPr>
        <p:sp>
          <p:nvSpPr>
            <p:cNvPr id="290867"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 Kadesh Sin </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(13–14)</a:t>
              </a:r>
            </a:p>
          </p:txBody>
        </p:sp>
        <p:sp>
          <p:nvSpPr>
            <p:cNvPr id="290868"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47" name="Group 89"/>
          <p:cNvGrpSpPr>
            <a:grpSpLocks/>
          </p:cNvGrpSpPr>
          <p:nvPr/>
        </p:nvGrpSpPr>
        <p:grpSpPr bwMode="auto">
          <a:xfrm>
            <a:off x="4138613" y="5856288"/>
            <a:ext cx="722312" cy="1001712"/>
            <a:chOff x="2064" y="4526"/>
            <a:chExt cx="360" cy="890"/>
          </a:xfrm>
        </p:grpSpPr>
        <p:sp>
          <p:nvSpPr>
            <p:cNvPr id="290865" name="Rectangle 90"/>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Wilder-ness (15–19)</a:t>
              </a:r>
            </a:p>
          </p:txBody>
        </p:sp>
        <p:sp>
          <p:nvSpPr>
            <p:cNvPr id="290866"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48" name="Group 92"/>
          <p:cNvGrpSpPr>
            <a:grpSpLocks/>
          </p:cNvGrpSpPr>
          <p:nvPr/>
        </p:nvGrpSpPr>
        <p:grpSpPr bwMode="auto">
          <a:xfrm>
            <a:off x="4860925" y="5856288"/>
            <a:ext cx="657225" cy="1001712"/>
            <a:chOff x="2424" y="4526"/>
            <a:chExt cx="328" cy="890"/>
          </a:xfrm>
        </p:grpSpPr>
        <p:sp>
          <p:nvSpPr>
            <p:cNvPr id="290863"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To Moab (20–21)</a:t>
              </a:r>
            </a:p>
          </p:txBody>
        </p:sp>
        <p:sp>
          <p:nvSpPr>
            <p:cNvPr id="290864"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49" name="Group 95"/>
          <p:cNvGrpSpPr>
            <a:grpSpLocks/>
          </p:cNvGrpSpPr>
          <p:nvPr/>
        </p:nvGrpSpPr>
        <p:grpSpPr bwMode="auto">
          <a:xfrm>
            <a:off x="5518150" y="5856288"/>
            <a:ext cx="785813" cy="1001712"/>
            <a:chOff x="2752" y="4526"/>
            <a:chExt cx="392" cy="890"/>
          </a:xfrm>
        </p:grpSpPr>
        <p:sp>
          <p:nvSpPr>
            <p:cNvPr id="290861"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Moab </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Sin </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(22–25)</a:t>
              </a:r>
            </a:p>
          </p:txBody>
        </p:sp>
        <p:sp>
          <p:nvSpPr>
            <p:cNvPr id="290862"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50" name="Group 98"/>
          <p:cNvGrpSpPr>
            <a:grpSpLocks/>
          </p:cNvGrpSpPr>
          <p:nvPr/>
        </p:nvGrpSpPr>
        <p:grpSpPr bwMode="auto">
          <a:xfrm>
            <a:off x="6303963" y="5856288"/>
            <a:ext cx="890587" cy="1001712"/>
            <a:chOff x="3144" y="4526"/>
            <a:chExt cx="444" cy="890"/>
          </a:xfrm>
        </p:grpSpPr>
        <p:sp>
          <p:nvSpPr>
            <p:cNvPr id="290859"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600">
                  <a:solidFill>
                    <a:srgbClr val="FFFFFF"/>
                  </a:solidFill>
                  <a:latin typeface="Arial Narrow" charset="0"/>
                  <a:ea typeface="SimSun" charset="0"/>
                  <a:cs typeface="SimSun" charset="0"/>
                </a:rPr>
                <a:t>Provision for Land (26–27)</a:t>
              </a:r>
            </a:p>
          </p:txBody>
        </p:sp>
        <p:sp>
          <p:nvSpPr>
            <p:cNvPr id="290860"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90851" name="Group 101"/>
          <p:cNvGrpSpPr>
            <a:grpSpLocks/>
          </p:cNvGrpSpPr>
          <p:nvPr/>
        </p:nvGrpSpPr>
        <p:grpSpPr bwMode="auto">
          <a:xfrm>
            <a:off x="7194550" y="5856288"/>
            <a:ext cx="882650" cy="1001712"/>
            <a:chOff x="3588" y="4526"/>
            <a:chExt cx="440" cy="890"/>
          </a:xfrm>
        </p:grpSpPr>
        <p:sp>
          <p:nvSpPr>
            <p:cNvPr id="290857" name="Rectangle 102"/>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600">
                  <a:solidFill>
                    <a:srgbClr val="FFFFFF"/>
                  </a:solidFill>
                  <a:latin typeface="Arial Narrow" charset="0"/>
                  <a:ea typeface="SimSun" charset="0"/>
                  <a:cs typeface="SimSun" charset="0"/>
                </a:rPr>
                <a:t> Offerings &amp; Vows (28–30)</a:t>
              </a:r>
            </a:p>
          </p:txBody>
        </p:sp>
        <p:sp>
          <p:nvSpPr>
            <p:cNvPr id="290858"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sp>
        <p:nvSpPr>
          <p:cNvPr id="290852"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600">
                <a:solidFill>
                  <a:srgbClr val="FFFFFF"/>
                </a:solidFill>
                <a:latin typeface="Arial Narrow" charset="0"/>
                <a:ea typeface="SimSun" charset="0"/>
                <a:cs typeface="SimSun" charset="0"/>
              </a:rPr>
              <a:t>Final Preparations (31–36)</a:t>
            </a:r>
          </a:p>
        </p:txBody>
      </p:sp>
      <p:sp>
        <p:nvSpPr>
          <p:cNvPr id="290853"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sp>
        <p:nvSpPr>
          <p:cNvPr id="290854" name="Text Box 106"/>
          <p:cNvSpPr txBox="1">
            <a:spLocks noChangeArrowheads="1"/>
          </p:cNvSpPr>
          <p:nvPr/>
        </p:nvSpPr>
        <p:spPr bwMode="auto">
          <a:xfrm>
            <a:off x="8451850" y="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b="1">
                <a:solidFill>
                  <a:srgbClr val="333333"/>
                </a:solidFill>
                <a:latin typeface="Arial" charset="0"/>
              </a:rPr>
              <a:t>135</a:t>
            </a:r>
          </a:p>
        </p:txBody>
      </p:sp>
      <p:sp>
        <p:nvSpPr>
          <p:cNvPr id="290855"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en-US" sz="4000">
                <a:solidFill>
                  <a:srgbClr val="000000"/>
                </a:solidFill>
                <a:latin typeface="Arial" charset="0"/>
              </a:rPr>
              <a:t>Numbers</a:t>
            </a:r>
            <a:endParaRPr lang="en-US">
              <a:solidFill>
                <a:srgbClr val="000000"/>
              </a:solidFill>
              <a:latin typeface="Impact" charset="0"/>
              <a:cs typeface="MS PGothic" charset="0"/>
            </a:endParaRPr>
          </a:p>
        </p:txBody>
      </p:sp>
      <p:sp>
        <p:nvSpPr>
          <p:cNvPr id="290856" name="Oval 108"/>
          <p:cNvSpPr>
            <a:spLocks noChangeArrowheads="1"/>
          </p:cNvSpPr>
          <p:nvPr/>
        </p:nvSpPr>
        <p:spPr bwMode="auto">
          <a:xfrm>
            <a:off x="5410200" y="5718175"/>
            <a:ext cx="914400" cy="1143000"/>
          </a:xfrm>
          <a:prstGeom prst="ellipse">
            <a:avLst/>
          </a:prstGeom>
          <a:noFill/>
          <a:ln w="57150" cap="sq">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174721354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rael Map Tribes No Names of Tribes or Neighbor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1" y="0"/>
            <a:ext cx="3079751" cy="6934200"/>
          </a:xfrm>
          <a:prstGeom prst="rect">
            <a:avLst/>
          </a:prstGeom>
        </p:spPr>
      </p:pic>
      <p:sp>
        <p:nvSpPr>
          <p:cNvPr id="15" name="Text Box 19"/>
          <p:cNvSpPr txBox="1">
            <a:spLocks noChangeArrowheads="1"/>
          </p:cNvSpPr>
          <p:nvPr/>
        </p:nvSpPr>
        <p:spPr bwMode="auto">
          <a:xfrm>
            <a:off x="688825" y="4775858"/>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fontAlgn="base">
              <a:spcBef>
                <a:spcPct val="50000"/>
              </a:spcBef>
              <a:spcAft>
                <a:spcPct val="0"/>
              </a:spcAft>
              <a:defRPr/>
            </a:pPr>
            <a:r>
              <a:rPr lang="en-US" sz="3200" b="1" dirty="0">
                <a:solidFill>
                  <a:srgbClr val="66FF33"/>
                </a:solidFill>
                <a:effectLst>
                  <a:glow rad="101600">
                    <a:srgbClr val="000000">
                      <a:alpha val="75000"/>
                    </a:srgbClr>
                  </a:glow>
                </a:effectLst>
                <a:latin typeface="Arial"/>
                <a:ea typeface="ＭＳ Ｐゴシック" charset="0"/>
                <a:cs typeface="Arial"/>
              </a:rPr>
              <a:t>Moab</a:t>
            </a:r>
          </a:p>
        </p:txBody>
      </p:sp>
      <p:sp>
        <p:nvSpPr>
          <p:cNvPr id="16" name="Text Box 20"/>
          <p:cNvSpPr txBox="1">
            <a:spLocks noChangeArrowheads="1"/>
          </p:cNvSpPr>
          <p:nvPr/>
        </p:nvSpPr>
        <p:spPr bwMode="auto">
          <a:xfrm>
            <a:off x="480510" y="206057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fontAlgn="base">
              <a:spcBef>
                <a:spcPct val="50000"/>
              </a:spcBef>
              <a:spcAft>
                <a:spcPct val="0"/>
              </a:spcAft>
              <a:defRPr/>
            </a:pPr>
            <a:r>
              <a:rPr lang="en-US" sz="3200" b="1" dirty="0">
                <a:solidFill>
                  <a:srgbClr val="66FF33"/>
                </a:solidFill>
                <a:effectLst>
                  <a:glow rad="101600">
                    <a:srgbClr val="000000">
                      <a:alpha val="75000"/>
                    </a:srgbClr>
                  </a:glow>
                </a:effectLst>
                <a:latin typeface="Arial"/>
                <a:ea typeface="ＭＳ Ｐゴシック" charset="0"/>
                <a:cs typeface="Arial"/>
              </a:rPr>
              <a:t>Ammon</a:t>
            </a:r>
          </a:p>
        </p:txBody>
      </p:sp>
      <p:sp>
        <p:nvSpPr>
          <p:cNvPr id="17" name="Text Box 21"/>
          <p:cNvSpPr txBox="1">
            <a:spLocks noChangeArrowheads="1"/>
          </p:cNvSpPr>
          <p:nvPr/>
        </p:nvSpPr>
        <p:spPr bwMode="auto">
          <a:xfrm>
            <a:off x="688825" y="5863921"/>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fontAlgn="base">
              <a:spcBef>
                <a:spcPct val="50000"/>
              </a:spcBef>
              <a:spcAft>
                <a:spcPct val="0"/>
              </a:spcAft>
              <a:defRPr/>
            </a:pPr>
            <a:r>
              <a:rPr lang="en-US" sz="3200" b="1" dirty="0">
                <a:solidFill>
                  <a:srgbClr val="66FF33"/>
                </a:solidFill>
                <a:effectLst>
                  <a:glow rad="101600">
                    <a:srgbClr val="000000">
                      <a:alpha val="75000"/>
                    </a:srgbClr>
                  </a:glow>
                </a:effectLst>
                <a:latin typeface="Arial"/>
                <a:ea typeface="ＭＳ Ｐゴシック" charset="0"/>
                <a:cs typeface="Arial"/>
              </a:rPr>
              <a:t>Edom</a:t>
            </a:r>
          </a:p>
        </p:txBody>
      </p:sp>
      <p:sp>
        <p:nvSpPr>
          <p:cNvPr id="18" name="Text Box 21"/>
          <p:cNvSpPr txBox="1">
            <a:spLocks noChangeArrowheads="1"/>
          </p:cNvSpPr>
          <p:nvPr/>
        </p:nvSpPr>
        <p:spPr bwMode="auto">
          <a:xfrm>
            <a:off x="42606" y="6387573"/>
            <a:ext cx="5992224"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fontAlgn="base">
              <a:spcBef>
                <a:spcPct val="50000"/>
              </a:spcBef>
              <a:spcAft>
                <a:spcPct val="0"/>
              </a:spcAft>
              <a:defRPr/>
            </a:pPr>
            <a:r>
              <a:rPr lang="en-US" sz="2400" b="1" dirty="0">
                <a:solidFill>
                  <a:srgbClr val="66FF33"/>
                </a:solidFill>
                <a:effectLst>
                  <a:glow rad="101600">
                    <a:srgbClr val="000000">
                      <a:alpha val="75000"/>
                    </a:srgbClr>
                  </a:glow>
                </a:effectLst>
                <a:latin typeface="Arial"/>
                <a:ea typeface="ＭＳ Ｐゴシック" charset="0"/>
                <a:cs typeface="Arial"/>
              </a:rPr>
              <a:t>Neighboring nations related by blood</a:t>
            </a:r>
          </a:p>
        </p:txBody>
      </p:sp>
      <p:sp>
        <p:nvSpPr>
          <p:cNvPr id="292865" name="Rectangle 2"/>
          <p:cNvSpPr>
            <a:spLocks noGrp="1" noChangeArrowheads="1"/>
          </p:cNvSpPr>
          <p:nvPr>
            <p:ph type="title"/>
          </p:nvPr>
        </p:nvSpPr>
        <p:spPr>
          <a:xfrm>
            <a:off x="3276600" y="609600"/>
            <a:ext cx="5867400" cy="1143000"/>
          </a:xfrm>
        </p:spPr>
        <p:txBody>
          <a:bodyPr/>
          <a:lstStyle/>
          <a:p>
            <a:pPr eaLnBrk="1" hangingPunct="1"/>
            <a:r>
              <a:rPr kumimoji="1" lang="en-US">
                <a:solidFill>
                  <a:srgbClr val="000000"/>
                </a:solidFill>
                <a:latin typeface="Arial" charset="0"/>
              </a:rPr>
              <a:t>Transjordan Events</a:t>
            </a:r>
          </a:p>
        </p:txBody>
      </p:sp>
      <p:pic>
        <p:nvPicPr>
          <p:cNvPr id="292866"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55950" y="-76200"/>
            <a:ext cx="307975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pic>
      <p:sp>
        <p:nvSpPr>
          <p:cNvPr id="292867"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b="1">
                <a:solidFill>
                  <a:srgbClr val="FFFFFF"/>
                </a:solidFill>
                <a:latin typeface="Arial" charset="0"/>
                <a:cs typeface="Arial" charset="0"/>
              </a:rPr>
              <a:t>140</a:t>
            </a:r>
          </a:p>
        </p:txBody>
      </p:sp>
      <p:sp>
        <p:nvSpPr>
          <p:cNvPr id="292871" name="Text Box 5"/>
          <p:cNvSpPr txBox="1">
            <a:spLocks noChangeArrowheads="1"/>
          </p:cNvSpPr>
          <p:nvPr/>
        </p:nvSpPr>
        <p:spPr bwMode="auto">
          <a:xfrm>
            <a:off x="-3079750" y="6016625"/>
            <a:ext cx="1116013"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1100" b="1" dirty="0">
                <a:solidFill>
                  <a:srgbClr val="000000"/>
                </a:solidFill>
                <a:latin typeface="Arial" charset="0"/>
                <a:cs typeface="Arial" charset="0"/>
              </a:rPr>
              <a:t>Beitzel, </a:t>
            </a:r>
            <a:r>
              <a:rPr lang="en-US" sz="1100" b="1" i="1" dirty="0">
                <a:solidFill>
                  <a:srgbClr val="000000"/>
                </a:solidFill>
                <a:latin typeface="Arial" charset="0"/>
                <a:cs typeface="Arial" charset="0"/>
              </a:rPr>
              <a:t>Moody Atlas</a:t>
            </a:r>
            <a:r>
              <a:rPr lang="en-US" sz="1100" b="1" dirty="0">
                <a:solidFill>
                  <a:srgbClr val="000000"/>
                </a:solidFill>
                <a:latin typeface="Arial" charset="0"/>
                <a:cs typeface="Arial" charset="0"/>
              </a:rPr>
              <a:t>, 1</a:t>
            </a:r>
            <a:r>
              <a:rPr lang="en-US" sz="1100" b="1" baseline="30000" dirty="0">
                <a:solidFill>
                  <a:srgbClr val="000000"/>
                </a:solidFill>
                <a:latin typeface="Arial" charset="0"/>
                <a:cs typeface="Arial" charset="0"/>
              </a:rPr>
              <a:t>st</a:t>
            </a:r>
            <a:r>
              <a:rPr lang="en-US" sz="1100" b="1" dirty="0">
                <a:solidFill>
                  <a:srgbClr val="000000"/>
                </a:solidFill>
                <a:latin typeface="Arial" charset="0"/>
                <a:cs typeface="Arial" charset="0"/>
              </a:rPr>
              <a:t> ed., 94</a:t>
            </a:r>
          </a:p>
        </p:txBody>
      </p:sp>
      <p:sp>
        <p:nvSpPr>
          <p:cNvPr id="156678" name="Rectangle 6"/>
          <p:cNvSpPr>
            <a:spLocks noChangeArrowheads="1"/>
          </p:cNvSpPr>
          <p:nvPr/>
        </p:nvSpPr>
        <p:spPr bwMode="auto">
          <a:xfrm>
            <a:off x="2071934" y="4901726"/>
            <a:ext cx="6019800" cy="1734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lnSpc>
                <a:spcPct val="90000"/>
              </a:lnSpc>
              <a:spcBef>
                <a:spcPct val="20000"/>
              </a:spcBef>
              <a:spcAft>
                <a:spcPct val="0"/>
              </a:spcAft>
              <a:defRPr/>
            </a:pPr>
            <a:r>
              <a:rPr kumimoji="1" lang="en-US" sz="3200" b="1" dirty="0">
                <a:solidFill>
                  <a:srgbClr val="FFFFFF"/>
                </a:solidFill>
                <a:effectLst>
                  <a:glow rad="228600">
                    <a:srgbClr val="000000"/>
                  </a:glow>
                </a:effectLst>
                <a:latin typeface="Arial" charset="0"/>
                <a:ea typeface="ＭＳ Ｐゴシック" charset="0"/>
                <a:cs typeface="Arial" charset="0"/>
              </a:rPr>
              <a:t>Balak (king of Moab) feels threatened by the huge nation of Israel at his border</a:t>
            </a:r>
          </a:p>
          <a:p>
            <a:pPr defTabSz="914400" fontAlgn="base">
              <a:lnSpc>
                <a:spcPct val="90000"/>
              </a:lnSpc>
              <a:spcBef>
                <a:spcPct val="20000"/>
              </a:spcBef>
              <a:spcAft>
                <a:spcPct val="0"/>
              </a:spcAft>
              <a:defRPr/>
            </a:pPr>
            <a:endParaRPr kumimoji="1" lang="en-US" sz="3200" b="1" dirty="0">
              <a:solidFill>
                <a:srgbClr val="FFFFFF"/>
              </a:solidFill>
              <a:effectLst>
                <a:glow rad="228600">
                  <a:srgbClr val="000000"/>
                </a:glow>
              </a:effectLst>
              <a:latin typeface="Arial" charset="0"/>
              <a:ea typeface="ＭＳ Ｐゴシック" charset="0"/>
              <a:cs typeface="Arial" charset="0"/>
            </a:endParaRPr>
          </a:p>
        </p:txBody>
      </p:sp>
    </p:spTree>
    <p:extLst>
      <p:ext uri="{BB962C8B-B14F-4D97-AF65-F5344CB8AC3E}">
        <p14:creationId xmlns:p14="http://schemas.microsoft.com/office/powerpoint/2010/main" val="191414105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6678">
                                            <p:txEl>
                                              <p:pRg st="0" end="0"/>
                                            </p:txEl>
                                          </p:spTgt>
                                        </p:tgtEl>
                                        <p:attrNameLst>
                                          <p:attrName>style.visibility</p:attrName>
                                        </p:attrNameLst>
                                      </p:cBhvr>
                                      <p:to>
                                        <p:strVal val="visible"/>
                                      </p:to>
                                    </p:set>
                                    <p:animEffect transition="in" filter="blinds(horizontal)">
                                      <p:cBhvr>
                                        <p:cTn id="7" dur="500"/>
                                        <p:tgtEl>
                                          <p:spTgt spid="15667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2"/>
          <p:cNvSpPr>
            <a:spLocks noGrp="1" noChangeArrowheads="1"/>
          </p:cNvSpPr>
          <p:nvPr>
            <p:ph type="title"/>
          </p:nvPr>
        </p:nvSpPr>
        <p:spPr>
          <a:xfrm>
            <a:off x="0" y="-38100"/>
            <a:ext cx="9144000" cy="1143000"/>
          </a:xfrm>
        </p:spPr>
        <p:txBody>
          <a:bodyPr/>
          <a:lstStyle/>
          <a:p>
            <a:pPr eaLnBrk="1" hangingPunct="1"/>
            <a:r>
              <a:rPr kumimoji="1" lang="en-US" sz="3600" b="1">
                <a:solidFill>
                  <a:srgbClr val="FFFFFF"/>
                </a:solidFill>
                <a:latin typeface="Arial" charset="0"/>
              </a:rPr>
              <a:t>The Balaam Narrative (Num. 22–24)</a:t>
            </a:r>
          </a:p>
        </p:txBody>
      </p:sp>
      <p:sp>
        <p:nvSpPr>
          <p:cNvPr id="305154"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b="1">
                <a:solidFill>
                  <a:srgbClr val="FFFFFF"/>
                </a:solidFill>
                <a:latin typeface="Arial" charset="0"/>
                <a:cs typeface="Arial" charset="0"/>
              </a:rPr>
              <a:t>140</a:t>
            </a:r>
          </a:p>
        </p:txBody>
      </p:sp>
      <p:sp>
        <p:nvSpPr>
          <p:cNvPr id="305155" name="Rectangle 6"/>
          <p:cNvSpPr>
            <a:spLocks noChangeArrowheads="1"/>
          </p:cNvSpPr>
          <p:nvPr/>
        </p:nvSpPr>
        <p:spPr bwMode="auto">
          <a:xfrm>
            <a:off x="-1" y="1731818"/>
            <a:ext cx="5162701" cy="1195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lnSpc>
                <a:spcPct val="90000"/>
              </a:lnSpc>
              <a:spcBef>
                <a:spcPct val="20000"/>
              </a:spcBef>
              <a:spcAft>
                <a:spcPct val="0"/>
              </a:spcAft>
            </a:pPr>
            <a:r>
              <a:rPr kumimoji="1" lang="en-US" sz="3200" b="1" dirty="0">
                <a:solidFill>
                  <a:srgbClr val="FFFFFF"/>
                </a:solidFill>
                <a:latin typeface="Arial" charset="0"/>
                <a:ea typeface="ＭＳ Ｐゴシック" charset="0"/>
                <a:cs typeface="Arial" charset="0"/>
              </a:rPr>
              <a:t>Balak</a:t>
            </a:r>
          </a:p>
          <a:p>
            <a:pPr algn="ctr" defTabSz="914400" fontAlgn="base">
              <a:lnSpc>
                <a:spcPct val="90000"/>
              </a:lnSpc>
              <a:spcBef>
                <a:spcPct val="20000"/>
              </a:spcBef>
              <a:spcAft>
                <a:spcPct val="0"/>
              </a:spcAft>
            </a:pPr>
            <a:r>
              <a:rPr kumimoji="1" lang="en-US" sz="3200" b="1" dirty="0">
                <a:solidFill>
                  <a:srgbClr val="FFFFFF"/>
                </a:solidFill>
                <a:latin typeface="Arial" charset="0"/>
                <a:ea typeface="ＭＳ Ｐゴシック" charset="0"/>
                <a:cs typeface="Arial" charset="0"/>
              </a:rPr>
              <a:t>King of Moab</a:t>
            </a:r>
          </a:p>
        </p:txBody>
      </p:sp>
      <p:sp>
        <p:nvSpPr>
          <p:cNvPr id="305156"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1100" b="1">
                <a:solidFill>
                  <a:srgbClr val="000000"/>
                </a:solidFill>
                <a:latin typeface="Arial" charset="0"/>
                <a:cs typeface="Arial" charset="0"/>
              </a:rPr>
              <a:t>Beitzel, </a:t>
            </a:r>
            <a:r>
              <a:rPr lang="en-US" sz="1100" b="1" i="1">
                <a:solidFill>
                  <a:srgbClr val="000000"/>
                </a:solidFill>
                <a:latin typeface="Arial" charset="0"/>
                <a:cs typeface="Arial" charset="0"/>
              </a:rPr>
              <a:t>Moody Atlas</a:t>
            </a:r>
            <a:r>
              <a:rPr lang="en-US" sz="1100" b="1">
                <a:solidFill>
                  <a:srgbClr val="000000"/>
                </a:solidFill>
                <a:latin typeface="Arial" charset="0"/>
                <a:cs typeface="Arial" charset="0"/>
              </a:rPr>
              <a:t>, 1</a:t>
            </a:r>
            <a:r>
              <a:rPr lang="en-US" sz="1100" b="1" baseline="30000">
                <a:solidFill>
                  <a:srgbClr val="000000"/>
                </a:solidFill>
                <a:latin typeface="Arial" charset="0"/>
                <a:cs typeface="Arial" charset="0"/>
              </a:rPr>
              <a:t>st</a:t>
            </a:r>
            <a:r>
              <a:rPr lang="en-US" sz="1100" b="1">
                <a:solidFill>
                  <a:srgbClr val="000000"/>
                </a:solidFill>
                <a:latin typeface="Arial" charset="0"/>
                <a:cs typeface="Arial" charset="0"/>
              </a:rPr>
              <a:t> ed., 94</a:t>
            </a:r>
          </a:p>
        </p:txBody>
      </p:sp>
      <p:pic>
        <p:nvPicPr>
          <p:cNvPr id="8" name="Picture 7" descr="Screen Shot 2017-03-13 at 11.47.11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606" y="2927195"/>
            <a:ext cx="9144000" cy="3930805"/>
          </a:xfrm>
          <a:prstGeom prst="rect">
            <a:avLst/>
          </a:prstGeom>
        </p:spPr>
      </p:pic>
      <p:sp>
        <p:nvSpPr>
          <p:cNvPr id="9" name="Rectangle 6"/>
          <p:cNvSpPr>
            <a:spLocks noChangeArrowheads="1"/>
          </p:cNvSpPr>
          <p:nvPr/>
        </p:nvSpPr>
        <p:spPr bwMode="auto">
          <a:xfrm>
            <a:off x="4976090" y="1731818"/>
            <a:ext cx="4167910" cy="1195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lnSpc>
                <a:spcPct val="90000"/>
              </a:lnSpc>
              <a:spcBef>
                <a:spcPct val="20000"/>
              </a:spcBef>
              <a:spcAft>
                <a:spcPct val="0"/>
              </a:spcAft>
            </a:pPr>
            <a:r>
              <a:rPr kumimoji="1" lang="en-US" sz="3200" b="1" dirty="0">
                <a:solidFill>
                  <a:srgbClr val="FFFFFF"/>
                </a:solidFill>
                <a:latin typeface="Arial" charset="0"/>
                <a:ea typeface="ＭＳ Ｐゴシック" charset="0"/>
                <a:cs typeface="Arial" charset="0"/>
              </a:rPr>
              <a:t>Balaam</a:t>
            </a:r>
          </a:p>
          <a:p>
            <a:pPr algn="ctr" defTabSz="914400" fontAlgn="base">
              <a:lnSpc>
                <a:spcPct val="90000"/>
              </a:lnSpc>
              <a:spcBef>
                <a:spcPct val="20000"/>
              </a:spcBef>
              <a:spcAft>
                <a:spcPct val="0"/>
              </a:spcAft>
            </a:pPr>
            <a:r>
              <a:rPr kumimoji="1" lang="en-US" sz="3200" b="1" dirty="0">
                <a:solidFill>
                  <a:srgbClr val="FFFFFF"/>
                </a:solidFill>
                <a:latin typeface="Arial" charset="0"/>
                <a:ea typeface="ＭＳ Ｐゴシック" charset="0"/>
                <a:cs typeface="Arial" charset="0"/>
              </a:rPr>
              <a:t>Pagan Prophet</a:t>
            </a:r>
          </a:p>
        </p:txBody>
      </p:sp>
    </p:spTree>
    <p:extLst>
      <p:ext uri="{BB962C8B-B14F-4D97-AF65-F5344CB8AC3E}">
        <p14:creationId xmlns:p14="http://schemas.microsoft.com/office/powerpoint/2010/main" val="3649921037"/>
      </p:ext>
    </p:extLst>
  </p:cSld>
  <p:clrMapOvr>
    <a:masterClrMapping/>
  </p:clrMapOvr>
  <p:transition spd="med">
    <p:randomBar dir="vert"/>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rael Map Tribes No Names of Tribes or Neighbor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1" y="0"/>
            <a:ext cx="3079751" cy="6934200"/>
          </a:xfrm>
          <a:prstGeom prst="rect">
            <a:avLst/>
          </a:prstGeom>
        </p:spPr>
      </p:pic>
      <p:sp>
        <p:nvSpPr>
          <p:cNvPr id="15" name="Text Box 19"/>
          <p:cNvSpPr txBox="1">
            <a:spLocks noChangeArrowheads="1"/>
          </p:cNvSpPr>
          <p:nvPr/>
        </p:nvSpPr>
        <p:spPr bwMode="auto">
          <a:xfrm>
            <a:off x="688825" y="4775858"/>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fontAlgn="base">
              <a:spcBef>
                <a:spcPct val="50000"/>
              </a:spcBef>
              <a:spcAft>
                <a:spcPct val="0"/>
              </a:spcAft>
              <a:defRPr/>
            </a:pPr>
            <a:r>
              <a:rPr lang="en-US" sz="3200" b="1" dirty="0">
                <a:solidFill>
                  <a:srgbClr val="66FF33"/>
                </a:solidFill>
                <a:effectLst>
                  <a:glow rad="101600">
                    <a:srgbClr val="000000">
                      <a:alpha val="75000"/>
                    </a:srgbClr>
                  </a:glow>
                </a:effectLst>
                <a:latin typeface="Arial"/>
                <a:ea typeface="ＭＳ Ｐゴシック" charset="0"/>
                <a:cs typeface="Arial"/>
              </a:rPr>
              <a:t>Moab</a:t>
            </a:r>
          </a:p>
        </p:txBody>
      </p:sp>
      <p:sp>
        <p:nvSpPr>
          <p:cNvPr id="16" name="Text Box 20"/>
          <p:cNvSpPr txBox="1">
            <a:spLocks noChangeArrowheads="1"/>
          </p:cNvSpPr>
          <p:nvPr/>
        </p:nvSpPr>
        <p:spPr bwMode="auto">
          <a:xfrm>
            <a:off x="480510" y="206057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fontAlgn="base">
              <a:spcBef>
                <a:spcPct val="50000"/>
              </a:spcBef>
              <a:spcAft>
                <a:spcPct val="0"/>
              </a:spcAft>
              <a:defRPr/>
            </a:pPr>
            <a:r>
              <a:rPr lang="en-US" sz="3200" b="1" dirty="0">
                <a:solidFill>
                  <a:srgbClr val="66FF33"/>
                </a:solidFill>
                <a:effectLst>
                  <a:glow rad="101600">
                    <a:srgbClr val="000000">
                      <a:alpha val="75000"/>
                    </a:srgbClr>
                  </a:glow>
                </a:effectLst>
                <a:latin typeface="Arial"/>
                <a:ea typeface="ＭＳ Ｐゴシック" charset="0"/>
                <a:cs typeface="Arial"/>
              </a:rPr>
              <a:t>Ammon</a:t>
            </a:r>
          </a:p>
        </p:txBody>
      </p:sp>
      <p:sp>
        <p:nvSpPr>
          <p:cNvPr id="17" name="Text Box 21"/>
          <p:cNvSpPr txBox="1">
            <a:spLocks noChangeArrowheads="1"/>
          </p:cNvSpPr>
          <p:nvPr/>
        </p:nvSpPr>
        <p:spPr bwMode="auto">
          <a:xfrm>
            <a:off x="688825" y="5863921"/>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fontAlgn="base">
              <a:spcBef>
                <a:spcPct val="50000"/>
              </a:spcBef>
              <a:spcAft>
                <a:spcPct val="0"/>
              </a:spcAft>
              <a:defRPr/>
            </a:pPr>
            <a:r>
              <a:rPr lang="en-US" sz="3200" b="1" dirty="0">
                <a:solidFill>
                  <a:srgbClr val="66FF33"/>
                </a:solidFill>
                <a:effectLst>
                  <a:glow rad="101600">
                    <a:srgbClr val="000000">
                      <a:alpha val="75000"/>
                    </a:srgbClr>
                  </a:glow>
                </a:effectLst>
                <a:latin typeface="Arial"/>
                <a:ea typeface="ＭＳ Ｐゴシック" charset="0"/>
                <a:cs typeface="Arial"/>
              </a:rPr>
              <a:t>Edom</a:t>
            </a:r>
          </a:p>
        </p:txBody>
      </p:sp>
      <p:sp>
        <p:nvSpPr>
          <p:cNvPr id="18" name="Text Box 21"/>
          <p:cNvSpPr txBox="1">
            <a:spLocks noChangeArrowheads="1"/>
          </p:cNvSpPr>
          <p:nvPr/>
        </p:nvSpPr>
        <p:spPr bwMode="auto">
          <a:xfrm>
            <a:off x="42606" y="6387573"/>
            <a:ext cx="5992224"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fontAlgn="base">
              <a:spcBef>
                <a:spcPct val="50000"/>
              </a:spcBef>
              <a:spcAft>
                <a:spcPct val="0"/>
              </a:spcAft>
              <a:defRPr/>
            </a:pPr>
            <a:r>
              <a:rPr lang="en-US" sz="2400" b="1" dirty="0">
                <a:solidFill>
                  <a:srgbClr val="66FF33"/>
                </a:solidFill>
                <a:effectLst>
                  <a:glow rad="101600">
                    <a:srgbClr val="000000">
                      <a:alpha val="75000"/>
                    </a:srgbClr>
                  </a:glow>
                </a:effectLst>
                <a:latin typeface="Arial"/>
                <a:ea typeface="ＭＳ Ｐゴシック" charset="0"/>
                <a:cs typeface="Arial"/>
              </a:rPr>
              <a:t>Neighboring nations related by blood</a:t>
            </a:r>
          </a:p>
        </p:txBody>
      </p:sp>
      <p:sp>
        <p:nvSpPr>
          <p:cNvPr id="292865" name="Rectangle 2"/>
          <p:cNvSpPr>
            <a:spLocks noGrp="1" noChangeArrowheads="1"/>
          </p:cNvSpPr>
          <p:nvPr>
            <p:ph type="title"/>
          </p:nvPr>
        </p:nvSpPr>
        <p:spPr>
          <a:xfrm>
            <a:off x="3276600" y="609600"/>
            <a:ext cx="5867400" cy="1143000"/>
          </a:xfrm>
        </p:spPr>
        <p:txBody>
          <a:bodyPr/>
          <a:lstStyle/>
          <a:p>
            <a:pPr eaLnBrk="1" hangingPunct="1"/>
            <a:r>
              <a:rPr kumimoji="1" lang="en-US">
                <a:solidFill>
                  <a:srgbClr val="000000"/>
                </a:solidFill>
                <a:latin typeface="Arial" charset="0"/>
              </a:rPr>
              <a:t>Transjordan Events</a:t>
            </a:r>
          </a:p>
        </p:txBody>
      </p:sp>
      <p:pic>
        <p:nvPicPr>
          <p:cNvPr id="292866"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55950" y="-76200"/>
            <a:ext cx="307975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pic>
      <p:sp>
        <p:nvSpPr>
          <p:cNvPr id="292867"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b="1">
                <a:solidFill>
                  <a:srgbClr val="FFFFFF"/>
                </a:solidFill>
                <a:latin typeface="Arial" charset="0"/>
                <a:cs typeface="Arial" charset="0"/>
              </a:rPr>
              <a:t>140</a:t>
            </a:r>
          </a:p>
        </p:txBody>
      </p:sp>
      <p:sp>
        <p:nvSpPr>
          <p:cNvPr id="292871" name="Text Box 5"/>
          <p:cNvSpPr txBox="1">
            <a:spLocks noChangeArrowheads="1"/>
          </p:cNvSpPr>
          <p:nvPr/>
        </p:nvSpPr>
        <p:spPr bwMode="auto">
          <a:xfrm>
            <a:off x="-3079750" y="6016625"/>
            <a:ext cx="1116013"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1100" b="1" dirty="0">
                <a:solidFill>
                  <a:srgbClr val="000000"/>
                </a:solidFill>
                <a:latin typeface="Arial" charset="0"/>
                <a:cs typeface="Arial" charset="0"/>
              </a:rPr>
              <a:t>Beitzel, </a:t>
            </a:r>
            <a:r>
              <a:rPr lang="en-US" sz="1100" b="1" i="1" dirty="0">
                <a:solidFill>
                  <a:srgbClr val="000000"/>
                </a:solidFill>
                <a:latin typeface="Arial" charset="0"/>
                <a:cs typeface="Arial" charset="0"/>
              </a:rPr>
              <a:t>Moody Atlas</a:t>
            </a:r>
            <a:r>
              <a:rPr lang="en-US" sz="1100" b="1" dirty="0">
                <a:solidFill>
                  <a:srgbClr val="000000"/>
                </a:solidFill>
                <a:latin typeface="Arial" charset="0"/>
                <a:cs typeface="Arial" charset="0"/>
              </a:rPr>
              <a:t>, 1</a:t>
            </a:r>
            <a:r>
              <a:rPr lang="en-US" sz="1100" b="1" baseline="30000" dirty="0">
                <a:solidFill>
                  <a:srgbClr val="000000"/>
                </a:solidFill>
                <a:latin typeface="Arial" charset="0"/>
                <a:cs typeface="Arial" charset="0"/>
              </a:rPr>
              <a:t>st</a:t>
            </a:r>
            <a:r>
              <a:rPr lang="en-US" sz="1100" b="1" dirty="0">
                <a:solidFill>
                  <a:srgbClr val="000000"/>
                </a:solidFill>
                <a:latin typeface="Arial" charset="0"/>
                <a:cs typeface="Arial" charset="0"/>
              </a:rPr>
              <a:t> ed., 94</a:t>
            </a:r>
          </a:p>
        </p:txBody>
      </p:sp>
      <p:sp>
        <p:nvSpPr>
          <p:cNvPr id="156678" name="Rectangle 6"/>
          <p:cNvSpPr>
            <a:spLocks noChangeArrowheads="1"/>
          </p:cNvSpPr>
          <p:nvPr/>
        </p:nvSpPr>
        <p:spPr bwMode="auto">
          <a:xfrm>
            <a:off x="2071934" y="4901726"/>
            <a:ext cx="6019800" cy="1734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lnSpc>
                <a:spcPct val="90000"/>
              </a:lnSpc>
              <a:spcBef>
                <a:spcPct val="20000"/>
              </a:spcBef>
              <a:spcAft>
                <a:spcPct val="0"/>
              </a:spcAft>
              <a:defRPr/>
            </a:pPr>
            <a:r>
              <a:rPr kumimoji="1" lang="en-US" sz="3200" b="1" dirty="0">
                <a:solidFill>
                  <a:srgbClr val="FFFFFF"/>
                </a:solidFill>
                <a:effectLst>
                  <a:glow rad="228600">
                    <a:srgbClr val="000000"/>
                  </a:glow>
                </a:effectLst>
                <a:latin typeface="Arial" charset="0"/>
                <a:ea typeface="ＭＳ Ｐゴシック" charset="0"/>
                <a:cs typeface="Arial" charset="0"/>
              </a:rPr>
              <a:t>Balak (king of Moab) feels threatened by the huge nation of Israel at his border</a:t>
            </a:r>
          </a:p>
          <a:p>
            <a:pPr defTabSz="914400" fontAlgn="base">
              <a:lnSpc>
                <a:spcPct val="90000"/>
              </a:lnSpc>
              <a:spcBef>
                <a:spcPct val="20000"/>
              </a:spcBef>
              <a:spcAft>
                <a:spcPct val="0"/>
              </a:spcAft>
              <a:defRPr/>
            </a:pPr>
            <a:endParaRPr kumimoji="1" lang="en-US" sz="3200" b="1" dirty="0">
              <a:solidFill>
                <a:srgbClr val="FFFFFF"/>
              </a:solidFill>
              <a:effectLst>
                <a:glow rad="228600">
                  <a:srgbClr val="000000"/>
                </a:glow>
              </a:effectLst>
              <a:latin typeface="Arial" charset="0"/>
              <a:ea typeface="ＭＳ Ｐゴシック" charset="0"/>
              <a:cs typeface="Arial" charset="0"/>
            </a:endParaRPr>
          </a:p>
        </p:txBody>
      </p:sp>
      <p:sp>
        <p:nvSpPr>
          <p:cNvPr id="27" name="Rectangle 6"/>
          <p:cNvSpPr>
            <a:spLocks noChangeArrowheads="1"/>
          </p:cNvSpPr>
          <p:nvPr/>
        </p:nvSpPr>
        <p:spPr bwMode="auto">
          <a:xfrm>
            <a:off x="2740671" y="22530"/>
            <a:ext cx="4891458" cy="1235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lnSpc>
                <a:spcPct val="90000"/>
              </a:lnSpc>
              <a:spcBef>
                <a:spcPct val="20000"/>
              </a:spcBef>
              <a:spcAft>
                <a:spcPct val="0"/>
              </a:spcAft>
              <a:defRPr/>
            </a:pPr>
            <a:r>
              <a:rPr kumimoji="1" lang="en-US" sz="3200" b="1" dirty="0">
                <a:solidFill>
                  <a:srgbClr val="FFFFFF"/>
                </a:solidFill>
                <a:effectLst>
                  <a:glow rad="228600">
                    <a:srgbClr val="000000"/>
                  </a:glow>
                </a:effectLst>
                <a:latin typeface="Arial" charset="0"/>
                <a:ea typeface="ＭＳ Ｐゴシック" charset="0"/>
                <a:cs typeface="Arial" charset="0"/>
              </a:rPr>
              <a:t>Balak hires the pagan prophet Balaam to curse Israel</a:t>
            </a:r>
          </a:p>
          <a:p>
            <a:pPr defTabSz="914400" fontAlgn="base">
              <a:lnSpc>
                <a:spcPct val="90000"/>
              </a:lnSpc>
              <a:spcBef>
                <a:spcPct val="20000"/>
              </a:spcBef>
              <a:spcAft>
                <a:spcPct val="0"/>
              </a:spcAft>
              <a:defRPr/>
            </a:pPr>
            <a:endParaRPr kumimoji="1" lang="en-US" sz="3200" b="1" dirty="0">
              <a:solidFill>
                <a:srgbClr val="FFFFFF"/>
              </a:solidFill>
              <a:effectLst>
                <a:glow rad="228600">
                  <a:srgbClr val="000000"/>
                </a:glow>
              </a:effectLst>
              <a:latin typeface="Arial" charset="0"/>
              <a:ea typeface="ＭＳ Ｐゴシック" charset="0"/>
              <a:cs typeface="Arial" charset="0"/>
            </a:endParaRPr>
          </a:p>
        </p:txBody>
      </p:sp>
      <p:sp>
        <p:nvSpPr>
          <p:cNvPr id="28" name="Rectangle 6"/>
          <p:cNvSpPr>
            <a:spLocks noChangeArrowheads="1"/>
          </p:cNvSpPr>
          <p:nvPr/>
        </p:nvSpPr>
        <p:spPr bwMode="auto">
          <a:xfrm>
            <a:off x="2071934" y="3481135"/>
            <a:ext cx="6019800" cy="1297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lnSpc>
                <a:spcPct val="90000"/>
              </a:lnSpc>
              <a:spcBef>
                <a:spcPct val="20000"/>
              </a:spcBef>
              <a:spcAft>
                <a:spcPct val="0"/>
              </a:spcAft>
              <a:defRPr/>
            </a:pPr>
            <a:r>
              <a:rPr kumimoji="1" lang="en-US" sz="3200" b="1" dirty="0">
                <a:solidFill>
                  <a:srgbClr val="FFFFFF"/>
                </a:solidFill>
                <a:effectLst>
                  <a:glow rad="228600">
                    <a:srgbClr val="000000"/>
                  </a:glow>
                </a:effectLst>
                <a:latin typeface="Arial" charset="0"/>
                <a:ea typeface="ＭＳ Ｐゴシック" charset="0"/>
                <a:cs typeface="Arial" charset="0"/>
              </a:rPr>
              <a:t>Balaam blesses Israel instead (Num. 22–24)!</a:t>
            </a:r>
          </a:p>
          <a:p>
            <a:pPr defTabSz="914400" fontAlgn="base">
              <a:lnSpc>
                <a:spcPct val="90000"/>
              </a:lnSpc>
              <a:spcBef>
                <a:spcPct val="20000"/>
              </a:spcBef>
              <a:spcAft>
                <a:spcPct val="0"/>
              </a:spcAft>
              <a:defRPr/>
            </a:pPr>
            <a:endParaRPr kumimoji="1" lang="en-US" sz="3200" b="1" dirty="0">
              <a:solidFill>
                <a:srgbClr val="FFFFFF"/>
              </a:solidFill>
              <a:effectLst>
                <a:glow rad="228600">
                  <a:srgbClr val="000000"/>
                </a:glow>
              </a:effectLst>
              <a:latin typeface="Arial" charset="0"/>
              <a:ea typeface="ＭＳ Ｐゴシック" charset="0"/>
              <a:cs typeface="Arial" charset="0"/>
            </a:endParaRPr>
          </a:p>
        </p:txBody>
      </p:sp>
      <p:cxnSp>
        <p:nvCxnSpPr>
          <p:cNvPr id="29" name="Straight Arrow Connector 28"/>
          <p:cNvCxnSpPr>
            <a:cxnSpLocks noChangeShapeType="1"/>
          </p:cNvCxnSpPr>
          <p:nvPr/>
        </p:nvCxnSpPr>
        <p:spPr bwMode="auto">
          <a:xfrm flipH="1">
            <a:off x="1870144" y="22530"/>
            <a:ext cx="776764" cy="4511881"/>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3726990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blinds(horizontal)">
                                      <p:cBhvr>
                                        <p:cTn id="7" dur="500"/>
                                        <p:tgtEl>
                                          <p:spTgt spid="27">
                                            <p:txEl>
                                              <p:pRg st="0" end="0"/>
                                            </p:txEl>
                                          </p:spTgt>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right)">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28">
                                            <p:txEl>
                                              <p:pRg st="0" end="0"/>
                                            </p:txEl>
                                          </p:spTgt>
                                        </p:tgtEl>
                                        <p:attrNameLst>
                                          <p:attrName>style.visibility</p:attrName>
                                        </p:attrNameLst>
                                      </p:cBhvr>
                                      <p:to>
                                        <p:strVal val="visible"/>
                                      </p:to>
                                    </p:set>
                                    <p:animEffect transition="in" filter="blinds(horizontal)">
                                      <p:cBhvr>
                                        <p:cTn id="16"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rael Map Tribes No Names of Tribes or Neighbor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1" y="0"/>
            <a:ext cx="3079751" cy="6934200"/>
          </a:xfrm>
          <a:prstGeom prst="rect">
            <a:avLst/>
          </a:prstGeom>
        </p:spPr>
      </p:pic>
      <p:sp>
        <p:nvSpPr>
          <p:cNvPr id="12" name="Text Box 6"/>
          <p:cNvSpPr txBox="1">
            <a:spLocks noChangeArrowheads="1"/>
          </p:cNvSpPr>
          <p:nvPr/>
        </p:nvSpPr>
        <p:spPr bwMode="auto">
          <a:xfrm>
            <a:off x="765451" y="2638787"/>
            <a:ext cx="1979121"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fontAlgn="base">
              <a:spcBef>
                <a:spcPct val="50000"/>
              </a:spcBef>
              <a:spcAft>
                <a:spcPct val="0"/>
              </a:spcAft>
              <a:defRPr/>
            </a:pPr>
            <a:r>
              <a:rPr lang="en-US" sz="3200" b="1" dirty="0">
                <a:solidFill>
                  <a:srgbClr val="CCFFCC"/>
                </a:solidFill>
                <a:effectLst>
                  <a:glow rad="101600">
                    <a:srgbClr val="000000">
                      <a:alpha val="75000"/>
                    </a:srgbClr>
                  </a:glow>
                </a:effectLst>
                <a:latin typeface="Arial"/>
                <a:ea typeface="ＭＳ Ｐゴシック" charset="0"/>
                <a:cs typeface="Arial"/>
              </a:rPr>
              <a:t>Kingdom of </a:t>
            </a:r>
            <a:r>
              <a:rPr lang="en-US" sz="3200" b="1" dirty="0" err="1">
                <a:solidFill>
                  <a:srgbClr val="CCFFCC"/>
                </a:solidFill>
                <a:effectLst>
                  <a:glow rad="101600">
                    <a:srgbClr val="000000">
                      <a:alpha val="75000"/>
                    </a:srgbClr>
                  </a:glow>
                </a:effectLst>
                <a:latin typeface="Arial"/>
                <a:ea typeface="ＭＳ Ｐゴシック" charset="0"/>
                <a:cs typeface="Arial"/>
              </a:rPr>
              <a:t>Sihon</a:t>
            </a:r>
            <a:endParaRPr lang="en-US" sz="3200" b="1" dirty="0">
              <a:solidFill>
                <a:srgbClr val="CCFFCC"/>
              </a:solidFill>
              <a:effectLst>
                <a:glow rad="101600">
                  <a:srgbClr val="000000">
                    <a:alpha val="75000"/>
                  </a:srgbClr>
                </a:glow>
              </a:effectLst>
              <a:latin typeface="Arial"/>
              <a:ea typeface="ＭＳ Ｐゴシック" charset="0"/>
              <a:cs typeface="Arial"/>
            </a:endParaRPr>
          </a:p>
        </p:txBody>
      </p:sp>
      <p:sp>
        <p:nvSpPr>
          <p:cNvPr id="14" name="Text Box 8"/>
          <p:cNvSpPr txBox="1">
            <a:spLocks noChangeArrowheads="1"/>
          </p:cNvSpPr>
          <p:nvPr/>
        </p:nvSpPr>
        <p:spPr bwMode="auto">
          <a:xfrm>
            <a:off x="688825" y="782290"/>
            <a:ext cx="2086986"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fontAlgn="base">
              <a:spcBef>
                <a:spcPct val="50000"/>
              </a:spcBef>
              <a:spcAft>
                <a:spcPct val="0"/>
              </a:spcAft>
              <a:defRPr/>
            </a:pPr>
            <a:r>
              <a:rPr lang="en-US" sz="3200" b="1" dirty="0">
                <a:solidFill>
                  <a:srgbClr val="CCFFCC"/>
                </a:solidFill>
                <a:effectLst>
                  <a:glow rad="101600">
                    <a:srgbClr val="000000">
                      <a:alpha val="75000"/>
                    </a:srgbClr>
                  </a:glow>
                </a:effectLst>
                <a:latin typeface="Arial"/>
                <a:ea typeface="ＭＳ Ｐゴシック" charset="0"/>
                <a:cs typeface="Arial"/>
              </a:rPr>
              <a:t>Kingdom of </a:t>
            </a:r>
            <a:r>
              <a:rPr lang="en-US" sz="3200" b="1" dirty="0" err="1">
                <a:solidFill>
                  <a:srgbClr val="CCFFCC"/>
                </a:solidFill>
                <a:effectLst>
                  <a:glow rad="101600">
                    <a:srgbClr val="000000">
                      <a:alpha val="75000"/>
                    </a:srgbClr>
                  </a:glow>
                </a:effectLst>
                <a:latin typeface="Arial"/>
                <a:ea typeface="ＭＳ Ｐゴシック" charset="0"/>
                <a:cs typeface="Arial"/>
              </a:rPr>
              <a:t>Og</a:t>
            </a:r>
            <a:endParaRPr lang="en-US" sz="3200" b="1" dirty="0">
              <a:solidFill>
                <a:srgbClr val="CCFFCC"/>
              </a:solidFill>
              <a:effectLst>
                <a:glow rad="101600">
                  <a:srgbClr val="000000">
                    <a:alpha val="75000"/>
                  </a:srgbClr>
                </a:glow>
              </a:effectLst>
              <a:latin typeface="Arial"/>
              <a:ea typeface="ＭＳ Ｐゴシック" charset="0"/>
              <a:cs typeface="Arial"/>
            </a:endParaRPr>
          </a:p>
        </p:txBody>
      </p:sp>
      <p:sp>
        <p:nvSpPr>
          <p:cNvPr id="15" name="Text Box 19"/>
          <p:cNvSpPr txBox="1">
            <a:spLocks noChangeArrowheads="1"/>
          </p:cNvSpPr>
          <p:nvPr/>
        </p:nvSpPr>
        <p:spPr bwMode="auto">
          <a:xfrm>
            <a:off x="688825" y="4775858"/>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fontAlgn="base">
              <a:spcBef>
                <a:spcPct val="50000"/>
              </a:spcBef>
              <a:spcAft>
                <a:spcPct val="0"/>
              </a:spcAft>
              <a:defRPr/>
            </a:pPr>
            <a:r>
              <a:rPr lang="en-US" sz="3200" b="1" dirty="0">
                <a:solidFill>
                  <a:srgbClr val="66FF33"/>
                </a:solidFill>
                <a:effectLst>
                  <a:glow rad="101600">
                    <a:srgbClr val="000000">
                      <a:alpha val="75000"/>
                    </a:srgbClr>
                  </a:glow>
                </a:effectLst>
                <a:latin typeface="Arial"/>
                <a:ea typeface="ＭＳ Ｐゴシック" charset="0"/>
                <a:cs typeface="Arial"/>
              </a:rPr>
              <a:t>Moab</a:t>
            </a:r>
          </a:p>
        </p:txBody>
      </p:sp>
      <p:sp>
        <p:nvSpPr>
          <p:cNvPr id="16" name="Text Box 20"/>
          <p:cNvSpPr txBox="1">
            <a:spLocks noChangeArrowheads="1"/>
          </p:cNvSpPr>
          <p:nvPr/>
        </p:nvSpPr>
        <p:spPr bwMode="auto">
          <a:xfrm>
            <a:off x="480510" y="206057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fontAlgn="base">
              <a:spcBef>
                <a:spcPct val="50000"/>
              </a:spcBef>
              <a:spcAft>
                <a:spcPct val="0"/>
              </a:spcAft>
              <a:defRPr/>
            </a:pPr>
            <a:r>
              <a:rPr lang="en-US" sz="3200" b="1" dirty="0">
                <a:solidFill>
                  <a:srgbClr val="66FF33"/>
                </a:solidFill>
                <a:effectLst>
                  <a:glow rad="101600">
                    <a:srgbClr val="000000">
                      <a:alpha val="75000"/>
                    </a:srgbClr>
                  </a:glow>
                </a:effectLst>
                <a:latin typeface="Arial"/>
                <a:ea typeface="ＭＳ Ｐゴシック" charset="0"/>
                <a:cs typeface="Arial"/>
              </a:rPr>
              <a:t>Ammon</a:t>
            </a:r>
          </a:p>
        </p:txBody>
      </p:sp>
      <p:sp>
        <p:nvSpPr>
          <p:cNvPr id="17" name="Text Box 21"/>
          <p:cNvSpPr txBox="1">
            <a:spLocks noChangeArrowheads="1"/>
          </p:cNvSpPr>
          <p:nvPr/>
        </p:nvSpPr>
        <p:spPr bwMode="auto">
          <a:xfrm>
            <a:off x="688825" y="5863921"/>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fontAlgn="base">
              <a:spcBef>
                <a:spcPct val="50000"/>
              </a:spcBef>
              <a:spcAft>
                <a:spcPct val="0"/>
              </a:spcAft>
              <a:defRPr/>
            </a:pPr>
            <a:r>
              <a:rPr lang="en-US" sz="3200" b="1" dirty="0">
                <a:solidFill>
                  <a:srgbClr val="66FF33"/>
                </a:solidFill>
                <a:effectLst>
                  <a:glow rad="101600">
                    <a:srgbClr val="000000">
                      <a:alpha val="75000"/>
                    </a:srgbClr>
                  </a:glow>
                </a:effectLst>
                <a:latin typeface="Arial"/>
                <a:ea typeface="ＭＳ Ｐゴシック" charset="0"/>
                <a:cs typeface="Arial"/>
              </a:rPr>
              <a:t>Edom</a:t>
            </a:r>
          </a:p>
        </p:txBody>
      </p:sp>
      <p:sp>
        <p:nvSpPr>
          <p:cNvPr id="18" name="Text Box 21"/>
          <p:cNvSpPr txBox="1">
            <a:spLocks noChangeArrowheads="1"/>
          </p:cNvSpPr>
          <p:nvPr/>
        </p:nvSpPr>
        <p:spPr bwMode="auto">
          <a:xfrm>
            <a:off x="42606" y="6387573"/>
            <a:ext cx="5992224"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fontAlgn="base">
              <a:spcBef>
                <a:spcPct val="50000"/>
              </a:spcBef>
              <a:spcAft>
                <a:spcPct val="0"/>
              </a:spcAft>
              <a:defRPr/>
            </a:pPr>
            <a:r>
              <a:rPr lang="en-US" sz="2400" b="1" dirty="0">
                <a:solidFill>
                  <a:srgbClr val="66FF33"/>
                </a:solidFill>
                <a:effectLst>
                  <a:glow rad="101600">
                    <a:srgbClr val="000000">
                      <a:alpha val="75000"/>
                    </a:srgbClr>
                  </a:glow>
                </a:effectLst>
                <a:latin typeface="Arial"/>
                <a:ea typeface="ＭＳ Ｐゴシック" charset="0"/>
                <a:cs typeface="Arial"/>
              </a:rPr>
              <a:t>Neighboring nations related by blood</a:t>
            </a:r>
          </a:p>
        </p:txBody>
      </p:sp>
      <p:sp>
        <p:nvSpPr>
          <p:cNvPr id="19" name="Rectangle 2"/>
          <p:cNvSpPr txBox="1">
            <a:spLocks noChangeArrowheads="1"/>
          </p:cNvSpPr>
          <p:nvPr/>
        </p:nvSpPr>
        <p:spPr bwMode="auto">
          <a:xfrm>
            <a:off x="75227" y="271908"/>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2400" b="1" i="1" dirty="0" err="1">
                <a:solidFill>
                  <a:srgbClr val="FFFFFF"/>
                </a:solidFill>
                <a:effectLst>
                  <a:glow rad="127000">
                    <a:srgbClr val="000000"/>
                  </a:glow>
                </a:effectLst>
                <a:latin typeface="Arial" charset="0"/>
                <a:ea typeface="ＭＳ Ｐゴシック" charset="0"/>
                <a:cs typeface="ＭＳ Ｐゴシック" charset="0"/>
              </a:rPr>
              <a:t>Edrei</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grpSp>
        <p:nvGrpSpPr>
          <p:cNvPr id="20" name="Group 30"/>
          <p:cNvGrpSpPr>
            <a:grpSpLocks/>
          </p:cNvGrpSpPr>
          <p:nvPr/>
        </p:nvGrpSpPr>
        <p:grpSpPr bwMode="auto">
          <a:xfrm>
            <a:off x="2032007" y="625756"/>
            <a:ext cx="206082" cy="218368"/>
            <a:chOff x="6972297" y="5071534"/>
            <a:chExt cx="206026" cy="218421"/>
          </a:xfrm>
        </p:grpSpPr>
        <p:sp>
          <p:nvSpPr>
            <p:cNvPr id="21"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22"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292865" name="Rectangle 2"/>
          <p:cNvSpPr>
            <a:spLocks noGrp="1" noChangeArrowheads="1"/>
          </p:cNvSpPr>
          <p:nvPr>
            <p:ph type="title"/>
          </p:nvPr>
        </p:nvSpPr>
        <p:spPr>
          <a:xfrm>
            <a:off x="3276600" y="609600"/>
            <a:ext cx="5867400" cy="1143000"/>
          </a:xfrm>
        </p:spPr>
        <p:txBody>
          <a:bodyPr/>
          <a:lstStyle/>
          <a:p>
            <a:pPr eaLnBrk="1" hangingPunct="1"/>
            <a:r>
              <a:rPr kumimoji="1" lang="en-US">
                <a:solidFill>
                  <a:srgbClr val="FFFFFF"/>
                </a:solidFill>
                <a:latin typeface="Arial" charset="0"/>
              </a:rPr>
              <a:t>Transjordan Events</a:t>
            </a:r>
          </a:p>
        </p:txBody>
      </p:sp>
      <p:pic>
        <p:nvPicPr>
          <p:cNvPr id="292866"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55950" y="-76200"/>
            <a:ext cx="307975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pic>
      <p:sp>
        <p:nvSpPr>
          <p:cNvPr id="292867"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b="1">
                <a:solidFill>
                  <a:srgbClr val="FFFFFF"/>
                </a:solidFill>
                <a:latin typeface="Arial" charset="0"/>
                <a:cs typeface="Arial" charset="0"/>
              </a:rPr>
              <a:t>140</a:t>
            </a:r>
          </a:p>
        </p:txBody>
      </p:sp>
      <p:cxnSp>
        <p:nvCxnSpPr>
          <p:cNvPr id="3" name="Straight Arrow Connector 2"/>
          <p:cNvCxnSpPr>
            <a:cxnSpLocks noChangeShapeType="1"/>
          </p:cNvCxnSpPr>
          <p:nvPr/>
        </p:nvCxnSpPr>
        <p:spPr bwMode="auto">
          <a:xfrm flipH="1">
            <a:off x="1979613" y="2420938"/>
            <a:ext cx="4105275" cy="1512887"/>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a14="http://schemas.microsoft.com/office/drawing/2010/main" xmlns="">
                <a:noFill/>
              </a14:hiddenFill>
            </a:ext>
          </a:extLst>
        </p:spPr>
      </p:cxnSp>
      <p:cxnSp>
        <p:nvCxnSpPr>
          <p:cNvPr id="10" name="Straight Arrow Connector 9"/>
          <p:cNvCxnSpPr>
            <a:cxnSpLocks noChangeShapeType="1"/>
          </p:cNvCxnSpPr>
          <p:nvPr/>
        </p:nvCxnSpPr>
        <p:spPr bwMode="auto">
          <a:xfrm flipH="1" flipV="1">
            <a:off x="2268538" y="836613"/>
            <a:ext cx="5759450" cy="1223962"/>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a14="http://schemas.microsoft.com/office/drawing/2010/main" xmlns="">
                <a:noFill/>
              </a14:hiddenFill>
            </a:ext>
          </a:extLst>
        </p:spPr>
      </p:cxnSp>
      <p:sp>
        <p:nvSpPr>
          <p:cNvPr id="292871" name="Text Box 5"/>
          <p:cNvSpPr txBox="1">
            <a:spLocks noChangeArrowheads="1"/>
          </p:cNvSpPr>
          <p:nvPr/>
        </p:nvSpPr>
        <p:spPr bwMode="auto">
          <a:xfrm>
            <a:off x="-3079750" y="6016625"/>
            <a:ext cx="1116013"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1100" b="1" dirty="0">
                <a:solidFill>
                  <a:srgbClr val="000000"/>
                </a:solidFill>
                <a:latin typeface="Arial" charset="0"/>
                <a:cs typeface="Arial" charset="0"/>
              </a:rPr>
              <a:t>Beitzel, </a:t>
            </a:r>
            <a:r>
              <a:rPr lang="en-US" sz="1100" b="1" i="1" dirty="0">
                <a:solidFill>
                  <a:srgbClr val="000000"/>
                </a:solidFill>
                <a:latin typeface="Arial" charset="0"/>
                <a:cs typeface="Arial" charset="0"/>
              </a:rPr>
              <a:t>Moody Atlas</a:t>
            </a:r>
            <a:r>
              <a:rPr lang="en-US" sz="1100" b="1" dirty="0">
                <a:solidFill>
                  <a:srgbClr val="000000"/>
                </a:solidFill>
                <a:latin typeface="Arial" charset="0"/>
                <a:cs typeface="Arial" charset="0"/>
              </a:rPr>
              <a:t>, 1</a:t>
            </a:r>
            <a:r>
              <a:rPr lang="en-US" sz="1100" b="1" baseline="30000" dirty="0">
                <a:solidFill>
                  <a:srgbClr val="000000"/>
                </a:solidFill>
                <a:latin typeface="Arial" charset="0"/>
                <a:cs typeface="Arial" charset="0"/>
              </a:rPr>
              <a:t>st</a:t>
            </a:r>
            <a:r>
              <a:rPr lang="en-US" sz="1100" b="1" dirty="0">
                <a:solidFill>
                  <a:srgbClr val="000000"/>
                </a:solidFill>
                <a:latin typeface="Arial" charset="0"/>
                <a:cs typeface="Arial" charset="0"/>
              </a:rPr>
              <a:t> ed., 94</a:t>
            </a:r>
          </a:p>
        </p:txBody>
      </p:sp>
      <p:sp>
        <p:nvSpPr>
          <p:cNvPr id="23" name="Rectangle 2"/>
          <p:cNvSpPr txBox="1">
            <a:spLocks noChangeArrowheads="1"/>
          </p:cNvSpPr>
          <p:nvPr/>
        </p:nvSpPr>
        <p:spPr bwMode="auto">
          <a:xfrm>
            <a:off x="-146984" y="3551633"/>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2400" b="1" i="1" dirty="0" err="1">
                <a:solidFill>
                  <a:srgbClr val="FFFFFF"/>
                </a:solidFill>
                <a:effectLst>
                  <a:glow rad="127000">
                    <a:srgbClr val="000000"/>
                  </a:glow>
                </a:effectLst>
                <a:latin typeface="Arial" charset="0"/>
                <a:ea typeface="ＭＳ Ｐゴシック" charset="0"/>
                <a:cs typeface="ＭＳ Ｐゴシック" charset="0"/>
              </a:rPr>
              <a:t>Jahaz</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grpSp>
        <p:nvGrpSpPr>
          <p:cNvPr id="24" name="Group 30"/>
          <p:cNvGrpSpPr>
            <a:grpSpLocks/>
          </p:cNvGrpSpPr>
          <p:nvPr/>
        </p:nvGrpSpPr>
        <p:grpSpPr bwMode="auto">
          <a:xfrm>
            <a:off x="1809796" y="3905481"/>
            <a:ext cx="206082" cy="218368"/>
            <a:chOff x="6972297" y="5071534"/>
            <a:chExt cx="206026" cy="218421"/>
          </a:xfrm>
        </p:grpSpPr>
        <p:sp>
          <p:nvSpPr>
            <p:cNvPr id="25"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26"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156678"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defTabSz="914400" fontAlgn="base">
              <a:lnSpc>
                <a:spcPct val="90000"/>
              </a:lnSpc>
              <a:spcBef>
                <a:spcPct val="20000"/>
              </a:spcBef>
              <a:spcAft>
                <a:spcPct val="0"/>
              </a:spcAft>
              <a:buFontTx/>
              <a:buChar char="•"/>
              <a:defRPr/>
            </a:pPr>
            <a:r>
              <a:rPr kumimoji="1" lang="en-US" sz="3200" b="1" dirty="0">
                <a:solidFill>
                  <a:srgbClr val="FFFFFF"/>
                </a:solidFill>
                <a:effectLst>
                  <a:glow rad="228600">
                    <a:srgbClr val="000000"/>
                  </a:glow>
                </a:effectLst>
                <a:latin typeface="Arial" charset="0"/>
                <a:ea typeface="ＭＳ Ｐゴシック" charset="0"/>
                <a:cs typeface="Arial" charset="0"/>
              </a:rPr>
              <a:t>Victory over </a:t>
            </a:r>
            <a:r>
              <a:rPr kumimoji="1" lang="en-US" sz="3200" b="1" dirty="0" err="1">
                <a:solidFill>
                  <a:srgbClr val="FFFFFF"/>
                </a:solidFill>
                <a:effectLst>
                  <a:glow rad="228600">
                    <a:srgbClr val="000000"/>
                  </a:glow>
                </a:effectLst>
                <a:latin typeface="Arial" charset="0"/>
                <a:ea typeface="ＭＳ Ｐゴシック" charset="0"/>
                <a:cs typeface="Arial" charset="0"/>
              </a:rPr>
              <a:t>Sihon</a:t>
            </a:r>
            <a:r>
              <a:rPr kumimoji="1" lang="en-US" sz="3200" b="1" dirty="0">
                <a:solidFill>
                  <a:srgbClr val="FFFFFF"/>
                </a:solidFill>
                <a:effectLst>
                  <a:glow rad="228600">
                    <a:srgbClr val="000000"/>
                  </a:glow>
                </a:effectLst>
                <a:latin typeface="Arial" charset="0"/>
                <a:ea typeface="ＭＳ Ｐゴシック" charset="0"/>
                <a:cs typeface="Arial" charset="0"/>
              </a:rPr>
              <a:t> and </a:t>
            </a:r>
            <a:r>
              <a:rPr kumimoji="1" lang="en-US" sz="3200" b="1" dirty="0" err="1">
                <a:solidFill>
                  <a:srgbClr val="FFFFFF"/>
                </a:solidFill>
                <a:effectLst>
                  <a:glow rad="228600">
                    <a:srgbClr val="000000"/>
                  </a:glow>
                </a:effectLst>
                <a:latin typeface="Arial" charset="0"/>
                <a:ea typeface="ＭＳ Ｐゴシック" charset="0"/>
                <a:cs typeface="Arial" charset="0"/>
              </a:rPr>
              <a:t>Og</a:t>
            </a:r>
            <a:r>
              <a:rPr kumimoji="1" lang="en-US" sz="3200" b="1" dirty="0">
                <a:solidFill>
                  <a:srgbClr val="FFFFFF"/>
                </a:solidFill>
                <a:effectLst>
                  <a:glow rad="228600">
                    <a:srgbClr val="000000"/>
                  </a:glow>
                </a:effectLst>
                <a:latin typeface="Arial" charset="0"/>
                <a:ea typeface="ＭＳ Ｐゴシック" charset="0"/>
                <a:cs typeface="Arial" charset="0"/>
              </a:rPr>
              <a:t> (Num. 21:21-35)</a:t>
            </a:r>
          </a:p>
          <a:p>
            <a:pPr marL="342900" indent="-342900" defTabSz="914400" fontAlgn="base">
              <a:lnSpc>
                <a:spcPct val="90000"/>
              </a:lnSpc>
              <a:spcBef>
                <a:spcPct val="20000"/>
              </a:spcBef>
              <a:spcAft>
                <a:spcPct val="0"/>
              </a:spcAft>
              <a:buFontTx/>
              <a:buChar char="•"/>
              <a:defRPr/>
            </a:pPr>
            <a:r>
              <a:rPr kumimoji="1" lang="en-US" sz="3200" b="1" dirty="0">
                <a:solidFill>
                  <a:srgbClr val="FFFFFF"/>
                </a:solidFill>
                <a:effectLst>
                  <a:glow rad="228600">
                    <a:srgbClr val="000000"/>
                  </a:glow>
                </a:effectLst>
                <a:latin typeface="Arial" charset="0"/>
                <a:ea typeface="ＭＳ Ｐゴシック" charset="0"/>
                <a:cs typeface="Arial" charset="0"/>
              </a:rPr>
              <a:t>Balak fails to turn God against Israel—blessing by Balaam (Num. 22–24)</a:t>
            </a:r>
          </a:p>
          <a:p>
            <a:pPr defTabSz="914400" fontAlgn="base">
              <a:lnSpc>
                <a:spcPct val="90000"/>
              </a:lnSpc>
              <a:spcBef>
                <a:spcPct val="20000"/>
              </a:spcBef>
              <a:spcAft>
                <a:spcPct val="0"/>
              </a:spcAft>
              <a:buFont typeface="Wingdings" charset="0"/>
              <a:buNone/>
              <a:defRPr/>
            </a:pPr>
            <a:endParaRPr kumimoji="1" lang="en-US" sz="3200" b="1" dirty="0">
              <a:solidFill>
                <a:srgbClr val="FFFFFF"/>
              </a:solidFill>
              <a:effectLst>
                <a:glow rad="228600">
                  <a:srgbClr val="000000"/>
                </a:glow>
              </a:effectLst>
              <a:latin typeface="Arial" charset="0"/>
              <a:ea typeface="ＭＳ Ｐゴシック" charset="0"/>
              <a:cs typeface="Arial" charset="0"/>
            </a:endParaRPr>
          </a:p>
        </p:txBody>
      </p:sp>
    </p:spTree>
    <p:extLst>
      <p:ext uri="{BB962C8B-B14F-4D97-AF65-F5344CB8AC3E}">
        <p14:creationId xmlns:p14="http://schemas.microsoft.com/office/powerpoint/2010/main" val="151229813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56678">
                                            <p:txEl>
                                              <p:pRg st="1" end="1"/>
                                            </p:txEl>
                                          </p:spTgt>
                                        </p:tgtEl>
                                        <p:attrNameLst>
                                          <p:attrName>style.visibility</p:attrName>
                                        </p:attrNameLst>
                                      </p:cBhvr>
                                      <p:to>
                                        <p:strVal val="visible"/>
                                      </p:to>
                                    </p:set>
                                    <p:animEffect transition="in" filter="blinds(horizontal)">
                                      <p:cBhvr>
                                        <p:cTn id="16" dur="500"/>
                                        <p:tgtEl>
                                          <p:spTgt spid="1566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6"/>
          <p:cNvSpPr>
            <a:spLocks noGrp="1" noChangeArrowheads="1"/>
          </p:cNvSpPr>
          <p:nvPr>
            <p:ph type="title" idx="4294967295"/>
          </p:nvPr>
        </p:nvSpPr>
        <p:spPr/>
        <p:txBody>
          <a:bodyPr/>
          <a:lstStyle/>
          <a:p>
            <a:pPr eaLnBrk="1" hangingPunct="1"/>
            <a:r>
              <a:rPr lang="en-US">
                <a:latin typeface="Arial" charset="0"/>
              </a:rPr>
              <a:t>Balaam</a:t>
            </a:r>
          </a:p>
        </p:txBody>
      </p:sp>
      <p:sp>
        <p:nvSpPr>
          <p:cNvPr id="123906"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pic>
        <p:nvPicPr>
          <p:cNvPr id="294915" name="Picture 3" descr="OBALM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527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08" name="Picture 4" descr="OBALM00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09" name="Text Box 5"/>
          <p:cNvSpPr txBox="1">
            <a:spLocks noChangeArrowheads="1"/>
          </p:cNvSpPr>
          <p:nvPr/>
        </p:nvSpPr>
        <p:spPr bwMode="auto">
          <a:xfrm>
            <a:off x="3352800" y="5638800"/>
            <a:ext cx="54864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3200" b="1" dirty="0">
                <a:solidFill>
                  <a:srgbClr val="FFFFFF"/>
                </a:solidFill>
                <a:latin typeface="Arial"/>
                <a:ea typeface="Times New Roman" pitchFamily="-111" charset="0"/>
                <a:cs typeface="Arial"/>
              </a:rPr>
              <a:t>Balaam                          Numbers 22:20-35</a:t>
            </a:r>
          </a:p>
        </p:txBody>
      </p:sp>
    </p:spTree>
    <p:extLst>
      <p:ext uri="{BB962C8B-B14F-4D97-AF65-F5344CB8AC3E}">
        <p14:creationId xmlns:p14="http://schemas.microsoft.com/office/powerpoint/2010/main" val="245437483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5000"/>
                                  </p:stCondLst>
                                  <p:childTnLst>
                                    <p:set>
                                      <p:cBhvr>
                                        <p:cTn id="6" dur="1" fill="hold">
                                          <p:stCondLst>
                                            <p:cond delay="0"/>
                                          </p:stCondLst>
                                        </p:cTn>
                                        <p:tgtEl>
                                          <p:spTgt spid="123908"/>
                                        </p:tgtEl>
                                        <p:attrNameLst>
                                          <p:attrName>style.visibility</p:attrName>
                                        </p:attrNameLst>
                                      </p:cBhvr>
                                      <p:to>
                                        <p:strVal val="visible"/>
                                      </p:to>
                                    </p:set>
                                    <p:animEffect transition="in" filter="checkerboard(across)">
                                      <p:cBhvr>
                                        <p:cTn id="7" dur="500"/>
                                        <p:tgtEl>
                                          <p:spTgt spid="123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Numbers 23</a:t>
            </a:r>
          </a:p>
        </p:txBody>
      </p:sp>
    </p:spTree>
    <p:extLst>
      <p:ext uri="{BB962C8B-B14F-4D97-AF65-F5344CB8AC3E}">
        <p14:creationId xmlns:p14="http://schemas.microsoft.com/office/powerpoint/2010/main" val="204487986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2"/>
          <p:cNvSpPr>
            <a:spLocks noGrp="1" noChangeArrowheads="1"/>
          </p:cNvSpPr>
          <p:nvPr>
            <p:ph type="title"/>
          </p:nvPr>
        </p:nvSpPr>
        <p:spPr>
          <a:xfrm>
            <a:off x="0" y="-38100"/>
            <a:ext cx="9144000" cy="1143000"/>
          </a:xfrm>
        </p:spPr>
        <p:txBody>
          <a:bodyPr/>
          <a:lstStyle/>
          <a:p>
            <a:pPr eaLnBrk="1" hangingPunct="1"/>
            <a:r>
              <a:rPr kumimoji="1" lang="en-US">
                <a:solidFill>
                  <a:srgbClr val="FFFFFF"/>
                </a:solidFill>
                <a:latin typeface="Arial" charset="0"/>
              </a:rPr>
              <a:t>The Balaam Narrative</a:t>
            </a:r>
          </a:p>
        </p:txBody>
      </p:sp>
      <p:sp>
        <p:nvSpPr>
          <p:cNvPr id="296962"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b="1">
                <a:solidFill>
                  <a:srgbClr val="FFFFFF"/>
                </a:solidFill>
                <a:latin typeface="Arial" charset="0"/>
                <a:cs typeface="Arial" charset="0"/>
              </a:rPr>
              <a:t>140</a:t>
            </a:r>
          </a:p>
        </p:txBody>
      </p:sp>
      <p:sp>
        <p:nvSpPr>
          <p:cNvPr id="156678" name="Rectangle 6"/>
          <p:cNvSpPr>
            <a:spLocks noChangeArrowheads="1"/>
          </p:cNvSpPr>
          <p:nvPr/>
        </p:nvSpPr>
        <p:spPr bwMode="auto">
          <a:xfrm>
            <a:off x="4178300" y="1511300"/>
            <a:ext cx="4965700" cy="458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lnSpc>
                <a:spcPct val="90000"/>
              </a:lnSpc>
              <a:spcBef>
                <a:spcPct val="20000"/>
              </a:spcBef>
              <a:spcAft>
                <a:spcPct val="0"/>
              </a:spcAft>
              <a:defRPr/>
            </a:pPr>
            <a:endParaRPr kumimoji="1" lang="en-US" sz="3200" b="1" dirty="0">
              <a:solidFill>
                <a:srgbClr val="FFFFFF"/>
              </a:solidFill>
              <a:latin typeface="Arial" charset="0"/>
              <a:ea typeface="ＭＳ Ｐゴシック" charset="0"/>
              <a:cs typeface="Arial" charset="0"/>
            </a:endParaRPr>
          </a:p>
          <a:p>
            <a:pPr marL="342900" indent="-342900" defTabSz="914400" fontAlgn="base">
              <a:lnSpc>
                <a:spcPct val="90000"/>
              </a:lnSpc>
              <a:spcBef>
                <a:spcPct val="20000"/>
              </a:spcBef>
              <a:spcAft>
                <a:spcPct val="0"/>
              </a:spcAft>
              <a:buFontTx/>
              <a:buChar char="•"/>
              <a:defRPr/>
            </a:pPr>
            <a:r>
              <a:rPr kumimoji="1" lang="en-US" sz="3200" b="1" dirty="0">
                <a:solidFill>
                  <a:srgbClr val="FFFFFF"/>
                </a:solidFill>
                <a:latin typeface="Arial" charset="0"/>
                <a:ea typeface="ＭＳ Ｐゴシック" charset="0"/>
                <a:cs typeface="Arial" charset="0"/>
              </a:rPr>
              <a:t>Balak fails to turn God against Israel–blessing by Balaam (Num. 22–24)</a:t>
            </a:r>
          </a:p>
          <a:p>
            <a:pPr defTabSz="914400" fontAlgn="base">
              <a:lnSpc>
                <a:spcPct val="90000"/>
              </a:lnSpc>
              <a:spcBef>
                <a:spcPct val="20000"/>
              </a:spcBef>
              <a:spcAft>
                <a:spcPct val="0"/>
              </a:spcAft>
              <a:buFont typeface="Wingdings" charset="0"/>
              <a:buNone/>
              <a:defRPr/>
            </a:pPr>
            <a:endParaRPr kumimoji="1" lang="en-US" sz="3200" b="1" dirty="0">
              <a:solidFill>
                <a:srgbClr val="FFFFFF"/>
              </a:solidFill>
              <a:latin typeface="Arial" charset="0"/>
              <a:ea typeface="ＭＳ Ｐゴシック" charset="0"/>
              <a:cs typeface="Arial" charset="0"/>
            </a:endParaRPr>
          </a:p>
        </p:txBody>
      </p:sp>
      <p:sp>
        <p:nvSpPr>
          <p:cNvPr id="296964"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1100" b="1">
                <a:solidFill>
                  <a:srgbClr val="000000"/>
                </a:solidFill>
                <a:latin typeface="Arial" charset="0"/>
                <a:cs typeface="Arial" charset="0"/>
              </a:rPr>
              <a:t>Beitzel, </a:t>
            </a:r>
            <a:r>
              <a:rPr lang="en-US" sz="1100" b="1" i="1">
                <a:solidFill>
                  <a:srgbClr val="000000"/>
                </a:solidFill>
                <a:latin typeface="Arial" charset="0"/>
                <a:cs typeface="Arial" charset="0"/>
              </a:rPr>
              <a:t>Moody Atlas</a:t>
            </a:r>
            <a:r>
              <a:rPr lang="en-US" sz="1100" b="1">
                <a:solidFill>
                  <a:srgbClr val="000000"/>
                </a:solidFill>
                <a:latin typeface="Arial" charset="0"/>
                <a:cs typeface="Arial" charset="0"/>
              </a:rPr>
              <a:t>, 1</a:t>
            </a:r>
            <a:r>
              <a:rPr lang="en-US" sz="1100" b="1" baseline="30000">
                <a:solidFill>
                  <a:srgbClr val="000000"/>
                </a:solidFill>
                <a:latin typeface="Arial" charset="0"/>
                <a:cs typeface="Arial" charset="0"/>
              </a:rPr>
              <a:t>st</a:t>
            </a:r>
            <a:r>
              <a:rPr lang="en-US" sz="1100" b="1">
                <a:solidFill>
                  <a:srgbClr val="000000"/>
                </a:solidFill>
                <a:latin typeface="Arial" charset="0"/>
                <a:cs typeface="Arial" charset="0"/>
              </a:rPr>
              <a:t> ed., 94</a:t>
            </a:r>
          </a:p>
        </p:txBody>
      </p:sp>
      <p:pic>
        <p:nvPicPr>
          <p:cNvPr id="29696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0" y="1231900"/>
            <a:ext cx="3670300" cy="534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32638026"/>
      </p:ext>
    </p:extLst>
  </p:cSld>
  <p:clrMapOvr>
    <a:masterClrMapping/>
  </p:clrMapOvr>
  <p:transition spd="med">
    <p:randomBar dir="vert"/>
  </p:transition>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pic>
        <p:nvPicPr>
          <p:cNvPr id="184322" name="Picture 1" descr="keys-copy.jpg"/>
          <p:cNvPicPr>
            <a:picLocks noChangeAspect="1"/>
          </p:cNvPicPr>
          <p:nvPr/>
        </p:nvPicPr>
        <p:blipFill>
          <a:blip r:embed="rId3" cstate="screen">
            <a:extLst>
              <a:ext uri="{28A0092B-C50C-407E-A947-70E740481C1C}">
                <a14:useLocalDpi xmlns:a14="http://schemas.microsoft.com/office/drawing/2010/main"/>
              </a:ext>
            </a:extLst>
          </a:blip>
          <a:srcRect b="-400"/>
          <a:stretch>
            <a:fillRect/>
          </a:stretch>
        </p:blipFill>
        <p:spPr bwMode="auto">
          <a:xfrm>
            <a:off x="0" y="-26988"/>
            <a:ext cx="9144000"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4" name="Rectangle 3"/>
          <p:cNvSpPr>
            <a:spLocks noGrp="1" noChangeArrowheads="1"/>
          </p:cNvSpPr>
          <p:nvPr>
            <p:ph type="title"/>
          </p:nvPr>
        </p:nvSpPr>
        <p:spPr>
          <a:xfrm>
            <a:off x="1828800" y="609600"/>
            <a:ext cx="5486400" cy="685800"/>
          </a:xfrm>
          <a:solidFill>
            <a:srgbClr val="000000"/>
          </a:solidFill>
        </p:spPr>
        <p:txBody>
          <a:bodyPr/>
          <a:lstStyle/>
          <a:p>
            <a:pPr algn="ctr"/>
            <a:r>
              <a:rPr lang="en-US" b="1">
                <a:solidFill>
                  <a:srgbClr val="FFFFFF"/>
                </a:solidFill>
                <a:latin typeface="Arial" charset="0"/>
              </a:rPr>
              <a:t>Key Verses</a:t>
            </a:r>
          </a:p>
        </p:txBody>
      </p:sp>
      <p:sp>
        <p:nvSpPr>
          <p:cNvPr id="34826" name="Text Box 10"/>
          <p:cNvSpPr txBox="1">
            <a:spLocks noChangeArrowheads="1"/>
          </p:cNvSpPr>
          <p:nvPr/>
        </p:nvSpPr>
        <p:spPr bwMode="auto">
          <a:xfrm>
            <a:off x="304800" y="1600200"/>
            <a:ext cx="8458200" cy="19383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50000"/>
              </a:spcBef>
              <a:spcAft>
                <a:spcPct val="0"/>
              </a:spcAft>
              <a:buFont typeface="Wingdings" charset="0"/>
              <a:buNone/>
            </a:pPr>
            <a:r>
              <a:rPr lang="en-US" altLang="zh-CN" b="1" i="1" dirty="0">
                <a:solidFill>
                  <a:srgbClr val="FFFF00"/>
                </a:solidFill>
                <a:latin typeface="Arial" charset="0"/>
                <a:cs typeface="Arial" charset="0"/>
              </a:rPr>
              <a:t>Discipline</a:t>
            </a:r>
            <a:r>
              <a:rPr lang="en-US" altLang="zh-CN" b="1" dirty="0">
                <a:solidFill>
                  <a:srgbClr val="FFFFFF"/>
                </a:solidFill>
                <a:latin typeface="Arial" charset="0"/>
                <a:cs typeface="Arial" charset="0"/>
              </a:rPr>
              <a:t>–</a:t>
            </a:r>
            <a:r>
              <a:rPr lang="ru-RU" altLang="zh-CN" b="1" dirty="0">
                <a:solidFill>
                  <a:srgbClr val="FFFFFF"/>
                </a:solidFill>
                <a:latin typeface="Arial" charset="0"/>
                <a:cs typeface="Arial" charset="0"/>
              </a:rPr>
              <a:t>"</a:t>
            </a:r>
            <a:r>
              <a:rPr lang="en-US" altLang="zh-CN" b="1" dirty="0">
                <a:solidFill>
                  <a:srgbClr val="FFFFFF"/>
                </a:solidFill>
                <a:latin typeface="Arial" charset="0"/>
                <a:cs typeface="Arial" charset="0"/>
              </a:rPr>
              <a:t>Not one of the men who saw my glory and the miraculous signs I performed in Egypt and in the desert but who disobeyed me these ten times—not one of them will ever see the land I promised on oath to their forefathers…</a:t>
            </a:r>
            <a:r>
              <a:rPr lang="ru-RU" altLang="zh-CN" b="1" dirty="0">
                <a:solidFill>
                  <a:srgbClr val="FFFFFF"/>
                </a:solidFill>
                <a:latin typeface="Arial" charset="0"/>
                <a:cs typeface="Arial" charset="0"/>
              </a:rPr>
              <a:t>"</a:t>
            </a:r>
            <a:r>
              <a:rPr lang="en-US" altLang="zh-CN" b="1" dirty="0">
                <a:solidFill>
                  <a:srgbClr val="FFFFFF"/>
                </a:solidFill>
                <a:latin typeface="Arial" charset="0"/>
                <a:cs typeface="Arial" charset="0"/>
              </a:rPr>
              <a:t> (God to Israel in Num. 14:22-23)</a:t>
            </a:r>
            <a:endParaRPr lang="en-US" b="1" dirty="0">
              <a:solidFill>
                <a:srgbClr val="FFFFFF"/>
              </a:solidFill>
              <a:latin typeface="Arial" charset="0"/>
              <a:cs typeface="Arial" charset="0"/>
            </a:endParaRPr>
          </a:p>
        </p:txBody>
      </p:sp>
      <p:sp>
        <p:nvSpPr>
          <p:cNvPr id="6" name="Text Box 10"/>
          <p:cNvSpPr txBox="1">
            <a:spLocks noChangeArrowheads="1"/>
          </p:cNvSpPr>
          <p:nvPr/>
        </p:nvSpPr>
        <p:spPr bwMode="auto">
          <a:xfrm>
            <a:off x="323850" y="4292600"/>
            <a:ext cx="8458200" cy="193992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50000"/>
              </a:spcBef>
              <a:spcAft>
                <a:spcPct val="0"/>
              </a:spcAft>
              <a:buFont typeface="Wingdings" charset="0"/>
              <a:buNone/>
            </a:pPr>
            <a:r>
              <a:rPr lang="en-US" altLang="zh-CN" b="1" i="1" dirty="0">
                <a:solidFill>
                  <a:srgbClr val="FFFF00"/>
                </a:solidFill>
                <a:latin typeface="Arial" charset="0"/>
                <a:cs typeface="Arial" charset="0"/>
              </a:rPr>
              <a:t>Blessing</a:t>
            </a:r>
            <a:r>
              <a:rPr lang="en-US" altLang="zh-CN" b="1" dirty="0">
                <a:solidFill>
                  <a:srgbClr val="FFFFFF"/>
                </a:solidFill>
                <a:latin typeface="Arial" charset="0"/>
                <a:cs typeface="Arial" charset="0"/>
              </a:rPr>
              <a:t>–</a:t>
            </a:r>
            <a:r>
              <a:rPr lang="ru-RU" altLang="zh-CN" b="1" dirty="0">
                <a:solidFill>
                  <a:srgbClr val="FFFFFF"/>
                </a:solidFill>
                <a:latin typeface="Arial" charset="0"/>
                <a:cs typeface="Arial" charset="0"/>
              </a:rPr>
              <a:t>"</a:t>
            </a:r>
            <a:r>
              <a:rPr lang="en-US" altLang="zh-CN" b="1" dirty="0">
                <a:solidFill>
                  <a:srgbClr val="FFFFFF"/>
                </a:solidFill>
                <a:latin typeface="Arial" charset="0"/>
                <a:cs typeface="Arial" charset="0"/>
              </a:rPr>
              <a:t>God is not a man, that he should lie, nor a son of man, that he should change his mind.  Does he speak and then not act?  Does he promise and not fulfill?  I have received a command to bless; he has blessed, and I cannot change it</a:t>
            </a:r>
            <a:r>
              <a:rPr lang="ru-RU" altLang="zh-CN" b="1" dirty="0">
                <a:solidFill>
                  <a:srgbClr val="FFFFFF"/>
                </a:solidFill>
                <a:latin typeface="Arial" charset="0"/>
                <a:cs typeface="Arial" charset="0"/>
              </a:rPr>
              <a:t>"</a:t>
            </a:r>
            <a:r>
              <a:rPr lang="en-US" altLang="zh-CN" b="1" dirty="0">
                <a:solidFill>
                  <a:srgbClr val="FFFFFF"/>
                </a:solidFill>
                <a:latin typeface="Arial" charset="0"/>
                <a:cs typeface="Arial" charset="0"/>
              </a:rPr>
              <a:t> (Balaam to Balak in Num. 23:19-20)</a:t>
            </a:r>
            <a:endParaRPr lang="en-US" b="1" dirty="0">
              <a:solidFill>
                <a:srgbClr val="FFFFFF"/>
              </a:solidFill>
              <a:latin typeface="Arial" charset="0"/>
              <a:cs typeface="Arial" charset="0"/>
            </a:endParaRPr>
          </a:p>
        </p:txBody>
      </p:sp>
      <p:sp>
        <p:nvSpPr>
          <p:cNvPr id="7" name="Text Box 108"/>
          <p:cNvSpPr txBox="1">
            <a:spLocks noChangeArrowheads="1"/>
          </p:cNvSpPr>
          <p:nvPr/>
        </p:nvSpPr>
        <p:spPr bwMode="auto">
          <a:xfrm>
            <a:off x="8394700" y="381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b="1">
                <a:solidFill>
                  <a:srgbClr val="333333"/>
                </a:solidFill>
                <a:latin typeface="Arial" charset="0"/>
              </a:rPr>
              <a:t>135</a:t>
            </a:r>
          </a:p>
        </p:txBody>
      </p:sp>
    </p:spTree>
    <p:extLst>
      <p:ext uri="{BB962C8B-B14F-4D97-AF65-F5344CB8AC3E}">
        <p14:creationId xmlns:p14="http://schemas.microsoft.com/office/powerpoint/2010/main" val="33240276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826">
                                            <p:bg/>
                                          </p:spTgt>
                                        </p:tgtEl>
                                        <p:attrNameLst>
                                          <p:attrName>style.visibility</p:attrName>
                                        </p:attrNameLst>
                                      </p:cBhvr>
                                      <p:to>
                                        <p:strVal val="visible"/>
                                      </p:to>
                                    </p:set>
                                    <p:animEffect transition="in" filter="blinds(horizontal)">
                                      <p:cBhvr>
                                        <p:cTn id="7" dur="500"/>
                                        <p:tgtEl>
                                          <p:spTgt spid="34826">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4826">
                                            <p:txEl>
                                              <p:pRg st="0" end="0"/>
                                            </p:txEl>
                                          </p:spTgt>
                                        </p:tgtEl>
                                        <p:attrNameLst>
                                          <p:attrName>style.visibility</p:attrName>
                                        </p:attrNameLst>
                                      </p:cBhvr>
                                      <p:to>
                                        <p:strVal val="visible"/>
                                      </p:to>
                                    </p:set>
                                    <p:animEffect transition="in" filter="blinds(horizontal)">
                                      <p:cBhvr>
                                        <p:cTn id="10" dur="500"/>
                                        <p:tgtEl>
                                          <p:spTgt spid="34826">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
                                            <p:bg/>
                                          </p:spTgt>
                                        </p:tgtEl>
                                        <p:attrNameLst>
                                          <p:attrName>style.visibility</p:attrName>
                                        </p:attrNameLst>
                                      </p:cBhvr>
                                      <p:to>
                                        <p:strVal val="visible"/>
                                      </p:to>
                                    </p:set>
                                    <p:animEffect transition="in" filter="blinds(horizontal)">
                                      <p:cBhvr>
                                        <p:cTn id="15" dur="500"/>
                                        <p:tgtEl>
                                          <p:spTgt spid="6">
                                            <p:bg/>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blinds(horizontal)">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6" grpId="0" build="allAtOnce" animBg="1"/>
      <p:bldP spid="6" grpId="0" build="allAtOnce"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2" descr="Brown marble"/>
          <p:cNvSpPr>
            <a:spLocks noChangeArrowheads="1"/>
          </p:cNvSpPr>
          <p:nvPr/>
        </p:nvSpPr>
        <p:spPr bwMode="auto">
          <a:xfrm>
            <a:off x="0" y="-26988"/>
            <a:ext cx="9144000" cy="6858001"/>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50000"/>
              </a:spcBef>
              <a:spcAft>
                <a:spcPct val="0"/>
              </a:spcAft>
              <a:buFont typeface="Wingdings" charset="0"/>
              <a:buChar char="§"/>
            </a:pPr>
            <a:endParaRPr lang="en-US" sz="2400" b="1">
              <a:solidFill>
                <a:srgbClr val="000000"/>
              </a:solidFill>
              <a:latin typeface="Arial" charset="0"/>
              <a:ea typeface="ＭＳ Ｐゴシック" charset="0"/>
              <a:cs typeface="Arial" charset="0"/>
            </a:endParaRPr>
          </a:p>
        </p:txBody>
      </p:sp>
      <p:sp>
        <p:nvSpPr>
          <p:cNvPr id="97283" name="Text Box 3"/>
          <p:cNvSpPr txBox="1">
            <a:spLocks noChangeArrowheads="1"/>
          </p:cNvSpPr>
          <p:nvPr/>
        </p:nvSpPr>
        <p:spPr bwMode="auto">
          <a:xfrm>
            <a:off x="388938" y="98107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a:solidFill>
                  <a:srgbClr val="FFFF00"/>
                </a:solidFill>
                <a:latin typeface="Arial"/>
                <a:ea typeface="Times New Roman" pitchFamily="-111" charset="0"/>
                <a:cs typeface="Arial"/>
              </a:rPr>
              <a:t>Exodus</a:t>
            </a:r>
          </a:p>
        </p:txBody>
      </p:sp>
      <p:sp>
        <p:nvSpPr>
          <p:cNvPr id="97284" name="Line 4"/>
          <p:cNvSpPr>
            <a:spLocks noChangeShapeType="1"/>
          </p:cNvSpPr>
          <p:nvPr/>
        </p:nvSpPr>
        <p:spPr bwMode="auto">
          <a:xfrm flipH="1">
            <a:off x="1751013" y="2565400"/>
            <a:ext cx="12700" cy="1682750"/>
          </a:xfrm>
          <a:prstGeom prst="line">
            <a:avLst/>
          </a:prstGeom>
          <a:noFill/>
          <a:ln w="7620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grpSp>
        <p:nvGrpSpPr>
          <p:cNvPr id="172036" name="Group 5"/>
          <p:cNvGrpSpPr>
            <a:grpSpLocks/>
          </p:cNvGrpSpPr>
          <p:nvPr/>
        </p:nvGrpSpPr>
        <p:grpSpPr bwMode="auto">
          <a:xfrm>
            <a:off x="107950" y="4448175"/>
            <a:ext cx="8686800" cy="2227263"/>
            <a:chOff x="192" y="2802"/>
            <a:chExt cx="5472" cy="1403"/>
          </a:xfrm>
        </p:grpSpPr>
        <p:sp>
          <p:nvSpPr>
            <p:cNvPr id="97286" name="Text Box 6"/>
            <p:cNvSpPr txBox="1">
              <a:spLocks noChangeArrowheads="1"/>
            </p:cNvSpPr>
            <p:nvPr/>
          </p:nvSpPr>
          <p:spPr bwMode="auto">
            <a:xfrm>
              <a:off x="4752" y="2802"/>
              <a:ext cx="240" cy="140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Times New Roman" pitchFamily="-111" charset="0"/>
                  <a:cs typeface="Arial"/>
                </a:rPr>
                <a:t>Apri l</a:t>
              </a:r>
            </a:p>
          </p:txBody>
        </p:sp>
        <p:sp>
          <p:nvSpPr>
            <p:cNvPr id="97287" name="Text Box 7"/>
            <p:cNvSpPr txBox="1">
              <a:spLocks noChangeArrowheads="1"/>
            </p:cNvSpPr>
            <p:nvPr/>
          </p:nvSpPr>
          <p:spPr bwMode="auto">
            <a:xfrm>
              <a:off x="5424"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Times New Roman" pitchFamily="-111" charset="0"/>
                  <a:cs typeface="Arial"/>
                </a:rPr>
                <a:t>June</a:t>
              </a:r>
            </a:p>
          </p:txBody>
        </p:sp>
        <p:sp>
          <p:nvSpPr>
            <p:cNvPr id="97288" name="Text Box 8"/>
            <p:cNvSpPr txBox="1">
              <a:spLocks noChangeArrowheads="1"/>
            </p:cNvSpPr>
            <p:nvPr/>
          </p:nvSpPr>
          <p:spPr bwMode="auto">
            <a:xfrm>
              <a:off x="4080" y="2802"/>
              <a:ext cx="240" cy="8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Times New Roman" pitchFamily="-111" charset="0"/>
                  <a:cs typeface="Arial"/>
                </a:rPr>
                <a:t>Feb</a:t>
              </a:r>
            </a:p>
          </p:txBody>
        </p:sp>
        <p:sp>
          <p:nvSpPr>
            <p:cNvPr id="97289" name="Text Box 9"/>
            <p:cNvSpPr txBox="1">
              <a:spLocks noChangeArrowheads="1"/>
            </p:cNvSpPr>
            <p:nvPr/>
          </p:nvSpPr>
          <p:spPr bwMode="auto">
            <a:xfrm>
              <a:off x="3360" y="2802"/>
              <a:ext cx="378" cy="8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Times New Roman" pitchFamily="-111" charset="0"/>
                  <a:cs typeface="Arial"/>
                </a:rPr>
                <a:t>D e  c</a:t>
              </a:r>
            </a:p>
          </p:txBody>
        </p:sp>
        <p:sp>
          <p:nvSpPr>
            <p:cNvPr id="97290" name="Text Box 10"/>
            <p:cNvSpPr txBox="1">
              <a:spLocks noChangeArrowheads="1"/>
            </p:cNvSpPr>
            <p:nvPr/>
          </p:nvSpPr>
          <p:spPr bwMode="auto">
            <a:xfrm>
              <a:off x="2736" y="2802"/>
              <a:ext cx="240" cy="8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Times New Roman" pitchFamily="-111" charset="0"/>
                  <a:cs typeface="Arial"/>
                </a:rPr>
                <a:t>Oct</a:t>
              </a:r>
            </a:p>
          </p:txBody>
        </p:sp>
        <p:sp>
          <p:nvSpPr>
            <p:cNvPr id="97291" name="Text Box 11"/>
            <p:cNvSpPr txBox="1">
              <a:spLocks noChangeArrowheads="1"/>
            </p:cNvSpPr>
            <p:nvPr/>
          </p:nvSpPr>
          <p:spPr bwMode="auto">
            <a:xfrm>
              <a:off x="2112" y="2802"/>
              <a:ext cx="240" cy="8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Times New Roman" pitchFamily="-111" charset="0"/>
                  <a:cs typeface="Arial"/>
                </a:rPr>
                <a:t>Aug</a:t>
              </a:r>
            </a:p>
          </p:txBody>
        </p:sp>
        <p:sp>
          <p:nvSpPr>
            <p:cNvPr id="97292" name="Text Box 12"/>
            <p:cNvSpPr txBox="1">
              <a:spLocks noChangeArrowheads="1"/>
            </p:cNvSpPr>
            <p:nvPr/>
          </p:nvSpPr>
          <p:spPr bwMode="auto">
            <a:xfrm>
              <a:off x="1440" y="2802"/>
              <a:ext cx="324"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Times New Roman" pitchFamily="-111" charset="0"/>
                  <a:cs typeface="Arial"/>
                </a:rPr>
                <a:t>June</a:t>
              </a:r>
            </a:p>
          </p:txBody>
        </p:sp>
        <p:sp>
          <p:nvSpPr>
            <p:cNvPr id="97293" name="Text Box 13"/>
            <p:cNvSpPr txBox="1">
              <a:spLocks noChangeArrowheads="1"/>
            </p:cNvSpPr>
            <p:nvPr/>
          </p:nvSpPr>
          <p:spPr bwMode="auto">
            <a:xfrm>
              <a:off x="816" y="2802"/>
              <a:ext cx="240" cy="140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Times New Roman" pitchFamily="-111" charset="0"/>
                  <a:cs typeface="Arial"/>
                </a:rPr>
                <a:t>Apri l</a:t>
              </a:r>
            </a:p>
          </p:txBody>
        </p:sp>
        <p:sp>
          <p:nvSpPr>
            <p:cNvPr id="97294" name="Text Box 14"/>
            <p:cNvSpPr txBox="1">
              <a:spLocks noChangeArrowheads="1"/>
            </p:cNvSpPr>
            <p:nvPr/>
          </p:nvSpPr>
          <p:spPr bwMode="auto">
            <a:xfrm>
              <a:off x="192" y="2802"/>
              <a:ext cx="240" cy="8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Times New Roman" pitchFamily="-111" charset="0"/>
                  <a:cs typeface="Arial"/>
                </a:rPr>
                <a:t>Feb</a:t>
              </a:r>
            </a:p>
          </p:txBody>
        </p:sp>
      </p:grpSp>
      <p:grpSp>
        <p:nvGrpSpPr>
          <p:cNvPr id="172037" name="Group 15"/>
          <p:cNvGrpSpPr>
            <a:grpSpLocks/>
          </p:cNvGrpSpPr>
          <p:nvPr/>
        </p:nvGrpSpPr>
        <p:grpSpPr bwMode="auto">
          <a:xfrm>
            <a:off x="174625" y="3425825"/>
            <a:ext cx="8620125" cy="844550"/>
            <a:chOff x="234" y="2158"/>
            <a:chExt cx="5430" cy="532"/>
          </a:xfrm>
        </p:grpSpPr>
        <p:sp>
          <p:nvSpPr>
            <p:cNvPr id="97296" name="Line 16"/>
            <p:cNvSpPr>
              <a:spLocks noChangeShapeType="1"/>
            </p:cNvSpPr>
            <p:nvPr/>
          </p:nvSpPr>
          <p:spPr bwMode="auto">
            <a:xfrm>
              <a:off x="912" y="216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7297" name="Line 17"/>
            <p:cNvSpPr>
              <a:spLocks noChangeShapeType="1"/>
            </p:cNvSpPr>
            <p:nvPr/>
          </p:nvSpPr>
          <p:spPr bwMode="auto">
            <a:xfrm>
              <a:off x="1566" y="215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7298" name="Line 18"/>
            <p:cNvSpPr>
              <a:spLocks noChangeShapeType="1"/>
            </p:cNvSpPr>
            <p:nvPr/>
          </p:nvSpPr>
          <p:spPr bwMode="auto">
            <a:xfrm>
              <a:off x="4836" y="215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7299" name="Line 19"/>
            <p:cNvSpPr>
              <a:spLocks noChangeShapeType="1"/>
            </p:cNvSpPr>
            <p:nvPr/>
          </p:nvSpPr>
          <p:spPr bwMode="auto">
            <a:xfrm>
              <a:off x="5568" y="216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7300" name="Line 20"/>
            <p:cNvSpPr>
              <a:spLocks noChangeShapeType="1"/>
            </p:cNvSpPr>
            <p:nvPr/>
          </p:nvSpPr>
          <p:spPr bwMode="auto">
            <a:xfrm>
              <a:off x="288" y="216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7301" name="Line 21"/>
            <p:cNvSpPr>
              <a:spLocks noChangeShapeType="1"/>
            </p:cNvSpPr>
            <p:nvPr/>
          </p:nvSpPr>
          <p:spPr bwMode="auto">
            <a:xfrm>
              <a:off x="4176" y="216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7302" name="Line 22"/>
            <p:cNvSpPr>
              <a:spLocks noChangeShapeType="1"/>
            </p:cNvSpPr>
            <p:nvPr/>
          </p:nvSpPr>
          <p:spPr bwMode="auto">
            <a:xfrm>
              <a:off x="3552" y="216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7303" name="Line 23"/>
            <p:cNvSpPr>
              <a:spLocks noChangeShapeType="1"/>
            </p:cNvSpPr>
            <p:nvPr/>
          </p:nvSpPr>
          <p:spPr bwMode="auto">
            <a:xfrm>
              <a:off x="2880" y="216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7304" name="Line 24"/>
            <p:cNvSpPr>
              <a:spLocks noChangeShapeType="1"/>
            </p:cNvSpPr>
            <p:nvPr/>
          </p:nvSpPr>
          <p:spPr bwMode="auto">
            <a:xfrm>
              <a:off x="2208" y="216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7305" name="Line 25"/>
            <p:cNvSpPr>
              <a:spLocks noChangeShapeType="1"/>
            </p:cNvSpPr>
            <p:nvPr/>
          </p:nvSpPr>
          <p:spPr bwMode="auto">
            <a:xfrm>
              <a:off x="234" y="2688"/>
              <a:ext cx="5430" cy="2"/>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grpSp>
      <p:sp>
        <p:nvSpPr>
          <p:cNvPr id="97306" name="Text Box 26"/>
          <p:cNvSpPr txBox="1">
            <a:spLocks noChangeArrowheads="1"/>
          </p:cNvSpPr>
          <p:nvPr/>
        </p:nvSpPr>
        <p:spPr bwMode="auto">
          <a:xfrm>
            <a:off x="1036638" y="1571625"/>
            <a:ext cx="1447800" cy="1076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dirty="0">
                <a:solidFill>
                  <a:srgbClr val="FFFF00"/>
                </a:solidFill>
                <a:latin typeface="Arial"/>
                <a:ea typeface="Times New Roman" pitchFamily="-111" charset="0"/>
                <a:cs typeface="Arial"/>
              </a:rPr>
              <a:t>April 1445 </a:t>
            </a:r>
          </a:p>
        </p:txBody>
      </p:sp>
      <p:sp>
        <p:nvSpPr>
          <p:cNvPr id="97307" name="Text Box 27"/>
          <p:cNvSpPr txBox="1">
            <a:spLocks noChangeArrowheads="1"/>
          </p:cNvSpPr>
          <p:nvPr/>
        </p:nvSpPr>
        <p:spPr bwMode="auto">
          <a:xfrm>
            <a:off x="6665913" y="981075"/>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dirty="0">
                <a:solidFill>
                  <a:srgbClr val="66FFFF"/>
                </a:solidFill>
                <a:latin typeface="Arial"/>
                <a:ea typeface="Times New Roman" pitchFamily="-111" charset="0"/>
                <a:cs typeface="Arial"/>
              </a:rPr>
              <a:t>Numbers</a:t>
            </a:r>
          </a:p>
        </p:txBody>
      </p:sp>
      <p:sp>
        <p:nvSpPr>
          <p:cNvPr id="97308" name="Line 28"/>
          <p:cNvSpPr>
            <a:spLocks noChangeShapeType="1"/>
          </p:cNvSpPr>
          <p:nvPr/>
        </p:nvSpPr>
        <p:spPr bwMode="auto">
          <a:xfrm flipH="1">
            <a:off x="7923213" y="2708275"/>
            <a:ext cx="33337" cy="1539875"/>
          </a:xfrm>
          <a:prstGeom prst="line">
            <a:avLst/>
          </a:prstGeom>
          <a:noFill/>
          <a:ln w="76200">
            <a:solidFill>
              <a:srgbClr val="66FFFF"/>
            </a:solidFill>
            <a:round/>
            <a:headEn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97309" name="Text Box 29"/>
          <p:cNvSpPr txBox="1">
            <a:spLocks noChangeArrowheads="1"/>
          </p:cNvSpPr>
          <p:nvPr/>
        </p:nvSpPr>
        <p:spPr bwMode="auto">
          <a:xfrm>
            <a:off x="7199313" y="1571625"/>
            <a:ext cx="1447800" cy="1076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dirty="0">
                <a:solidFill>
                  <a:srgbClr val="66FFFF"/>
                </a:solidFill>
                <a:latin typeface="Arial"/>
                <a:ea typeface="Times New Roman" pitchFamily="-111" charset="0"/>
                <a:cs typeface="Arial"/>
              </a:rPr>
              <a:t>May 1444 </a:t>
            </a:r>
          </a:p>
        </p:txBody>
      </p:sp>
      <p:sp>
        <p:nvSpPr>
          <p:cNvPr id="97310" name="Line 30"/>
          <p:cNvSpPr>
            <a:spLocks noChangeShapeType="1"/>
          </p:cNvSpPr>
          <p:nvPr/>
        </p:nvSpPr>
        <p:spPr bwMode="auto">
          <a:xfrm>
            <a:off x="5927725" y="3400425"/>
            <a:ext cx="0" cy="1752600"/>
          </a:xfrm>
          <a:prstGeom prst="line">
            <a:avLst/>
          </a:prstGeom>
          <a:noFill/>
          <a:ln w="76200">
            <a:solidFill>
              <a:srgbClr val="66FF99"/>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7311" name="AutoShape 31"/>
          <p:cNvSpPr>
            <a:spLocks noChangeArrowheads="1"/>
          </p:cNvSpPr>
          <p:nvPr/>
        </p:nvSpPr>
        <p:spPr bwMode="auto">
          <a:xfrm>
            <a:off x="7270750" y="3505200"/>
            <a:ext cx="457200" cy="685800"/>
          </a:xfrm>
          <a:prstGeom prst="pentagon">
            <a:avLst/>
          </a:prstGeom>
          <a:solidFill>
            <a:srgbClr val="FFFF99"/>
          </a:solidFill>
          <a:ln w="9525">
            <a:solidFill>
              <a:schemeClr val="tx1"/>
            </a:solidFill>
            <a:miter lim="800000"/>
            <a:headEnd/>
            <a:tailEnd/>
          </a:ln>
        </p:spPr>
        <p:txBody>
          <a:bodyPr wrap="none" anchor="ctr"/>
          <a:lstStyle/>
          <a:p>
            <a:pPr defTabSz="914400" eaLnBrk="0" fontAlgn="base" hangingPunct="0">
              <a:spcBef>
                <a:spcPct val="50000"/>
              </a:spcBef>
              <a:spcAft>
                <a:spcPct val="0"/>
              </a:spcAft>
              <a:buFont typeface="Wingdings" charset="0"/>
              <a:buChar char="§"/>
            </a:pPr>
            <a:endParaRPr lang="en-US" sz="2400" b="1">
              <a:solidFill>
                <a:srgbClr val="000000"/>
              </a:solidFill>
              <a:latin typeface="Arial" charset="0"/>
              <a:ea typeface="ＭＳ Ｐゴシック" charset="0"/>
              <a:cs typeface="Arial" charset="0"/>
            </a:endParaRPr>
          </a:p>
        </p:txBody>
      </p:sp>
      <p:sp>
        <p:nvSpPr>
          <p:cNvPr id="97312" name="Rectangle 32"/>
          <p:cNvSpPr>
            <a:spLocks noGrp="1" noChangeArrowheads="1"/>
          </p:cNvSpPr>
          <p:nvPr>
            <p:ph type="title" idx="4294967295"/>
          </p:nvPr>
        </p:nvSpPr>
        <p:spPr>
          <a:xfrm>
            <a:off x="762000" y="0"/>
            <a:ext cx="7772400" cy="838200"/>
          </a:xfrm>
          <a:effectLst>
            <a:outerShdw blurRad="63500" dist="35921" dir="2700000" algn="ctr" rotWithShape="0">
              <a:schemeClr val="tx1">
                <a:alpha val="74998"/>
              </a:schemeClr>
            </a:outerShdw>
          </a:effectLst>
        </p:spPr>
        <p:txBody>
          <a:bodyPr/>
          <a:lstStyle/>
          <a:p>
            <a:pPr eaLnBrk="1" hangingPunct="1">
              <a:defRPr/>
            </a:pPr>
            <a:r>
              <a:rPr lang="en-US" b="1" dirty="0">
                <a:ea typeface="+mj-ea"/>
              </a:rPr>
              <a:t>Time When Numbers Starts</a:t>
            </a:r>
          </a:p>
        </p:txBody>
      </p:sp>
    </p:spTree>
    <p:extLst>
      <p:ext uri="{BB962C8B-B14F-4D97-AF65-F5344CB8AC3E}">
        <p14:creationId xmlns:p14="http://schemas.microsoft.com/office/powerpoint/2010/main" val="332991579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97284"/>
                                        </p:tgtEl>
                                        <p:attrNameLst>
                                          <p:attrName>style.visibility</p:attrName>
                                        </p:attrNameLst>
                                      </p:cBhvr>
                                      <p:to>
                                        <p:strVal val="visible"/>
                                      </p:to>
                                    </p:set>
                                    <p:animEffect transition="in" filter="wipe(up)">
                                      <p:cBhvr>
                                        <p:cTn id="7" dur="500"/>
                                        <p:tgtEl>
                                          <p:spTgt spid="97284"/>
                                        </p:tgtEl>
                                      </p:cBhvr>
                                    </p:animEffect>
                                  </p:childTnLst>
                                </p:cTn>
                              </p:par>
                            </p:childTnLst>
                          </p:cTn>
                        </p:par>
                        <p:par>
                          <p:cTn id="8" fill="hold" nodeType="afterGroup">
                            <p:stCondLst>
                              <p:cond delay="1500"/>
                            </p:stCondLst>
                            <p:childTnLst>
                              <p:par>
                                <p:cTn id="9" presetID="23" presetClass="entr" presetSubtype="16" fill="hold" grpId="0" nodeType="afterEffect">
                                  <p:stCondLst>
                                    <p:cond delay="3000"/>
                                  </p:stCondLst>
                                  <p:childTnLst>
                                    <p:set>
                                      <p:cBhvr>
                                        <p:cTn id="10" dur="1" fill="hold">
                                          <p:stCondLst>
                                            <p:cond delay="0"/>
                                          </p:stCondLst>
                                        </p:cTn>
                                        <p:tgtEl>
                                          <p:spTgt spid="97311"/>
                                        </p:tgtEl>
                                        <p:attrNameLst>
                                          <p:attrName>style.visibility</p:attrName>
                                        </p:attrNameLst>
                                      </p:cBhvr>
                                      <p:to>
                                        <p:strVal val="visible"/>
                                      </p:to>
                                    </p:set>
                                    <p:anim calcmode="lin" valueType="num">
                                      <p:cBhvr>
                                        <p:cTn id="11" dur="500" fill="hold"/>
                                        <p:tgtEl>
                                          <p:spTgt spid="97311"/>
                                        </p:tgtEl>
                                        <p:attrNameLst>
                                          <p:attrName>ppt_w</p:attrName>
                                        </p:attrNameLst>
                                      </p:cBhvr>
                                      <p:tavLst>
                                        <p:tav tm="0">
                                          <p:val>
                                            <p:fltVal val="0"/>
                                          </p:val>
                                        </p:tav>
                                        <p:tav tm="100000">
                                          <p:val>
                                            <p:strVal val="#ppt_w"/>
                                          </p:val>
                                        </p:tav>
                                      </p:tavLst>
                                    </p:anim>
                                    <p:anim calcmode="lin" valueType="num">
                                      <p:cBhvr>
                                        <p:cTn id="12" dur="500" fill="hold"/>
                                        <p:tgtEl>
                                          <p:spTgt spid="97311"/>
                                        </p:tgtEl>
                                        <p:attrNameLst>
                                          <p:attrName>ppt_h</p:attrName>
                                        </p:attrNameLst>
                                      </p:cBhvr>
                                      <p:tavLst>
                                        <p:tav tm="0">
                                          <p:val>
                                            <p:fltVal val="0"/>
                                          </p:val>
                                        </p:tav>
                                        <p:tav tm="100000">
                                          <p:val>
                                            <p:strVal val="#ppt_h"/>
                                          </p:val>
                                        </p:tav>
                                      </p:tavLst>
                                    </p:anim>
                                  </p:childTnLst>
                                </p:cTn>
                              </p:par>
                            </p:childTnLst>
                          </p:cTn>
                        </p:par>
                        <p:par>
                          <p:cTn id="13" fill="hold" nodeType="afterGroup">
                            <p:stCondLst>
                              <p:cond delay="5000"/>
                            </p:stCondLst>
                            <p:childTnLst>
                              <p:par>
                                <p:cTn id="14" presetID="9" presetClass="entr" presetSubtype="0" fill="hold" grpId="0" nodeType="afterEffect">
                                  <p:stCondLst>
                                    <p:cond delay="4000"/>
                                  </p:stCondLst>
                                  <p:childTnLst>
                                    <p:set>
                                      <p:cBhvr>
                                        <p:cTn id="15" dur="1" fill="hold">
                                          <p:stCondLst>
                                            <p:cond delay="0"/>
                                          </p:stCondLst>
                                        </p:cTn>
                                        <p:tgtEl>
                                          <p:spTgt spid="97307"/>
                                        </p:tgtEl>
                                        <p:attrNameLst>
                                          <p:attrName>style.visibility</p:attrName>
                                        </p:attrNameLst>
                                      </p:cBhvr>
                                      <p:to>
                                        <p:strVal val="visible"/>
                                      </p:to>
                                    </p:set>
                                    <p:animEffect transition="in" filter="dissolve">
                                      <p:cBhvr>
                                        <p:cTn id="16" dur="500"/>
                                        <p:tgtEl>
                                          <p:spTgt spid="97307"/>
                                        </p:tgtEl>
                                      </p:cBhvr>
                                    </p:animEffect>
                                  </p:childTnLst>
                                </p:cTn>
                              </p:par>
                            </p:childTnLst>
                          </p:cTn>
                        </p:par>
                        <p:par>
                          <p:cTn id="17" fill="hold" nodeType="afterGroup">
                            <p:stCondLst>
                              <p:cond delay="9500"/>
                            </p:stCondLst>
                            <p:childTnLst>
                              <p:par>
                                <p:cTn id="18" presetID="9" presetClass="entr" presetSubtype="0" fill="hold" grpId="0" nodeType="afterEffect">
                                  <p:stCondLst>
                                    <p:cond delay="2000"/>
                                  </p:stCondLst>
                                  <p:childTnLst>
                                    <p:set>
                                      <p:cBhvr>
                                        <p:cTn id="19" dur="1" fill="hold">
                                          <p:stCondLst>
                                            <p:cond delay="0"/>
                                          </p:stCondLst>
                                        </p:cTn>
                                        <p:tgtEl>
                                          <p:spTgt spid="97309"/>
                                        </p:tgtEl>
                                        <p:attrNameLst>
                                          <p:attrName>style.visibility</p:attrName>
                                        </p:attrNameLst>
                                      </p:cBhvr>
                                      <p:to>
                                        <p:strVal val="visible"/>
                                      </p:to>
                                    </p:set>
                                    <p:animEffect transition="in" filter="dissolve">
                                      <p:cBhvr>
                                        <p:cTn id="20" dur="500"/>
                                        <p:tgtEl>
                                          <p:spTgt spid="97309"/>
                                        </p:tgtEl>
                                      </p:cBhvr>
                                    </p:animEffect>
                                  </p:childTnLst>
                                </p:cTn>
                              </p:par>
                            </p:childTnLst>
                          </p:cTn>
                        </p:par>
                        <p:par>
                          <p:cTn id="21" fill="hold" nodeType="afterGroup">
                            <p:stCondLst>
                              <p:cond delay="12000"/>
                            </p:stCondLst>
                            <p:childTnLst>
                              <p:par>
                                <p:cTn id="22" presetID="22" presetClass="entr" presetSubtype="1" fill="hold" grpId="0" nodeType="afterEffect">
                                  <p:stCondLst>
                                    <p:cond delay="2000"/>
                                  </p:stCondLst>
                                  <p:childTnLst>
                                    <p:set>
                                      <p:cBhvr>
                                        <p:cTn id="23" dur="1" fill="hold">
                                          <p:stCondLst>
                                            <p:cond delay="0"/>
                                          </p:stCondLst>
                                        </p:cTn>
                                        <p:tgtEl>
                                          <p:spTgt spid="97308"/>
                                        </p:tgtEl>
                                        <p:attrNameLst>
                                          <p:attrName>style.visibility</p:attrName>
                                        </p:attrNameLst>
                                      </p:cBhvr>
                                      <p:to>
                                        <p:strVal val="visible"/>
                                      </p:to>
                                    </p:set>
                                    <p:animEffect transition="in" filter="wipe(up)">
                                      <p:cBhvr>
                                        <p:cTn id="24" dur="500"/>
                                        <p:tgtEl>
                                          <p:spTgt spid="97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4" grpId="0" animBg="1"/>
      <p:bldP spid="97307" grpId="0" autoUpdateAnimBg="0"/>
      <p:bldP spid="97308" grpId="0" animBg="1"/>
      <p:bldP spid="97309" grpId="0" autoUpdateAnimBg="0"/>
      <p:bldP spid="97311"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Numbers 24</a:t>
            </a:r>
          </a:p>
        </p:txBody>
      </p:sp>
    </p:spTree>
    <p:extLst>
      <p:ext uri="{BB962C8B-B14F-4D97-AF65-F5344CB8AC3E}">
        <p14:creationId xmlns:p14="http://schemas.microsoft.com/office/powerpoint/2010/main" val="358167584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000" b="1">
              <a:solidFill>
                <a:srgbClr val="000000"/>
              </a:solidFill>
              <a:latin typeface="Arial"/>
              <a:ea typeface="Times New Roman" pitchFamily="-111" charset="0"/>
              <a:cs typeface="Arial"/>
            </a:endParaRPr>
          </a:p>
        </p:txBody>
      </p:sp>
      <p:pic>
        <p:nvPicPr>
          <p:cNvPr id="299010"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57" name="Text Box 5"/>
          <p:cNvSpPr txBox="1">
            <a:spLocks noChangeArrowheads="1"/>
          </p:cNvSpPr>
          <p:nvPr/>
        </p:nvSpPr>
        <p:spPr bwMode="auto">
          <a:xfrm>
            <a:off x="381000" y="593725"/>
            <a:ext cx="8153400" cy="45243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ru-RU" sz="3600" b="1" i="1" dirty="0">
                <a:solidFill>
                  <a:srgbClr val="FFFFFF"/>
                </a:solidFill>
                <a:latin typeface="Arial"/>
                <a:ea typeface="Times New Roman" charset="0"/>
                <a:cs typeface="Arial"/>
              </a:rPr>
              <a:t>"</a:t>
            </a:r>
            <a:r>
              <a:rPr lang="en-US" sz="3600" b="1" i="1" dirty="0">
                <a:solidFill>
                  <a:srgbClr val="FFFFFF"/>
                </a:solidFill>
                <a:latin typeface="Arial"/>
                <a:ea typeface="Times New Roman" charset="0"/>
                <a:cs typeface="Arial"/>
              </a:rPr>
              <a:t>They have left the straight way and wandered off to follow the way of Balaam son of </a:t>
            </a:r>
            <a:r>
              <a:rPr lang="en-US" sz="3600" b="1" i="1" dirty="0" err="1">
                <a:solidFill>
                  <a:srgbClr val="FFFFFF"/>
                </a:solidFill>
                <a:latin typeface="Arial"/>
                <a:ea typeface="Times New Roman" charset="0"/>
                <a:cs typeface="Arial"/>
              </a:rPr>
              <a:t>Beor</a:t>
            </a:r>
            <a:r>
              <a:rPr lang="en-US" sz="3600" b="1" i="1" dirty="0">
                <a:solidFill>
                  <a:srgbClr val="FFFFFF"/>
                </a:solidFill>
                <a:latin typeface="Arial"/>
                <a:ea typeface="Times New Roman" charset="0"/>
                <a:cs typeface="Arial"/>
              </a:rPr>
              <a:t>, who loved the wages of wickedness. But he was rebuked for his wrongdoing by a donkey—a beast without speech—who spoke with a man</a:t>
            </a:r>
            <a:r>
              <a:rPr lang="uk-UA" sz="3600" b="1" i="1" dirty="0">
                <a:solidFill>
                  <a:srgbClr val="FFFFFF"/>
                </a:solidFill>
                <a:latin typeface="Arial"/>
                <a:ea typeface="Times New Roman" charset="0"/>
                <a:cs typeface="Arial"/>
              </a:rPr>
              <a:t>'</a:t>
            </a:r>
            <a:r>
              <a:rPr lang="en-US" sz="3600" b="1" i="1" dirty="0">
                <a:solidFill>
                  <a:srgbClr val="FFFFFF"/>
                </a:solidFill>
                <a:latin typeface="Arial"/>
                <a:ea typeface="Times New Roman" charset="0"/>
                <a:cs typeface="Arial"/>
              </a:rPr>
              <a:t>s voice and restrained the prophet</a:t>
            </a:r>
            <a:r>
              <a:rPr lang="uk-UA" sz="3600" b="1" i="1" dirty="0">
                <a:solidFill>
                  <a:srgbClr val="FFFFFF"/>
                </a:solidFill>
                <a:latin typeface="Arial"/>
                <a:ea typeface="Times New Roman" charset="0"/>
                <a:cs typeface="Arial"/>
              </a:rPr>
              <a:t>'</a:t>
            </a:r>
            <a:r>
              <a:rPr lang="en-US" sz="3600" b="1" i="1" dirty="0">
                <a:solidFill>
                  <a:srgbClr val="FFFFFF"/>
                </a:solidFill>
                <a:latin typeface="Arial"/>
                <a:ea typeface="Times New Roman" charset="0"/>
                <a:cs typeface="Arial"/>
              </a:rPr>
              <a:t>s madness.</a:t>
            </a:r>
            <a:r>
              <a:rPr lang="ru-RU" sz="3600" b="1" i="1" dirty="0">
                <a:solidFill>
                  <a:srgbClr val="FFFFFF"/>
                </a:solidFill>
                <a:latin typeface="Arial"/>
                <a:ea typeface="Times New Roman" charset="0"/>
                <a:cs typeface="Arial"/>
              </a:rPr>
              <a:t>"</a:t>
            </a:r>
            <a:r>
              <a:rPr lang="en-US" sz="3600" b="1" i="1" dirty="0">
                <a:solidFill>
                  <a:srgbClr val="FFFFFF"/>
                </a:solidFill>
                <a:latin typeface="Arial"/>
                <a:ea typeface="Times New Roman" charset="0"/>
                <a:cs typeface="Arial"/>
              </a:rPr>
              <a:t> </a:t>
            </a:r>
          </a:p>
        </p:txBody>
      </p:sp>
      <p:sp>
        <p:nvSpPr>
          <p:cNvPr id="125958" name="Rectangle 6"/>
          <p:cNvSpPr>
            <a:spLocks noGrp="1" noChangeArrowheads="1"/>
          </p:cNvSpPr>
          <p:nvPr>
            <p:ph type="title" idx="4294967295"/>
          </p:nvPr>
        </p:nvSpPr>
        <p:spPr>
          <a:xfrm>
            <a:off x="1371600" y="6172200"/>
            <a:ext cx="7772400" cy="5238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2800" b="1">
                <a:ea typeface="+mj-ea"/>
              </a:rPr>
              <a:t> 2 Peter 2:15-16 (NIV)</a:t>
            </a:r>
          </a:p>
        </p:txBody>
      </p:sp>
    </p:spTree>
    <p:extLst>
      <p:ext uri="{BB962C8B-B14F-4D97-AF65-F5344CB8AC3E}">
        <p14:creationId xmlns:p14="http://schemas.microsoft.com/office/powerpoint/2010/main" val="4217783463"/>
      </p:ext>
    </p:extLst>
  </p:cSld>
  <p:clrMapOvr>
    <a:masterClrMapping/>
  </p:clrMapOvr>
  <p:transition spd="med">
    <p:randomBar dir="vert"/>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Numbers 25</a:t>
            </a:r>
          </a:p>
        </p:txBody>
      </p:sp>
    </p:spTree>
    <p:extLst>
      <p:ext uri="{BB962C8B-B14F-4D97-AF65-F5344CB8AC3E}">
        <p14:creationId xmlns:p14="http://schemas.microsoft.com/office/powerpoint/2010/main" val="413666540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rael Map Tribes No Names of Tribes or Neighbor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1" y="0"/>
            <a:ext cx="3079751" cy="6934200"/>
          </a:xfrm>
          <a:prstGeom prst="rect">
            <a:avLst/>
          </a:prstGeom>
        </p:spPr>
      </p:pic>
      <p:pic>
        <p:nvPicPr>
          <p:cNvPr id="301057"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93804" y="-30263"/>
            <a:ext cx="307975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pic>
      <p:sp>
        <p:nvSpPr>
          <p:cNvPr id="301058"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b="1">
                <a:solidFill>
                  <a:srgbClr val="FFFFFF"/>
                </a:solidFill>
                <a:latin typeface="Arial" charset="0"/>
                <a:cs typeface="Arial" charset="0"/>
              </a:rPr>
              <a:t>140</a:t>
            </a:r>
          </a:p>
        </p:txBody>
      </p:sp>
      <p:sp>
        <p:nvSpPr>
          <p:cNvPr id="156678"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defTabSz="914400" fontAlgn="base">
              <a:lnSpc>
                <a:spcPct val="90000"/>
              </a:lnSpc>
              <a:spcBef>
                <a:spcPct val="20000"/>
              </a:spcBef>
              <a:spcAft>
                <a:spcPct val="0"/>
              </a:spcAft>
              <a:buFontTx/>
              <a:buChar char="•"/>
            </a:pPr>
            <a:r>
              <a:rPr kumimoji="1" lang="en-US" sz="3200" b="1" dirty="0">
                <a:solidFill>
                  <a:srgbClr val="FFFFFF"/>
                </a:solidFill>
                <a:latin typeface="Arial" charset="0"/>
                <a:ea typeface="ＭＳ Ｐゴシック" charset="0"/>
                <a:cs typeface="Arial" charset="0"/>
              </a:rPr>
              <a:t>Victory over </a:t>
            </a:r>
            <a:r>
              <a:rPr kumimoji="1" lang="en-US" sz="3200" b="1" dirty="0" err="1">
                <a:solidFill>
                  <a:srgbClr val="FFFFFF"/>
                </a:solidFill>
                <a:latin typeface="Arial" charset="0"/>
                <a:ea typeface="ＭＳ Ｐゴシック" charset="0"/>
                <a:cs typeface="Arial" charset="0"/>
              </a:rPr>
              <a:t>Sihon</a:t>
            </a:r>
            <a:r>
              <a:rPr kumimoji="1" lang="en-US" sz="3200" b="1" dirty="0">
                <a:solidFill>
                  <a:srgbClr val="FFFFFF"/>
                </a:solidFill>
                <a:latin typeface="Arial" charset="0"/>
                <a:ea typeface="ＭＳ Ｐゴシック" charset="0"/>
                <a:cs typeface="Arial" charset="0"/>
              </a:rPr>
              <a:t> and </a:t>
            </a:r>
            <a:r>
              <a:rPr kumimoji="1" lang="en-US" sz="3200" b="1" dirty="0" err="1">
                <a:solidFill>
                  <a:srgbClr val="FFFFFF"/>
                </a:solidFill>
                <a:latin typeface="Arial" charset="0"/>
                <a:ea typeface="ＭＳ Ｐゴシック" charset="0"/>
                <a:cs typeface="Arial" charset="0"/>
              </a:rPr>
              <a:t>Og</a:t>
            </a:r>
            <a:r>
              <a:rPr kumimoji="1" lang="en-US" sz="3200" b="1" dirty="0">
                <a:solidFill>
                  <a:srgbClr val="FFFFFF"/>
                </a:solidFill>
                <a:latin typeface="Arial" charset="0"/>
                <a:ea typeface="ＭＳ Ｐゴシック" charset="0"/>
                <a:cs typeface="Arial" charset="0"/>
              </a:rPr>
              <a:t> (Num. 21:21-35)</a:t>
            </a:r>
          </a:p>
          <a:p>
            <a:pPr marL="342900" indent="-342900" defTabSz="914400" fontAlgn="base">
              <a:lnSpc>
                <a:spcPct val="90000"/>
              </a:lnSpc>
              <a:spcBef>
                <a:spcPct val="20000"/>
              </a:spcBef>
              <a:spcAft>
                <a:spcPct val="0"/>
              </a:spcAft>
              <a:buFontTx/>
              <a:buChar char="•"/>
            </a:pPr>
            <a:r>
              <a:rPr kumimoji="1" lang="en-US" sz="3200" b="1" dirty="0">
                <a:solidFill>
                  <a:srgbClr val="FFFFFF"/>
                </a:solidFill>
                <a:latin typeface="Arial" charset="0"/>
                <a:ea typeface="ＭＳ Ｐゴシック" charset="0"/>
                <a:cs typeface="Arial" charset="0"/>
              </a:rPr>
              <a:t>Balak fails to turn God against Israel—blessing by Balaam (Num. 22–24)</a:t>
            </a:r>
          </a:p>
          <a:p>
            <a:pPr marL="342900" indent="-342900" defTabSz="914400" fontAlgn="base">
              <a:lnSpc>
                <a:spcPct val="90000"/>
              </a:lnSpc>
              <a:spcBef>
                <a:spcPct val="20000"/>
              </a:spcBef>
              <a:spcAft>
                <a:spcPct val="0"/>
              </a:spcAft>
              <a:buFontTx/>
              <a:buChar char="•"/>
            </a:pPr>
            <a:r>
              <a:rPr kumimoji="1" lang="en-US" sz="3200" b="1" dirty="0">
                <a:solidFill>
                  <a:srgbClr val="FFFFFF"/>
                </a:solidFill>
                <a:latin typeface="Arial" charset="0"/>
                <a:ea typeface="ＭＳ Ｐゴシック" charset="0"/>
                <a:cs typeface="Arial" charset="0"/>
              </a:rPr>
              <a:t>Balak succeeds to turn Israel against God–immorality at Beth-</a:t>
            </a:r>
            <a:r>
              <a:rPr kumimoji="1" lang="en-US" sz="3200" b="1" dirty="0" err="1">
                <a:solidFill>
                  <a:srgbClr val="FFFFFF"/>
                </a:solidFill>
                <a:latin typeface="Arial" charset="0"/>
                <a:ea typeface="ＭＳ Ｐゴシック" charset="0"/>
                <a:cs typeface="Arial" charset="0"/>
              </a:rPr>
              <a:t>peor</a:t>
            </a:r>
            <a:r>
              <a:rPr kumimoji="1" lang="en-US" sz="3200" b="1" dirty="0">
                <a:solidFill>
                  <a:srgbClr val="FFFFFF"/>
                </a:solidFill>
                <a:latin typeface="Arial" charset="0"/>
                <a:ea typeface="ＭＳ Ｐゴシック" charset="0"/>
                <a:cs typeface="Arial" charset="0"/>
              </a:rPr>
              <a:t> (Num. 25)</a:t>
            </a:r>
          </a:p>
        </p:txBody>
      </p:sp>
      <p:sp>
        <p:nvSpPr>
          <p:cNvPr id="301060" name="Text Box 5"/>
          <p:cNvSpPr txBox="1">
            <a:spLocks noChangeArrowheads="1"/>
          </p:cNvSpPr>
          <p:nvPr/>
        </p:nvSpPr>
        <p:spPr bwMode="auto">
          <a:xfrm>
            <a:off x="9361714" y="6153301"/>
            <a:ext cx="1116013"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1100" b="1" dirty="0">
                <a:solidFill>
                  <a:srgbClr val="000000"/>
                </a:solidFill>
                <a:latin typeface="Arial" charset="0"/>
                <a:cs typeface="Arial" charset="0"/>
              </a:rPr>
              <a:t>Beitzel, </a:t>
            </a:r>
            <a:r>
              <a:rPr lang="en-US" sz="1100" b="1" i="1" dirty="0">
                <a:solidFill>
                  <a:srgbClr val="000000"/>
                </a:solidFill>
                <a:latin typeface="Arial" charset="0"/>
                <a:cs typeface="Arial" charset="0"/>
              </a:rPr>
              <a:t>Moody Atlas</a:t>
            </a:r>
            <a:r>
              <a:rPr lang="en-US" sz="1100" b="1" dirty="0">
                <a:solidFill>
                  <a:srgbClr val="000000"/>
                </a:solidFill>
                <a:latin typeface="Arial" charset="0"/>
                <a:cs typeface="Arial" charset="0"/>
              </a:rPr>
              <a:t>, 1</a:t>
            </a:r>
            <a:r>
              <a:rPr lang="en-US" sz="1100" b="1" baseline="30000" dirty="0">
                <a:solidFill>
                  <a:srgbClr val="000000"/>
                </a:solidFill>
                <a:latin typeface="Arial" charset="0"/>
                <a:cs typeface="Arial" charset="0"/>
              </a:rPr>
              <a:t>st</a:t>
            </a:r>
            <a:r>
              <a:rPr lang="en-US" sz="1100" b="1" dirty="0">
                <a:solidFill>
                  <a:srgbClr val="000000"/>
                </a:solidFill>
                <a:latin typeface="Arial" charset="0"/>
                <a:cs typeface="Arial" charset="0"/>
              </a:rPr>
              <a:t> ed., 94</a:t>
            </a:r>
          </a:p>
        </p:txBody>
      </p:sp>
      <p:cxnSp>
        <p:nvCxnSpPr>
          <p:cNvPr id="10" name="Straight Arrow Connector 9"/>
          <p:cNvCxnSpPr>
            <a:cxnSpLocks noChangeShapeType="1"/>
          </p:cNvCxnSpPr>
          <p:nvPr/>
        </p:nvCxnSpPr>
        <p:spPr bwMode="auto">
          <a:xfrm flipH="1" flipV="1">
            <a:off x="1488015" y="3308728"/>
            <a:ext cx="1873250" cy="1296987"/>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a14="http://schemas.microsoft.com/office/drawing/2010/main" xmlns="">
                <a:noFill/>
              </a14:hiddenFill>
            </a:ext>
          </a:extLst>
        </p:spPr>
      </p:cxnSp>
      <p:sp>
        <p:nvSpPr>
          <p:cNvPr id="2" name="Rectangle 2"/>
          <p:cNvSpPr>
            <a:spLocks noGrp="1" noChangeArrowheads="1"/>
          </p:cNvSpPr>
          <p:nvPr>
            <p:ph type="title"/>
          </p:nvPr>
        </p:nvSpPr>
        <p:spPr>
          <a:xfrm>
            <a:off x="1119760" y="609600"/>
            <a:ext cx="7740650" cy="1143000"/>
          </a:xfrm>
        </p:spPr>
        <p:txBody>
          <a:bodyPr/>
          <a:lstStyle/>
          <a:p>
            <a:pPr algn="r" eaLnBrk="1" hangingPunct="1">
              <a:defRPr/>
            </a:pPr>
            <a:r>
              <a:rPr lang="en-US" sz="5400" b="1" dirty="0">
                <a:effectLst>
                  <a:glow rad="165100">
                    <a:schemeClr val="tx1">
                      <a:alpha val="96000"/>
                    </a:schemeClr>
                  </a:glow>
                </a:effectLst>
                <a:latin typeface="Arial" charset="0"/>
              </a:rPr>
              <a:t>Transjordan Events</a:t>
            </a:r>
          </a:p>
        </p:txBody>
      </p:sp>
      <p:sp>
        <p:nvSpPr>
          <p:cNvPr id="19" name="Rectangle 2"/>
          <p:cNvSpPr txBox="1">
            <a:spLocks noChangeArrowheads="1"/>
          </p:cNvSpPr>
          <p:nvPr/>
        </p:nvSpPr>
        <p:spPr bwMode="auto">
          <a:xfrm>
            <a:off x="-1" y="2821506"/>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Beth-</a:t>
            </a:r>
            <a:r>
              <a:rPr lang="en-US" sz="2400" b="1" i="1" dirty="0" err="1">
                <a:solidFill>
                  <a:srgbClr val="FFFFFF"/>
                </a:solidFill>
                <a:effectLst>
                  <a:glow rad="127000">
                    <a:srgbClr val="000000"/>
                  </a:glow>
                </a:effectLst>
                <a:latin typeface="Arial" charset="0"/>
                <a:ea typeface="ＭＳ Ｐゴシック" charset="0"/>
                <a:cs typeface="ＭＳ Ｐゴシック" charset="0"/>
              </a:rPr>
              <a:t>peor</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grpSp>
        <p:nvGrpSpPr>
          <p:cNvPr id="20" name="Group 30"/>
          <p:cNvGrpSpPr>
            <a:grpSpLocks/>
          </p:cNvGrpSpPr>
          <p:nvPr/>
        </p:nvGrpSpPr>
        <p:grpSpPr bwMode="auto">
          <a:xfrm>
            <a:off x="1197268" y="3175354"/>
            <a:ext cx="206082" cy="218368"/>
            <a:chOff x="6972297" y="5071534"/>
            <a:chExt cx="206026" cy="218421"/>
          </a:xfrm>
        </p:grpSpPr>
        <p:sp>
          <p:nvSpPr>
            <p:cNvPr id="21"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22"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Tree>
    <p:extLst>
      <p:ext uri="{BB962C8B-B14F-4D97-AF65-F5344CB8AC3E}">
        <p14:creationId xmlns:p14="http://schemas.microsoft.com/office/powerpoint/2010/main" val="395374933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linds(horizontal)">
                                      <p:cBhvr>
                                        <p:cTn id="11" dur="500"/>
                                        <p:tgtEl>
                                          <p:spTgt spid="19"/>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linds(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000" b="1">
              <a:solidFill>
                <a:srgbClr val="000000"/>
              </a:solidFill>
              <a:latin typeface="Arial"/>
              <a:ea typeface="Times New Roman" pitchFamily="-111" charset="0"/>
              <a:cs typeface="Arial"/>
            </a:endParaRPr>
          </a:p>
        </p:txBody>
      </p:sp>
      <p:pic>
        <p:nvPicPr>
          <p:cNvPr id="303106"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1" name="Text Box 5"/>
          <p:cNvSpPr txBox="1">
            <a:spLocks noChangeArrowheads="1"/>
          </p:cNvSpPr>
          <p:nvPr/>
        </p:nvSpPr>
        <p:spPr bwMode="auto">
          <a:xfrm>
            <a:off x="381000" y="593725"/>
            <a:ext cx="8448524" cy="313932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defTabSz="914400" fontAlgn="base">
              <a:spcBef>
                <a:spcPct val="50000"/>
              </a:spcBef>
              <a:spcAft>
                <a:spcPct val="0"/>
              </a:spcAft>
              <a:defRPr/>
            </a:pPr>
            <a:r>
              <a:rPr lang="ru-RU" sz="3600" i="1" dirty="0">
                <a:solidFill>
                  <a:srgbClr val="FFFFFF"/>
                </a:solidFill>
                <a:latin typeface="Arial"/>
                <a:cs typeface="Arial"/>
              </a:rPr>
              <a:t>"</a:t>
            </a:r>
            <a:r>
              <a:rPr lang="en-US" sz="3600" i="1" dirty="0">
                <a:solidFill>
                  <a:srgbClr val="FFFFFF"/>
                </a:solidFill>
                <a:latin typeface="Arial"/>
                <a:cs typeface="Arial"/>
              </a:rPr>
              <a:t>Woe to them! They have taken the way of Cain; they have rushed for profit into Balaam</a:t>
            </a:r>
            <a:r>
              <a:rPr lang="uk-UA" altLang="ja-JP" sz="3600" i="1" dirty="0">
                <a:solidFill>
                  <a:srgbClr val="FFFFFF"/>
                </a:solidFill>
                <a:latin typeface="Arial"/>
                <a:cs typeface="Arial"/>
              </a:rPr>
              <a:t>'</a:t>
            </a:r>
            <a:r>
              <a:rPr lang="en-US" sz="3600" i="1" dirty="0">
                <a:solidFill>
                  <a:srgbClr val="FFFFFF"/>
                </a:solidFill>
                <a:latin typeface="Arial"/>
                <a:cs typeface="Arial"/>
              </a:rPr>
              <a:t>s error; they have been destroyed in Korah</a:t>
            </a:r>
            <a:r>
              <a:rPr lang="uk-UA" altLang="ja-JP" sz="3600" i="1" dirty="0">
                <a:solidFill>
                  <a:srgbClr val="FFFFFF"/>
                </a:solidFill>
                <a:latin typeface="Arial"/>
                <a:cs typeface="Arial"/>
              </a:rPr>
              <a:t>'</a:t>
            </a:r>
            <a:r>
              <a:rPr lang="en-US" sz="3600" i="1" dirty="0">
                <a:solidFill>
                  <a:srgbClr val="FFFFFF"/>
                </a:solidFill>
                <a:latin typeface="Arial"/>
                <a:cs typeface="Arial"/>
              </a:rPr>
              <a:t>s rebellion.</a:t>
            </a:r>
            <a:r>
              <a:rPr lang="ru-RU" sz="3600" i="1" dirty="0">
                <a:solidFill>
                  <a:srgbClr val="FFFFFF"/>
                </a:solidFill>
                <a:latin typeface="Arial"/>
                <a:cs typeface="Arial"/>
              </a:rPr>
              <a:t>"</a:t>
            </a:r>
            <a:r>
              <a:rPr lang="en-US" sz="3600" i="1" dirty="0">
                <a:solidFill>
                  <a:srgbClr val="FFFFFF"/>
                </a:solidFill>
                <a:latin typeface="Arial"/>
                <a:cs typeface="Arial"/>
              </a:rPr>
              <a:t> </a:t>
            </a:r>
          </a:p>
          <a:p>
            <a:pPr defTabSz="914400" fontAlgn="base">
              <a:spcBef>
                <a:spcPct val="50000"/>
              </a:spcBef>
              <a:spcAft>
                <a:spcPct val="0"/>
              </a:spcAft>
              <a:defRPr/>
            </a:pPr>
            <a:endParaRPr lang="en-US" sz="3600" i="1" dirty="0">
              <a:solidFill>
                <a:srgbClr val="FFFFFF"/>
              </a:solidFill>
              <a:latin typeface="Arial"/>
              <a:cs typeface="Arial"/>
            </a:endParaRPr>
          </a:p>
        </p:txBody>
      </p:sp>
      <p:sp>
        <p:nvSpPr>
          <p:cNvPr id="126982" name="Rectangle 6"/>
          <p:cNvSpPr>
            <a:spLocks noGrp="1" noChangeArrowheads="1"/>
          </p:cNvSpPr>
          <p:nvPr>
            <p:ph type="title" idx="4294967295"/>
          </p:nvPr>
        </p:nvSpPr>
        <p:spPr>
          <a:xfrm>
            <a:off x="1295400" y="6202363"/>
            <a:ext cx="7772400" cy="5238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2800" b="1">
                <a:ea typeface="+mj-ea"/>
              </a:rPr>
              <a:t>Jude 11 (NIV)</a:t>
            </a:r>
          </a:p>
        </p:txBody>
      </p:sp>
    </p:spTree>
    <p:extLst>
      <p:ext uri="{BB962C8B-B14F-4D97-AF65-F5344CB8AC3E}">
        <p14:creationId xmlns:p14="http://schemas.microsoft.com/office/powerpoint/2010/main" val="393519042"/>
      </p:ext>
    </p:extLst>
  </p:cSld>
  <p:clrMapOvr>
    <a:masterClrMapping/>
  </p:clrMapOvr>
  <p:transition spd="med">
    <p:randomBar dir="vert"/>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2"/>
          <p:cNvSpPr>
            <a:spLocks noGrp="1" noChangeArrowheads="1"/>
          </p:cNvSpPr>
          <p:nvPr>
            <p:ph type="title"/>
          </p:nvPr>
        </p:nvSpPr>
        <p:spPr>
          <a:xfrm>
            <a:off x="0" y="-38100"/>
            <a:ext cx="9144000" cy="1143000"/>
          </a:xfrm>
        </p:spPr>
        <p:txBody>
          <a:bodyPr/>
          <a:lstStyle/>
          <a:p>
            <a:pPr eaLnBrk="1" hangingPunct="1"/>
            <a:r>
              <a:rPr kumimoji="1" lang="en-US" sz="3600" b="1">
                <a:solidFill>
                  <a:srgbClr val="FFFFFF"/>
                </a:solidFill>
                <a:latin typeface="Arial" charset="0"/>
              </a:rPr>
              <a:t>The Balaam Narrative (Num. 22–24)</a:t>
            </a:r>
          </a:p>
        </p:txBody>
      </p:sp>
      <p:sp>
        <p:nvSpPr>
          <p:cNvPr id="305154"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b="1">
                <a:solidFill>
                  <a:srgbClr val="FFFFFF"/>
                </a:solidFill>
                <a:latin typeface="Arial" charset="0"/>
                <a:cs typeface="Arial" charset="0"/>
              </a:rPr>
              <a:t>140</a:t>
            </a:r>
          </a:p>
        </p:txBody>
      </p:sp>
      <p:sp>
        <p:nvSpPr>
          <p:cNvPr id="305155" name="Rectangle 6"/>
          <p:cNvSpPr>
            <a:spLocks noChangeArrowheads="1"/>
          </p:cNvSpPr>
          <p:nvPr/>
        </p:nvSpPr>
        <p:spPr bwMode="auto">
          <a:xfrm>
            <a:off x="0" y="1270000"/>
            <a:ext cx="4165600" cy="209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lnSpc>
                <a:spcPct val="90000"/>
              </a:lnSpc>
              <a:spcBef>
                <a:spcPct val="20000"/>
              </a:spcBef>
              <a:spcAft>
                <a:spcPct val="0"/>
              </a:spcAft>
            </a:pPr>
            <a:r>
              <a:rPr kumimoji="1" lang="en-US" sz="3200" b="1" dirty="0">
                <a:solidFill>
                  <a:srgbClr val="FFFFFF"/>
                </a:solidFill>
                <a:latin typeface="Arial" charset="0"/>
                <a:ea typeface="ＭＳ Ｐゴシック" charset="0"/>
                <a:cs typeface="Arial" charset="0"/>
              </a:rPr>
              <a:t>Balak turned Israel against God via immorality at Beth-</a:t>
            </a:r>
            <a:r>
              <a:rPr kumimoji="1" lang="en-US" sz="3200" b="1" dirty="0" err="1">
                <a:solidFill>
                  <a:srgbClr val="FFFFFF"/>
                </a:solidFill>
                <a:latin typeface="Arial" charset="0"/>
                <a:ea typeface="ＭＳ Ｐゴシック" charset="0"/>
                <a:cs typeface="Arial" charset="0"/>
              </a:rPr>
              <a:t>peor</a:t>
            </a:r>
            <a:r>
              <a:rPr kumimoji="1" lang="en-US" sz="3200" b="1" dirty="0">
                <a:solidFill>
                  <a:srgbClr val="FFFFFF"/>
                </a:solidFill>
                <a:latin typeface="Arial" charset="0"/>
                <a:ea typeface="ＭＳ Ｐゴシック" charset="0"/>
                <a:cs typeface="Arial" charset="0"/>
              </a:rPr>
              <a:t> (Num. 25)</a:t>
            </a:r>
          </a:p>
        </p:txBody>
      </p:sp>
      <p:sp>
        <p:nvSpPr>
          <p:cNvPr id="305156"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1100" b="1">
                <a:solidFill>
                  <a:srgbClr val="000000"/>
                </a:solidFill>
                <a:latin typeface="Arial" charset="0"/>
                <a:cs typeface="Arial" charset="0"/>
              </a:rPr>
              <a:t>Beitzel, </a:t>
            </a:r>
            <a:r>
              <a:rPr lang="en-US" sz="1100" b="1" i="1">
                <a:solidFill>
                  <a:srgbClr val="000000"/>
                </a:solidFill>
                <a:latin typeface="Arial" charset="0"/>
                <a:cs typeface="Arial" charset="0"/>
              </a:rPr>
              <a:t>Moody Atlas</a:t>
            </a:r>
            <a:r>
              <a:rPr lang="en-US" sz="1100" b="1">
                <a:solidFill>
                  <a:srgbClr val="000000"/>
                </a:solidFill>
                <a:latin typeface="Arial" charset="0"/>
                <a:cs typeface="Arial" charset="0"/>
              </a:rPr>
              <a:t>, 1</a:t>
            </a:r>
            <a:r>
              <a:rPr lang="en-US" sz="1100" b="1" baseline="30000">
                <a:solidFill>
                  <a:srgbClr val="000000"/>
                </a:solidFill>
                <a:latin typeface="Arial" charset="0"/>
                <a:cs typeface="Arial" charset="0"/>
              </a:rPr>
              <a:t>st</a:t>
            </a:r>
            <a:r>
              <a:rPr lang="en-US" sz="1100" b="1">
                <a:solidFill>
                  <a:srgbClr val="000000"/>
                </a:solidFill>
                <a:latin typeface="Arial" charset="0"/>
                <a:cs typeface="Arial" charset="0"/>
              </a:rPr>
              <a:t> ed., 94</a:t>
            </a:r>
          </a:p>
        </p:txBody>
      </p:sp>
      <p:pic>
        <p:nvPicPr>
          <p:cNvPr id="30515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65600" y="1270000"/>
            <a:ext cx="4978400" cy="558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5158"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365500"/>
            <a:ext cx="5049838" cy="300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02201444"/>
      </p:ext>
    </p:extLst>
  </p:cSld>
  <p:clrMapOvr>
    <a:masterClrMapping/>
  </p:clrMapOvr>
  <p:transition spd="med">
    <p:randomBar dir="vert"/>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000" b="1">
              <a:solidFill>
                <a:srgbClr val="000000"/>
              </a:solidFill>
              <a:latin typeface="Arial"/>
              <a:ea typeface="Times New Roman" pitchFamily="-111" charset="0"/>
              <a:cs typeface="Arial"/>
            </a:endParaRPr>
          </a:p>
        </p:txBody>
      </p:sp>
      <p:pic>
        <p:nvPicPr>
          <p:cNvPr id="307202"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3" name="Text Box 5"/>
          <p:cNvSpPr txBox="1">
            <a:spLocks noChangeArrowheads="1"/>
          </p:cNvSpPr>
          <p:nvPr/>
        </p:nvSpPr>
        <p:spPr bwMode="auto">
          <a:xfrm>
            <a:off x="381000" y="593725"/>
            <a:ext cx="8153400" cy="56324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defTabSz="914400" fontAlgn="base">
              <a:spcBef>
                <a:spcPct val="50000"/>
              </a:spcBef>
              <a:spcAft>
                <a:spcPct val="0"/>
              </a:spcAft>
              <a:defRPr/>
            </a:pPr>
            <a:r>
              <a:rPr lang="en-US" sz="3600" i="1" baseline="30000" dirty="0">
                <a:solidFill>
                  <a:srgbClr val="FFFFFF"/>
                </a:solidFill>
                <a:latin typeface="Arial"/>
                <a:cs typeface="Arial"/>
              </a:rPr>
              <a:t> </a:t>
            </a:r>
            <a:r>
              <a:rPr lang="ru-RU" sz="3600" i="1" baseline="30000" dirty="0">
                <a:solidFill>
                  <a:srgbClr val="FFFFFF"/>
                </a:solidFill>
                <a:latin typeface="Arial"/>
                <a:cs typeface="Arial"/>
              </a:rPr>
              <a:t>"</a:t>
            </a:r>
            <a:r>
              <a:rPr lang="en-US" sz="3600" i="1" dirty="0">
                <a:solidFill>
                  <a:srgbClr val="FFFFFF"/>
                </a:solidFill>
                <a:latin typeface="Arial"/>
                <a:cs typeface="Arial"/>
              </a:rPr>
              <a:t>Nevertheless, I have a few things against you: You have people there who hold to the teaching of Balaam, who taught Balak to entice the Israelites to sin by eating food sacrificed to idols and by committing sexual immorality. </a:t>
            </a:r>
            <a:r>
              <a:rPr lang="en-US" sz="3600" i="1" baseline="30000" dirty="0">
                <a:solidFill>
                  <a:srgbClr val="FFFFFF"/>
                </a:solidFill>
                <a:latin typeface="Arial"/>
                <a:cs typeface="Arial"/>
              </a:rPr>
              <a:t> </a:t>
            </a:r>
            <a:r>
              <a:rPr lang="en-US" sz="3600" i="1" dirty="0">
                <a:solidFill>
                  <a:srgbClr val="FFFFFF"/>
                </a:solidFill>
                <a:latin typeface="Arial"/>
                <a:cs typeface="Arial"/>
              </a:rPr>
              <a:t>Likewise you also have those who hold to the teaching of the </a:t>
            </a:r>
            <a:r>
              <a:rPr lang="en-US" sz="3600" i="1" dirty="0" err="1">
                <a:solidFill>
                  <a:srgbClr val="FFFFFF"/>
                </a:solidFill>
                <a:latin typeface="Arial"/>
                <a:cs typeface="Arial"/>
              </a:rPr>
              <a:t>Nicolaitans</a:t>
            </a:r>
            <a:r>
              <a:rPr lang="en-US" sz="3600" i="1" dirty="0">
                <a:solidFill>
                  <a:srgbClr val="FFFFFF"/>
                </a:solidFill>
                <a:latin typeface="Arial"/>
                <a:cs typeface="Arial"/>
              </a:rPr>
              <a:t>.</a:t>
            </a:r>
            <a:r>
              <a:rPr lang="ru-RU" sz="3600" i="1" dirty="0">
                <a:solidFill>
                  <a:srgbClr val="FFFFFF"/>
                </a:solidFill>
                <a:latin typeface="Arial"/>
                <a:cs typeface="Arial"/>
              </a:rPr>
              <a:t>"</a:t>
            </a:r>
            <a:endParaRPr lang="en-US" sz="3600" i="1" dirty="0">
              <a:solidFill>
                <a:srgbClr val="FFFFFF"/>
              </a:solidFill>
              <a:latin typeface="Arial"/>
              <a:cs typeface="Arial"/>
            </a:endParaRPr>
          </a:p>
        </p:txBody>
      </p:sp>
      <p:sp>
        <p:nvSpPr>
          <p:cNvPr id="124934" name="Rectangle 6"/>
          <p:cNvSpPr>
            <a:spLocks noGrp="1" noChangeArrowheads="1"/>
          </p:cNvSpPr>
          <p:nvPr>
            <p:ph type="title" idx="4294967295"/>
          </p:nvPr>
        </p:nvSpPr>
        <p:spPr>
          <a:xfrm>
            <a:off x="1295400" y="6248400"/>
            <a:ext cx="7772400" cy="5238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2800" b="1">
                <a:ea typeface="+mj-ea"/>
              </a:rPr>
              <a:t>Revelation 2:14-15</a:t>
            </a:r>
          </a:p>
        </p:txBody>
      </p:sp>
    </p:spTree>
    <p:extLst>
      <p:ext uri="{BB962C8B-B14F-4D97-AF65-F5344CB8AC3E}">
        <p14:creationId xmlns:p14="http://schemas.microsoft.com/office/powerpoint/2010/main" val="2061901528"/>
      </p:ext>
    </p:extLst>
  </p:cSld>
  <p:clrMapOvr>
    <a:masterClrMapping/>
  </p:clrMapOvr>
  <p:transition spd="med">
    <p:randomBar dir="vert"/>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41300"/>
            <a:ext cx="9144000" cy="6357938"/>
          </a:xfrm>
          <a:prstGeom prst="rect">
            <a:avLst/>
          </a:prstGeom>
        </p:spPr>
      </p:pic>
      <p:sp>
        <p:nvSpPr>
          <p:cNvPr id="900098" name="Rectangle 2"/>
          <p:cNvSpPr>
            <a:spLocks noGrp="1" noChangeArrowheads="1"/>
          </p:cNvSpPr>
          <p:nvPr>
            <p:ph type="ctrTitle"/>
          </p:nvPr>
        </p:nvSpPr>
        <p:spPr>
          <a:xfrm>
            <a:off x="-5838" y="80508"/>
            <a:ext cx="9144000" cy="245934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God instructs us through the failures of others.</a:t>
            </a:r>
          </a:p>
        </p:txBody>
      </p:sp>
    </p:spTree>
    <p:extLst>
      <p:ext uri="{BB962C8B-B14F-4D97-AF65-F5344CB8AC3E}">
        <p14:creationId xmlns:p14="http://schemas.microsoft.com/office/powerpoint/2010/main" val="1920967213"/>
      </p:ext>
    </p:extLst>
  </p:cSld>
  <p:clrMapOvr>
    <a:masterClrMapping/>
  </p:clrMapOvr>
  <p:transition spd="med">
    <p:randomBar dir="vert"/>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99470"/>
            <a:ext cx="9144000" cy="6096000"/>
          </a:xfrm>
          <a:prstGeom prst="rect">
            <a:avLst/>
          </a:prstGeom>
        </p:spPr>
      </p:pic>
      <p:sp>
        <p:nvSpPr>
          <p:cNvPr id="900098" name="Rectangle 2"/>
          <p:cNvSpPr>
            <a:spLocks noGrp="1" noChangeArrowheads="1"/>
          </p:cNvSpPr>
          <p:nvPr>
            <p:ph type="ctrTitle"/>
          </p:nvPr>
        </p:nvSpPr>
        <p:spPr>
          <a:xfrm>
            <a:off x="-5838" y="8358"/>
            <a:ext cx="9144000" cy="74201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Sometimes marriages fail so...</a:t>
            </a:r>
          </a:p>
        </p:txBody>
      </p:sp>
    </p:spTree>
    <p:extLst>
      <p:ext uri="{BB962C8B-B14F-4D97-AF65-F5344CB8AC3E}">
        <p14:creationId xmlns:p14="http://schemas.microsoft.com/office/powerpoint/2010/main" val="2298266596"/>
      </p:ext>
    </p:extLst>
  </p:cSld>
  <p:clrMapOvr>
    <a:masterClrMapping/>
  </p:clrMapOvr>
  <p:transition spd="med">
    <p:randomBar dir="vert"/>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2000"/>
            <a:ext cx="9144000" cy="6096000"/>
          </a:xfrm>
          <a:prstGeom prst="rect">
            <a:avLst/>
          </a:prstGeom>
        </p:spPr>
      </p:pic>
      <p:sp>
        <p:nvSpPr>
          <p:cNvPr id="900098" name="Rectangle 2"/>
          <p:cNvSpPr>
            <a:spLocks noGrp="1" noChangeArrowheads="1"/>
          </p:cNvSpPr>
          <p:nvPr>
            <p:ph type="ctrTitle"/>
          </p:nvPr>
        </p:nvSpPr>
        <p:spPr>
          <a:xfrm>
            <a:off x="-5838" y="8359"/>
            <a:ext cx="9144000" cy="681491"/>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 grandparents are parents again</a:t>
            </a:r>
          </a:p>
        </p:txBody>
      </p:sp>
    </p:spTree>
    <p:extLst>
      <p:ext uri="{BB962C8B-B14F-4D97-AF65-F5344CB8AC3E}">
        <p14:creationId xmlns:p14="http://schemas.microsoft.com/office/powerpoint/2010/main" val="3186545502"/>
      </p:ext>
    </p:extLst>
  </p:cSld>
  <p:clrMapOvr>
    <a:masterClrMapping/>
  </p:clrMapOvr>
  <p:transition spd="med">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descr="Brown marble"/>
          <p:cNvSpPr>
            <a:spLocks noChangeArrowheads="1"/>
          </p:cNvSpPr>
          <p:nvPr/>
        </p:nvSpPr>
        <p:spPr bwMode="auto">
          <a:xfrm>
            <a:off x="0" y="-26988"/>
            <a:ext cx="9144000" cy="6858001"/>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50000"/>
              </a:spcBef>
              <a:spcAft>
                <a:spcPct val="0"/>
              </a:spcAft>
              <a:buFont typeface="Wingdings" charset="0"/>
              <a:buChar char="§"/>
            </a:pPr>
            <a:endParaRPr lang="en-US" sz="2400" b="1">
              <a:solidFill>
                <a:srgbClr val="000000"/>
              </a:solidFill>
              <a:latin typeface="Arial" charset="0"/>
              <a:ea typeface="ＭＳ Ｐゴシック" charset="0"/>
              <a:cs typeface="Arial" charset="0"/>
            </a:endParaRPr>
          </a:p>
        </p:txBody>
      </p:sp>
      <p:grpSp>
        <p:nvGrpSpPr>
          <p:cNvPr id="174082" name="Group 3"/>
          <p:cNvGrpSpPr>
            <a:grpSpLocks/>
          </p:cNvGrpSpPr>
          <p:nvPr/>
        </p:nvGrpSpPr>
        <p:grpSpPr bwMode="auto">
          <a:xfrm>
            <a:off x="304800" y="4448175"/>
            <a:ext cx="8686800" cy="1800225"/>
            <a:chOff x="192" y="2802"/>
            <a:chExt cx="5472" cy="1134"/>
          </a:xfrm>
        </p:grpSpPr>
        <p:sp>
          <p:nvSpPr>
            <p:cNvPr id="98308" name="Text Box 4"/>
            <p:cNvSpPr txBox="1">
              <a:spLocks noChangeArrowheads="1"/>
            </p:cNvSpPr>
            <p:nvPr/>
          </p:nvSpPr>
          <p:spPr bwMode="auto">
            <a:xfrm>
              <a:off x="4752"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Times New Roman" pitchFamily="-111" charset="0"/>
                  <a:cs typeface="Arial"/>
                </a:rPr>
                <a:t>1410</a:t>
              </a:r>
            </a:p>
          </p:txBody>
        </p:sp>
        <p:sp>
          <p:nvSpPr>
            <p:cNvPr id="98309" name="Text Box 5"/>
            <p:cNvSpPr txBox="1">
              <a:spLocks noChangeArrowheads="1"/>
            </p:cNvSpPr>
            <p:nvPr/>
          </p:nvSpPr>
          <p:spPr bwMode="auto">
            <a:xfrm>
              <a:off x="5424"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Times New Roman" pitchFamily="-111" charset="0"/>
                  <a:cs typeface="Arial"/>
                </a:rPr>
                <a:t>1405</a:t>
              </a:r>
            </a:p>
          </p:txBody>
        </p:sp>
        <p:sp>
          <p:nvSpPr>
            <p:cNvPr id="98310" name="Text Box 6"/>
            <p:cNvSpPr txBox="1">
              <a:spLocks noChangeArrowheads="1"/>
            </p:cNvSpPr>
            <p:nvPr/>
          </p:nvSpPr>
          <p:spPr bwMode="auto">
            <a:xfrm>
              <a:off x="4080"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Times New Roman" pitchFamily="-111" charset="0"/>
                  <a:cs typeface="Arial"/>
                </a:rPr>
                <a:t>1415</a:t>
              </a:r>
            </a:p>
          </p:txBody>
        </p:sp>
        <p:sp>
          <p:nvSpPr>
            <p:cNvPr id="98311" name="Text Box 7"/>
            <p:cNvSpPr txBox="1">
              <a:spLocks noChangeArrowheads="1"/>
            </p:cNvSpPr>
            <p:nvPr/>
          </p:nvSpPr>
          <p:spPr bwMode="auto">
            <a:xfrm>
              <a:off x="3360" y="2802"/>
              <a:ext cx="378"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Times New Roman" pitchFamily="-111" charset="0"/>
                  <a:cs typeface="Arial"/>
                </a:rPr>
                <a:t>1 4 2 0</a:t>
              </a:r>
            </a:p>
          </p:txBody>
        </p:sp>
        <p:sp>
          <p:nvSpPr>
            <p:cNvPr id="98312" name="Text Box 8"/>
            <p:cNvSpPr txBox="1">
              <a:spLocks noChangeArrowheads="1"/>
            </p:cNvSpPr>
            <p:nvPr/>
          </p:nvSpPr>
          <p:spPr bwMode="auto">
            <a:xfrm>
              <a:off x="2736"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Times New Roman" pitchFamily="-111" charset="0"/>
                  <a:cs typeface="Arial"/>
                </a:rPr>
                <a:t>1425</a:t>
              </a:r>
            </a:p>
          </p:txBody>
        </p:sp>
        <p:sp>
          <p:nvSpPr>
            <p:cNvPr id="98313" name="Text Box 9"/>
            <p:cNvSpPr txBox="1">
              <a:spLocks noChangeArrowheads="1"/>
            </p:cNvSpPr>
            <p:nvPr/>
          </p:nvSpPr>
          <p:spPr bwMode="auto">
            <a:xfrm>
              <a:off x="2112"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Times New Roman" pitchFamily="-111" charset="0"/>
                  <a:cs typeface="Arial"/>
                </a:rPr>
                <a:t>1430</a:t>
              </a:r>
            </a:p>
          </p:txBody>
        </p:sp>
        <p:sp>
          <p:nvSpPr>
            <p:cNvPr id="98314" name="Text Box 10"/>
            <p:cNvSpPr txBox="1">
              <a:spLocks noChangeArrowheads="1"/>
            </p:cNvSpPr>
            <p:nvPr/>
          </p:nvSpPr>
          <p:spPr bwMode="auto">
            <a:xfrm>
              <a:off x="1440" y="2802"/>
              <a:ext cx="324"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Times New Roman" pitchFamily="-111" charset="0"/>
                  <a:cs typeface="Arial"/>
                </a:rPr>
                <a:t>1435</a:t>
              </a:r>
            </a:p>
          </p:txBody>
        </p:sp>
        <p:sp>
          <p:nvSpPr>
            <p:cNvPr id="98315" name="Text Box 11"/>
            <p:cNvSpPr txBox="1">
              <a:spLocks noChangeArrowheads="1"/>
            </p:cNvSpPr>
            <p:nvPr/>
          </p:nvSpPr>
          <p:spPr bwMode="auto">
            <a:xfrm>
              <a:off x="816"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Times New Roman" pitchFamily="-111" charset="0"/>
                  <a:cs typeface="Arial"/>
                </a:rPr>
                <a:t>1440</a:t>
              </a:r>
            </a:p>
          </p:txBody>
        </p:sp>
        <p:sp>
          <p:nvSpPr>
            <p:cNvPr id="98316" name="Text Box 12"/>
            <p:cNvSpPr txBox="1">
              <a:spLocks noChangeArrowheads="1"/>
            </p:cNvSpPr>
            <p:nvPr/>
          </p:nvSpPr>
          <p:spPr bwMode="auto">
            <a:xfrm>
              <a:off x="192"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Times New Roman" pitchFamily="-111" charset="0"/>
                  <a:cs typeface="Arial"/>
                </a:rPr>
                <a:t>1445</a:t>
              </a:r>
            </a:p>
          </p:txBody>
        </p:sp>
      </p:grpSp>
      <p:grpSp>
        <p:nvGrpSpPr>
          <p:cNvPr id="174083" name="Group 13"/>
          <p:cNvGrpSpPr>
            <a:grpSpLocks/>
          </p:cNvGrpSpPr>
          <p:nvPr/>
        </p:nvGrpSpPr>
        <p:grpSpPr bwMode="auto">
          <a:xfrm>
            <a:off x="371475" y="3425825"/>
            <a:ext cx="8620125" cy="844550"/>
            <a:chOff x="234" y="2158"/>
            <a:chExt cx="5430" cy="532"/>
          </a:xfrm>
        </p:grpSpPr>
        <p:sp>
          <p:nvSpPr>
            <p:cNvPr id="98318" name="Line 14"/>
            <p:cNvSpPr>
              <a:spLocks noChangeShapeType="1"/>
            </p:cNvSpPr>
            <p:nvPr/>
          </p:nvSpPr>
          <p:spPr bwMode="auto">
            <a:xfrm>
              <a:off x="912" y="216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8319" name="Line 15"/>
            <p:cNvSpPr>
              <a:spLocks noChangeShapeType="1"/>
            </p:cNvSpPr>
            <p:nvPr/>
          </p:nvSpPr>
          <p:spPr bwMode="auto">
            <a:xfrm>
              <a:off x="1566" y="215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8320" name="Line 16"/>
            <p:cNvSpPr>
              <a:spLocks noChangeShapeType="1"/>
            </p:cNvSpPr>
            <p:nvPr/>
          </p:nvSpPr>
          <p:spPr bwMode="auto">
            <a:xfrm>
              <a:off x="4836" y="215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8321" name="Line 17"/>
            <p:cNvSpPr>
              <a:spLocks noChangeShapeType="1"/>
            </p:cNvSpPr>
            <p:nvPr/>
          </p:nvSpPr>
          <p:spPr bwMode="auto">
            <a:xfrm>
              <a:off x="5568" y="216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8322" name="Line 18"/>
            <p:cNvSpPr>
              <a:spLocks noChangeShapeType="1"/>
            </p:cNvSpPr>
            <p:nvPr/>
          </p:nvSpPr>
          <p:spPr bwMode="auto">
            <a:xfrm>
              <a:off x="288" y="216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8323" name="Line 19"/>
            <p:cNvSpPr>
              <a:spLocks noChangeShapeType="1"/>
            </p:cNvSpPr>
            <p:nvPr/>
          </p:nvSpPr>
          <p:spPr bwMode="auto">
            <a:xfrm>
              <a:off x="4176" y="216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8324" name="Line 20"/>
            <p:cNvSpPr>
              <a:spLocks noChangeShapeType="1"/>
            </p:cNvSpPr>
            <p:nvPr/>
          </p:nvSpPr>
          <p:spPr bwMode="auto">
            <a:xfrm>
              <a:off x="3552" y="216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8325" name="Line 21"/>
            <p:cNvSpPr>
              <a:spLocks noChangeShapeType="1"/>
            </p:cNvSpPr>
            <p:nvPr/>
          </p:nvSpPr>
          <p:spPr bwMode="auto">
            <a:xfrm>
              <a:off x="2880" y="216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8326" name="Line 22"/>
            <p:cNvSpPr>
              <a:spLocks noChangeShapeType="1"/>
            </p:cNvSpPr>
            <p:nvPr/>
          </p:nvSpPr>
          <p:spPr bwMode="auto">
            <a:xfrm>
              <a:off x="2208" y="216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8327" name="Line 23"/>
            <p:cNvSpPr>
              <a:spLocks noChangeShapeType="1"/>
            </p:cNvSpPr>
            <p:nvPr/>
          </p:nvSpPr>
          <p:spPr bwMode="auto">
            <a:xfrm>
              <a:off x="234" y="2688"/>
              <a:ext cx="5430" cy="2"/>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grpSp>
      <p:sp>
        <p:nvSpPr>
          <p:cNvPr id="98329" name="Line 25"/>
          <p:cNvSpPr>
            <a:spLocks noChangeShapeType="1"/>
          </p:cNvSpPr>
          <p:nvPr/>
        </p:nvSpPr>
        <p:spPr bwMode="auto">
          <a:xfrm flipH="1">
            <a:off x="609600" y="2266950"/>
            <a:ext cx="0" cy="1981200"/>
          </a:xfrm>
          <a:prstGeom prst="line">
            <a:avLst/>
          </a:prstGeom>
          <a:noFill/>
          <a:ln w="76200">
            <a:solidFill>
              <a:srgbClr val="66FFFF"/>
            </a:solidFill>
            <a:round/>
            <a:headEn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98330" name="Text Box 26"/>
          <p:cNvSpPr txBox="1">
            <a:spLocks noChangeArrowheads="1"/>
          </p:cNvSpPr>
          <p:nvPr/>
        </p:nvSpPr>
        <p:spPr bwMode="auto">
          <a:xfrm>
            <a:off x="304800" y="1200150"/>
            <a:ext cx="14478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dirty="0">
                <a:solidFill>
                  <a:srgbClr val="66FFFF"/>
                </a:solidFill>
                <a:latin typeface="Arial"/>
                <a:ea typeface="Times New Roman" pitchFamily="-111" charset="0"/>
                <a:cs typeface="Arial"/>
              </a:rPr>
              <a:t>May 1444 </a:t>
            </a:r>
          </a:p>
        </p:txBody>
      </p:sp>
      <p:sp>
        <p:nvSpPr>
          <p:cNvPr id="98331" name="Text Box 27"/>
          <p:cNvSpPr txBox="1">
            <a:spLocks noChangeArrowheads="1"/>
          </p:cNvSpPr>
          <p:nvPr/>
        </p:nvSpPr>
        <p:spPr bwMode="auto">
          <a:xfrm>
            <a:off x="7885113" y="1200150"/>
            <a:ext cx="1246187"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dirty="0">
                <a:solidFill>
                  <a:srgbClr val="66FFFF"/>
                </a:solidFill>
                <a:latin typeface="Arial"/>
                <a:ea typeface="Times New Roman" pitchFamily="-111" charset="0"/>
                <a:cs typeface="Arial"/>
              </a:rPr>
              <a:t>Sept </a:t>
            </a:r>
            <a:br>
              <a:rPr lang="en-US" sz="3200" b="1" dirty="0">
                <a:solidFill>
                  <a:srgbClr val="66FFFF"/>
                </a:solidFill>
                <a:latin typeface="Arial"/>
                <a:ea typeface="Times New Roman" pitchFamily="-111" charset="0"/>
                <a:cs typeface="Arial"/>
              </a:rPr>
            </a:br>
            <a:r>
              <a:rPr lang="en-US" sz="3200" b="1" dirty="0">
                <a:solidFill>
                  <a:srgbClr val="66FFFF"/>
                </a:solidFill>
                <a:latin typeface="Arial"/>
                <a:ea typeface="Times New Roman" pitchFamily="-111" charset="0"/>
                <a:cs typeface="Arial"/>
              </a:rPr>
              <a:t>1405 </a:t>
            </a:r>
          </a:p>
        </p:txBody>
      </p:sp>
      <p:sp>
        <p:nvSpPr>
          <p:cNvPr id="98332" name="Line 28"/>
          <p:cNvSpPr>
            <a:spLocks noChangeShapeType="1"/>
          </p:cNvSpPr>
          <p:nvPr/>
        </p:nvSpPr>
        <p:spPr bwMode="auto">
          <a:xfrm flipH="1">
            <a:off x="8839200" y="2286000"/>
            <a:ext cx="0" cy="1981200"/>
          </a:xfrm>
          <a:prstGeom prst="line">
            <a:avLst/>
          </a:prstGeom>
          <a:noFill/>
          <a:ln w="76200">
            <a:solidFill>
              <a:srgbClr val="66FFFF"/>
            </a:solidFill>
            <a:round/>
            <a:headEn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98333" name="Text Box 29"/>
          <p:cNvSpPr txBox="1">
            <a:spLocks noChangeArrowheads="1"/>
          </p:cNvSpPr>
          <p:nvPr/>
        </p:nvSpPr>
        <p:spPr bwMode="auto">
          <a:xfrm>
            <a:off x="3657600" y="1676400"/>
            <a:ext cx="2057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600" b="1">
                <a:solidFill>
                  <a:srgbClr val="66FFFF"/>
                </a:solidFill>
                <a:latin typeface="Arial"/>
                <a:ea typeface="Times New Roman" pitchFamily="-111" charset="0"/>
                <a:cs typeface="Arial"/>
              </a:rPr>
              <a:t>39 years</a:t>
            </a:r>
          </a:p>
        </p:txBody>
      </p:sp>
      <p:sp>
        <p:nvSpPr>
          <p:cNvPr id="98334" name="AutoShape 30"/>
          <p:cNvSpPr>
            <a:spLocks/>
          </p:cNvSpPr>
          <p:nvPr/>
        </p:nvSpPr>
        <p:spPr bwMode="auto">
          <a:xfrm rot="5400000">
            <a:off x="4267200" y="-228600"/>
            <a:ext cx="914400" cy="8077200"/>
          </a:xfrm>
          <a:prstGeom prst="leftBrace">
            <a:avLst>
              <a:gd name="adj1" fmla="val 73611"/>
              <a:gd name="adj2" fmla="val 50000"/>
            </a:avLst>
          </a:prstGeom>
          <a:noFill/>
          <a:ln w="76200">
            <a:solidFill>
              <a:srgbClr val="00FFFF"/>
            </a:solidFill>
            <a:round/>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8335" name="Rectangle 31"/>
          <p:cNvSpPr>
            <a:spLocks noGrp="1" noChangeArrowheads="1"/>
          </p:cNvSpPr>
          <p:nvPr>
            <p:ph type="title" idx="4294967295"/>
          </p:nvPr>
        </p:nvSpPr>
        <p:spPr>
          <a:xfrm>
            <a:off x="685800" y="44450"/>
            <a:ext cx="7772400" cy="769938"/>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b="1" dirty="0">
                <a:ea typeface="ＭＳ Ｐゴシック" charset="0"/>
              </a:rPr>
              <a:t>Time When Numbers Ends</a:t>
            </a:r>
            <a:endParaRPr lang="en-US" b="1" dirty="0">
              <a:solidFill>
                <a:srgbClr val="66FFFF"/>
              </a:solidFill>
              <a:ea typeface="ＭＳ Ｐゴシック" charset="0"/>
            </a:endParaRPr>
          </a:p>
        </p:txBody>
      </p:sp>
    </p:spTree>
    <p:extLst>
      <p:ext uri="{BB962C8B-B14F-4D97-AF65-F5344CB8AC3E}">
        <p14:creationId xmlns:p14="http://schemas.microsoft.com/office/powerpoint/2010/main" val="408909730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98330"/>
                                        </p:tgtEl>
                                        <p:attrNameLst>
                                          <p:attrName>style.visibility</p:attrName>
                                        </p:attrNameLst>
                                      </p:cBhvr>
                                      <p:to>
                                        <p:strVal val="visible"/>
                                      </p:to>
                                    </p:set>
                                    <p:animEffect transition="in" filter="dissolve">
                                      <p:cBhvr>
                                        <p:cTn id="7" dur="500"/>
                                        <p:tgtEl>
                                          <p:spTgt spid="98330"/>
                                        </p:tgtEl>
                                      </p:cBhvr>
                                    </p:animEffect>
                                  </p:childTnLst>
                                </p:cTn>
                              </p:par>
                            </p:childTnLst>
                          </p:cTn>
                        </p:par>
                        <p:par>
                          <p:cTn id="8" fill="hold" nodeType="afterGroup">
                            <p:stCondLst>
                              <p:cond delay="2500"/>
                            </p:stCondLst>
                            <p:childTnLst>
                              <p:par>
                                <p:cTn id="9" presetID="22" presetClass="entr" presetSubtype="1" fill="hold" grpId="0" nodeType="afterEffect">
                                  <p:stCondLst>
                                    <p:cond delay="0"/>
                                  </p:stCondLst>
                                  <p:childTnLst>
                                    <p:set>
                                      <p:cBhvr>
                                        <p:cTn id="10" dur="1" fill="hold">
                                          <p:stCondLst>
                                            <p:cond delay="0"/>
                                          </p:stCondLst>
                                        </p:cTn>
                                        <p:tgtEl>
                                          <p:spTgt spid="98329"/>
                                        </p:tgtEl>
                                        <p:attrNameLst>
                                          <p:attrName>style.visibility</p:attrName>
                                        </p:attrNameLst>
                                      </p:cBhvr>
                                      <p:to>
                                        <p:strVal val="visible"/>
                                      </p:to>
                                    </p:set>
                                    <p:animEffect transition="in" filter="wipe(up)">
                                      <p:cBhvr>
                                        <p:cTn id="11" dur="500"/>
                                        <p:tgtEl>
                                          <p:spTgt spid="98329"/>
                                        </p:tgtEl>
                                      </p:cBhvr>
                                    </p:animEffect>
                                  </p:childTnLst>
                                </p:cTn>
                              </p:par>
                            </p:childTnLst>
                          </p:cTn>
                        </p:par>
                        <p:par>
                          <p:cTn id="12" fill="hold" nodeType="afterGroup">
                            <p:stCondLst>
                              <p:cond delay="3000"/>
                            </p:stCondLst>
                            <p:childTnLst>
                              <p:par>
                                <p:cTn id="13" presetID="9" presetClass="entr" presetSubtype="0" fill="hold" grpId="0" nodeType="afterEffect">
                                  <p:stCondLst>
                                    <p:cond delay="5000"/>
                                  </p:stCondLst>
                                  <p:childTnLst>
                                    <p:set>
                                      <p:cBhvr>
                                        <p:cTn id="14" dur="1" fill="hold">
                                          <p:stCondLst>
                                            <p:cond delay="0"/>
                                          </p:stCondLst>
                                        </p:cTn>
                                        <p:tgtEl>
                                          <p:spTgt spid="98331"/>
                                        </p:tgtEl>
                                        <p:attrNameLst>
                                          <p:attrName>style.visibility</p:attrName>
                                        </p:attrNameLst>
                                      </p:cBhvr>
                                      <p:to>
                                        <p:strVal val="visible"/>
                                      </p:to>
                                    </p:set>
                                    <p:animEffect transition="in" filter="dissolve">
                                      <p:cBhvr>
                                        <p:cTn id="15" dur="500"/>
                                        <p:tgtEl>
                                          <p:spTgt spid="98331"/>
                                        </p:tgtEl>
                                      </p:cBhvr>
                                    </p:animEffect>
                                  </p:childTnLst>
                                </p:cTn>
                              </p:par>
                            </p:childTnLst>
                          </p:cTn>
                        </p:par>
                        <p:par>
                          <p:cTn id="16" fill="hold" nodeType="afterGroup">
                            <p:stCondLst>
                              <p:cond delay="8500"/>
                            </p:stCondLst>
                            <p:childTnLst>
                              <p:par>
                                <p:cTn id="17" presetID="22" presetClass="entr" presetSubtype="1" fill="hold" grpId="0" nodeType="afterEffect">
                                  <p:stCondLst>
                                    <p:cond delay="0"/>
                                  </p:stCondLst>
                                  <p:childTnLst>
                                    <p:set>
                                      <p:cBhvr>
                                        <p:cTn id="18" dur="1" fill="hold">
                                          <p:stCondLst>
                                            <p:cond delay="0"/>
                                          </p:stCondLst>
                                        </p:cTn>
                                        <p:tgtEl>
                                          <p:spTgt spid="98332"/>
                                        </p:tgtEl>
                                        <p:attrNameLst>
                                          <p:attrName>style.visibility</p:attrName>
                                        </p:attrNameLst>
                                      </p:cBhvr>
                                      <p:to>
                                        <p:strVal val="visible"/>
                                      </p:to>
                                    </p:set>
                                    <p:animEffect transition="in" filter="wipe(up)">
                                      <p:cBhvr>
                                        <p:cTn id="19" dur="500"/>
                                        <p:tgtEl>
                                          <p:spTgt spid="98332"/>
                                        </p:tgtEl>
                                      </p:cBhvr>
                                    </p:animEffect>
                                  </p:childTnLst>
                                </p:cTn>
                              </p:par>
                            </p:childTnLst>
                          </p:cTn>
                        </p:par>
                        <p:par>
                          <p:cTn id="20" fill="hold" nodeType="afterGroup">
                            <p:stCondLst>
                              <p:cond delay="9000"/>
                            </p:stCondLst>
                            <p:childTnLst>
                              <p:par>
                                <p:cTn id="21" presetID="17" presetClass="entr" presetSubtype="4" fill="hold" grpId="0" nodeType="afterEffect">
                                  <p:stCondLst>
                                    <p:cond delay="3000"/>
                                  </p:stCondLst>
                                  <p:childTnLst>
                                    <p:set>
                                      <p:cBhvr>
                                        <p:cTn id="22" dur="1" fill="hold">
                                          <p:stCondLst>
                                            <p:cond delay="0"/>
                                          </p:stCondLst>
                                        </p:cTn>
                                        <p:tgtEl>
                                          <p:spTgt spid="98334"/>
                                        </p:tgtEl>
                                        <p:attrNameLst>
                                          <p:attrName>style.visibility</p:attrName>
                                        </p:attrNameLst>
                                      </p:cBhvr>
                                      <p:to>
                                        <p:strVal val="visible"/>
                                      </p:to>
                                    </p:set>
                                    <p:anim calcmode="lin" valueType="num">
                                      <p:cBhvr>
                                        <p:cTn id="23" dur="500" fill="hold"/>
                                        <p:tgtEl>
                                          <p:spTgt spid="98334"/>
                                        </p:tgtEl>
                                        <p:attrNameLst>
                                          <p:attrName>ppt_x</p:attrName>
                                        </p:attrNameLst>
                                      </p:cBhvr>
                                      <p:tavLst>
                                        <p:tav tm="0">
                                          <p:val>
                                            <p:strVal val="#ppt_x"/>
                                          </p:val>
                                        </p:tav>
                                        <p:tav tm="100000">
                                          <p:val>
                                            <p:strVal val="#ppt_x"/>
                                          </p:val>
                                        </p:tav>
                                      </p:tavLst>
                                    </p:anim>
                                    <p:anim calcmode="lin" valueType="num">
                                      <p:cBhvr>
                                        <p:cTn id="24" dur="500" fill="hold"/>
                                        <p:tgtEl>
                                          <p:spTgt spid="98334"/>
                                        </p:tgtEl>
                                        <p:attrNameLst>
                                          <p:attrName>ppt_y</p:attrName>
                                        </p:attrNameLst>
                                      </p:cBhvr>
                                      <p:tavLst>
                                        <p:tav tm="0">
                                          <p:val>
                                            <p:strVal val="#ppt_y+#ppt_h/2"/>
                                          </p:val>
                                        </p:tav>
                                        <p:tav tm="100000">
                                          <p:val>
                                            <p:strVal val="#ppt_y"/>
                                          </p:val>
                                        </p:tav>
                                      </p:tavLst>
                                    </p:anim>
                                    <p:anim calcmode="lin" valueType="num">
                                      <p:cBhvr>
                                        <p:cTn id="25" dur="500" fill="hold"/>
                                        <p:tgtEl>
                                          <p:spTgt spid="98334"/>
                                        </p:tgtEl>
                                        <p:attrNameLst>
                                          <p:attrName>ppt_w</p:attrName>
                                        </p:attrNameLst>
                                      </p:cBhvr>
                                      <p:tavLst>
                                        <p:tav tm="0">
                                          <p:val>
                                            <p:strVal val="#ppt_w"/>
                                          </p:val>
                                        </p:tav>
                                        <p:tav tm="100000">
                                          <p:val>
                                            <p:strVal val="#ppt_w"/>
                                          </p:val>
                                        </p:tav>
                                      </p:tavLst>
                                    </p:anim>
                                    <p:anim calcmode="lin" valueType="num">
                                      <p:cBhvr>
                                        <p:cTn id="26" dur="500" fill="hold"/>
                                        <p:tgtEl>
                                          <p:spTgt spid="98334"/>
                                        </p:tgtEl>
                                        <p:attrNameLst>
                                          <p:attrName>ppt_h</p:attrName>
                                        </p:attrNameLst>
                                      </p:cBhvr>
                                      <p:tavLst>
                                        <p:tav tm="0">
                                          <p:val>
                                            <p:fltVal val="0"/>
                                          </p:val>
                                        </p:tav>
                                        <p:tav tm="100000">
                                          <p:val>
                                            <p:strVal val="#ppt_h"/>
                                          </p:val>
                                        </p:tav>
                                      </p:tavLst>
                                    </p:anim>
                                  </p:childTnLst>
                                </p:cTn>
                              </p:par>
                            </p:childTnLst>
                          </p:cTn>
                        </p:par>
                        <p:par>
                          <p:cTn id="27" fill="hold" nodeType="afterGroup">
                            <p:stCondLst>
                              <p:cond delay="12500"/>
                            </p:stCondLst>
                            <p:childTnLst>
                              <p:par>
                                <p:cTn id="28" presetID="9" presetClass="entr" presetSubtype="0" fill="hold" grpId="0" nodeType="afterEffect">
                                  <p:stCondLst>
                                    <p:cond delay="2000"/>
                                  </p:stCondLst>
                                  <p:childTnLst>
                                    <p:set>
                                      <p:cBhvr>
                                        <p:cTn id="29" dur="1" fill="hold">
                                          <p:stCondLst>
                                            <p:cond delay="0"/>
                                          </p:stCondLst>
                                        </p:cTn>
                                        <p:tgtEl>
                                          <p:spTgt spid="98333"/>
                                        </p:tgtEl>
                                        <p:attrNameLst>
                                          <p:attrName>style.visibility</p:attrName>
                                        </p:attrNameLst>
                                      </p:cBhvr>
                                      <p:to>
                                        <p:strVal val="visible"/>
                                      </p:to>
                                    </p:set>
                                    <p:animEffect transition="in" filter="dissolve">
                                      <p:cBhvr>
                                        <p:cTn id="30" dur="500"/>
                                        <p:tgtEl>
                                          <p:spTgt spid="98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29" grpId="0" animBg="1"/>
      <p:bldP spid="98330" grpId="0" autoUpdateAnimBg="0"/>
      <p:bldP spid="98331" grpId="0" autoUpdateAnimBg="0"/>
      <p:bldP spid="98332" grpId="0" animBg="1"/>
      <p:bldP spid="98333" grpId="0" autoUpdateAnimBg="0"/>
      <p:bldP spid="98334"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36" name="AutoShape 1044"/>
          <p:cNvSpPr>
            <a:spLocks noChangeArrowheads="1"/>
          </p:cNvSpPr>
          <p:nvPr/>
        </p:nvSpPr>
        <p:spPr bwMode="auto">
          <a:xfrm rot="5400000">
            <a:off x="5967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algn="ctr" defTabSz="914400" eaLnBrk="0" fontAlgn="base" hangingPunct="0">
              <a:spcBef>
                <a:spcPct val="0"/>
              </a:spcBef>
              <a:spcAft>
                <a:spcPct val="0"/>
              </a:spcAft>
            </a:pPr>
            <a:endParaRPr lang="en-US" sz="2000" b="1" dirty="0">
              <a:solidFill>
                <a:srgbClr val="000000"/>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sz="2000" b="1" dirty="0">
                <a:solidFill>
                  <a:srgbClr val="000000"/>
                </a:solidFill>
                <a:latin typeface="Arial Narrow" charset="0"/>
                <a:ea typeface="ＭＳ Ｐゴシック" charset="0"/>
                <a:cs typeface="ＭＳ Ｐゴシック" charset="0"/>
              </a:rPr>
              <a:t>Type</a:t>
            </a:r>
          </a:p>
          <a:p>
            <a:pPr algn="ctr" defTabSz="914400" eaLnBrk="0" fontAlgn="base" hangingPunct="0">
              <a:spcBef>
                <a:spcPct val="0"/>
              </a:spcBef>
              <a:spcAft>
                <a:spcPct val="0"/>
              </a:spcAft>
            </a:pPr>
            <a:r>
              <a:rPr lang="en-US" sz="2000" b="1" dirty="0">
                <a:solidFill>
                  <a:srgbClr val="000000"/>
                </a:solidFill>
                <a:latin typeface="Arial Narrow" charset="0"/>
                <a:ea typeface="ＭＳ Ｐゴシック" charset="0"/>
                <a:cs typeface="ＭＳ Ｐゴシック" charset="0"/>
              </a:rPr>
              <a:t>|</a:t>
            </a:r>
          </a:p>
          <a:p>
            <a:pPr algn="ctr" defTabSz="914400" eaLnBrk="0" fontAlgn="base" hangingPunct="0">
              <a:spcBef>
                <a:spcPct val="0"/>
              </a:spcBef>
              <a:spcAft>
                <a:spcPct val="0"/>
              </a:spcAft>
            </a:pPr>
            <a:r>
              <a:rPr lang="en-US" sz="2000" b="1" dirty="0">
                <a:solidFill>
                  <a:srgbClr val="000000"/>
                </a:solidFill>
                <a:latin typeface="Arial Narrow" charset="0"/>
                <a:ea typeface="ＭＳ Ｐゴシック" charset="0"/>
                <a:cs typeface="ＭＳ Ｐゴシック" charset="0"/>
              </a:rPr>
              <a:t>Antitype</a:t>
            </a:r>
          </a:p>
        </p:txBody>
      </p:sp>
      <p:sp>
        <p:nvSpPr>
          <p:cNvPr id="521218" name="Rectangle 1026"/>
          <p:cNvSpPr>
            <a:spLocks noGrp="1" noChangeArrowheads="1"/>
          </p:cNvSpPr>
          <p:nvPr>
            <p:ph type="ctrTitle"/>
          </p:nvPr>
        </p:nvSpPr>
        <p:spPr>
          <a:xfrm>
            <a:off x="0" y="0"/>
            <a:ext cx="6619875" cy="692696"/>
          </a:xfrm>
          <a:solidFill>
            <a:srgbClr val="006600"/>
          </a:solidFill>
          <a:effectLst>
            <a:outerShdw blurRad="63500" dist="35921" dir="2700000" algn="ctr" rotWithShape="0">
              <a:schemeClr val="bg2">
                <a:alpha val="74998"/>
              </a:schemeClr>
            </a:outerShdw>
          </a:effectLst>
        </p:spPr>
        <p:txBody>
          <a:bodyPr/>
          <a:lstStyle/>
          <a:p>
            <a:pPr>
              <a:defRPr/>
            </a:pPr>
            <a:r>
              <a:rPr kumimoji="1" lang="en-US" sz="3600" b="1" dirty="0">
                <a:solidFill>
                  <a:schemeClr val="tx1"/>
                </a:solidFill>
                <a:effectLst>
                  <a:outerShdw blurRad="38100" dist="38100" dir="2700000" algn="tl">
                    <a:srgbClr val="000000"/>
                  </a:outerShdw>
                </a:effectLst>
                <a:latin typeface="Arial" charset="0"/>
                <a:ea typeface="ＭＳ Ｐゴシック" charset="0"/>
                <a:cs typeface="ＭＳ Ｐゴシック" charset="0"/>
              </a:rPr>
              <a:t>Salvation &amp; Sanctification</a:t>
            </a:r>
            <a:endParaRPr kumimoji="1" lang="en-US" sz="3600" dirty="0">
              <a:solidFill>
                <a:schemeClr val="tx1"/>
              </a:solidFill>
              <a:latin typeface="Arial" charset="0"/>
              <a:ea typeface="ＭＳ Ｐゴシック" charset="0"/>
              <a:cs typeface="ＭＳ Ｐゴシック" charset="0"/>
            </a:endParaRPr>
          </a:p>
        </p:txBody>
      </p:sp>
      <p:sp>
        <p:nvSpPr>
          <p:cNvPr id="521220" name="Text Box 1028"/>
          <p:cNvSpPr txBox="1">
            <a:spLocks noChangeArrowheads="1"/>
          </p:cNvSpPr>
          <p:nvPr/>
        </p:nvSpPr>
        <p:spPr bwMode="auto">
          <a:xfrm>
            <a:off x="76200" y="2163763"/>
            <a:ext cx="595313" cy="427037"/>
          </a:xfrm>
          <a:prstGeom prst="rect">
            <a:avLst/>
          </a:prstGeom>
          <a:noFill/>
          <a:ln w="12700" cap="sq">
            <a:noFill/>
            <a:miter lim="800000"/>
            <a:headEnd/>
            <a:tailEnd/>
          </a:ln>
          <a:effectLst>
            <a:outerShdw blurRad="63500" dist="107763" dir="18900000" algn="ctr" rotWithShape="0">
              <a:schemeClr val="bg2"/>
            </a:outerShdw>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defTabSz="914400" eaLnBrk="0" fontAlgn="base" hangingPunct="0">
              <a:spcBef>
                <a:spcPct val="50000"/>
              </a:spcBef>
              <a:spcAft>
                <a:spcPct val="0"/>
              </a:spcAft>
              <a:defRPr/>
            </a:pPr>
            <a:r>
              <a:rPr lang="en-US" sz="2800" b="1">
                <a:solidFill>
                  <a:srgbClr val="FFFFFF"/>
                </a:solidFill>
                <a:effectLst>
                  <a:outerShdw blurRad="38100" dist="38100" dir="2700000" algn="tl">
                    <a:srgbClr val="000000"/>
                  </a:outerShdw>
                </a:effectLst>
              </a:rPr>
              <a:t>OT</a:t>
            </a:r>
          </a:p>
        </p:txBody>
      </p:sp>
      <p:sp>
        <p:nvSpPr>
          <p:cNvPr id="521221" name="Text Box 1029"/>
          <p:cNvSpPr txBox="1">
            <a:spLocks noChangeArrowheads="1"/>
          </p:cNvSpPr>
          <p:nvPr/>
        </p:nvSpPr>
        <p:spPr bwMode="auto">
          <a:xfrm>
            <a:off x="76200" y="5243513"/>
            <a:ext cx="595313" cy="427037"/>
          </a:xfrm>
          <a:prstGeom prst="rect">
            <a:avLst/>
          </a:prstGeom>
          <a:noFill/>
          <a:ln w="12700" cap="sq">
            <a:noFill/>
            <a:miter lim="800000"/>
            <a:headEnd/>
            <a:tailEnd/>
          </a:ln>
          <a:effectLst>
            <a:outerShdw blurRad="63500" dist="107763" dir="18900000" algn="ctr" rotWithShape="0">
              <a:schemeClr val="bg2"/>
            </a:outerShdw>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defTabSz="914400" eaLnBrk="0" fontAlgn="base" hangingPunct="0">
              <a:spcBef>
                <a:spcPct val="50000"/>
              </a:spcBef>
              <a:spcAft>
                <a:spcPct val="0"/>
              </a:spcAft>
              <a:defRPr/>
            </a:pPr>
            <a:r>
              <a:rPr lang="en-US" sz="2800" b="1">
                <a:solidFill>
                  <a:srgbClr val="FFFFFF"/>
                </a:solidFill>
                <a:effectLst>
                  <a:outerShdw blurRad="38100" dist="38100" dir="2700000" algn="tl">
                    <a:srgbClr val="000000"/>
                  </a:outerShdw>
                </a:effectLst>
              </a:rPr>
              <a:t>NT</a:t>
            </a:r>
          </a:p>
        </p:txBody>
      </p:sp>
      <p:sp>
        <p:nvSpPr>
          <p:cNvPr id="521222" name="Rectangle 1030"/>
          <p:cNvSpPr>
            <a:spLocks noChangeArrowheads="1"/>
          </p:cNvSpPr>
          <p:nvPr/>
        </p:nvSpPr>
        <p:spPr bwMode="auto">
          <a:xfrm>
            <a:off x="2433637" y="5157192"/>
            <a:ext cx="2282379"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defTabSz="914400" eaLnBrk="0" fontAlgn="base" hangingPunct="0">
              <a:lnSpc>
                <a:spcPct val="90000"/>
              </a:lnSpc>
              <a:spcBef>
                <a:spcPct val="20000"/>
              </a:spcBef>
              <a:spcAft>
                <a:spcPct val="0"/>
              </a:spcAft>
              <a:buSzPct val="80000"/>
              <a:buFont typeface="Wingdings" pitchFamily="-111" charset="2"/>
              <a:buNone/>
              <a:defRPr/>
            </a:pPr>
            <a:r>
              <a:rPr kumimoji="1" lang="en-US" sz="2400" b="1" dirty="0">
                <a:solidFill>
                  <a:srgbClr val="FFFFFF"/>
                </a:solidFill>
                <a:latin typeface="Arial" pitchFamily="-111" charset="0"/>
                <a:ea typeface="Times New Roman" pitchFamily="-111" charset="0"/>
                <a:cs typeface="Times New Roman" pitchFamily="-111" charset="0"/>
              </a:rPr>
              <a:t>Salvation </a:t>
            </a:r>
            <a:br>
              <a:rPr kumimoji="1" lang="en-US" sz="2400" b="1" dirty="0">
                <a:solidFill>
                  <a:srgbClr val="FFFFFF"/>
                </a:solidFill>
                <a:latin typeface="Arial" pitchFamily="-111" charset="0"/>
                <a:ea typeface="Times New Roman" pitchFamily="-111" charset="0"/>
                <a:cs typeface="Times New Roman" pitchFamily="-111" charset="0"/>
              </a:rPr>
            </a:br>
            <a:r>
              <a:rPr kumimoji="1" lang="en-US" sz="2400" b="1" dirty="0">
                <a:solidFill>
                  <a:srgbClr val="FFFFFF"/>
                </a:solidFill>
                <a:latin typeface="Arial" pitchFamily="-111" charset="0"/>
                <a:ea typeface="Times New Roman" pitchFamily="-111" charset="0"/>
                <a:cs typeface="Times New Roman" pitchFamily="-111" charset="0"/>
              </a:rPr>
              <a:t>(1 Cor. 10:1-4)</a:t>
            </a:r>
          </a:p>
        </p:txBody>
      </p:sp>
      <p:sp>
        <p:nvSpPr>
          <p:cNvPr id="521223" name="Rectangle 1031"/>
          <p:cNvSpPr>
            <a:spLocks noChangeArrowheads="1"/>
          </p:cNvSpPr>
          <p:nvPr/>
        </p:nvSpPr>
        <p:spPr bwMode="auto">
          <a:xfrm>
            <a:off x="762000" y="836712"/>
            <a:ext cx="1544638"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defTabSz="914400" eaLnBrk="0" fontAlgn="base" hangingPunct="0">
              <a:lnSpc>
                <a:spcPct val="90000"/>
              </a:lnSpc>
              <a:spcBef>
                <a:spcPct val="20000"/>
              </a:spcBef>
              <a:spcAft>
                <a:spcPct val="0"/>
              </a:spcAft>
              <a:buSzPct val="80000"/>
              <a:buFont typeface="Wingdings" pitchFamily="-111" charset="2"/>
              <a:buNone/>
              <a:defRPr/>
            </a:pPr>
            <a:r>
              <a:rPr kumimoji="1" lang="en-US" sz="2800" b="1" dirty="0">
                <a:solidFill>
                  <a:srgbClr val="FFFFFF"/>
                </a:solidFill>
                <a:latin typeface="Arial" pitchFamily="-111" charset="0"/>
                <a:ea typeface="Times New Roman" pitchFamily="-111" charset="0"/>
                <a:cs typeface="Times New Roman" pitchFamily="-111" charset="0"/>
              </a:rPr>
              <a:t>Man</a:t>
            </a:r>
            <a:r>
              <a:rPr kumimoji="1" lang="uk-UA" sz="2800" b="1" dirty="0">
                <a:solidFill>
                  <a:srgbClr val="FFFFFF"/>
                </a:solidFill>
                <a:latin typeface="Arial" pitchFamily="-111" charset="0"/>
                <a:ea typeface="Times New Roman" pitchFamily="-111" charset="0"/>
                <a:cs typeface="Times New Roman" pitchFamily="-111" charset="0"/>
              </a:rPr>
              <a:t>'</a:t>
            </a:r>
            <a:r>
              <a:rPr kumimoji="1" lang="en-US" sz="2800" b="1" dirty="0">
                <a:solidFill>
                  <a:srgbClr val="FFFFFF"/>
                </a:solidFill>
                <a:latin typeface="Arial" pitchFamily="-111" charset="0"/>
                <a:ea typeface="Times New Roman" pitchFamily="-111" charset="0"/>
                <a:cs typeface="Times New Roman" pitchFamily="-111" charset="0"/>
              </a:rPr>
              <a:t>s Role</a:t>
            </a:r>
          </a:p>
        </p:txBody>
      </p:sp>
      <p:sp>
        <p:nvSpPr>
          <p:cNvPr id="521224" name="Rectangle 1032"/>
          <p:cNvSpPr>
            <a:spLocks noChangeArrowheads="1"/>
          </p:cNvSpPr>
          <p:nvPr/>
        </p:nvSpPr>
        <p:spPr bwMode="auto">
          <a:xfrm>
            <a:off x="2541588" y="836712"/>
            <a:ext cx="19859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defTabSz="914400" eaLnBrk="0" fontAlgn="base" hangingPunct="0">
              <a:lnSpc>
                <a:spcPct val="90000"/>
              </a:lnSpc>
              <a:spcBef>
                <a:spcPct val="20000"/>
              </a:spcBef>
              <a:spcAft>
                <a:spcPct val="0"/>
              </a:spcAft>
              <a:buSzPct val="80000"/>
              <a:buFont typeface="Wingdings" pitchFamily="-111" charset="2"/>
              <a:buNone/>
              <a:defRPr/>
            </a:pPr>
            <a:r>
              <a:rPr kumimoji="1" lang="en-US" sz="2800" b="1" dirty="0">
                <a:solidFill>
                  <a:srgbClr val="FFFFFF"/>
                </a:solidFill>
                <a:latin typeface="Arial" pitchFamily="-111" charset="0"/>
                <a:ea typeface="Times New Roman" pitchFamily="-111" charset="0"/>
                <a:cs typeface="Times New Roman" pitchFamily="-111" charset="0"/>
              </a:rPr>
              <a:t>God</a:t>
            </a:r>
            <a:r>
              <a:rPr kumimoji="1" lang="uk-UA" sz="2800" b="1" dirty="0">
                <a:solidFill>
                  <a:srgbClr val="FFFFFF"/>
                </a:solidFill>
                <a:latin typeface="Arial" pitchFamily="-111" charset="0"/>
                <a:ea typeface="Times New Roman" pitchFamily="-111" charset="0"/>
                <a:cs typeface="Times New Roman" pitchFamily="-111" charset="0"/>
              </a:rPr>
              <a:t>'</a:t>
            </a:r>
            <a:r>
              <a:rPr kumimoji="1" lang="en-US" sz="2800" b="1" dirty="0">
                <a:solidFill>
                  <a:srgbClr val="FFFFFF"/>
                </a:solidFill>
                <a:latin typeface="Arial" pitchFamily="-111" charset="0"/>
                <a:ea typeface="Times New Roman" pitchFamily="-111" charset="0"/>
                <a:cs typeface="Times New Roman" pitchFamily="-111" charset="0"/>
              </a:rPr>
              <a:t>s Response</a:t>
            </a:r>
          </a:p>
        </p:txBody>
      </p:sp>
      <p:sp>
        <p:nvSpPr>
          <p:cNvPr id="521225" name="Rectangle 1033"/>
          <p:cNvSpPr>
            <a:spLocks noChangeArrowheads="1"/>
          </p:cNvSpPr>
          <p:nvPr/>
        </p:nvSpPr>
        <p:spPr bwMode="auto">
          <a:xfrm>
            <a:off x="762000" y="1827312"/>
            <a:ext cx="1865313" cy="1752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defTabSz="914400" eaLnBrk="0" fontAlgn="base" hangingPunct="0">
              <a:lnSpc>
                <a:spcPct val="90000"/>
              </a:lnSpc>
              <a:spcBef>
                <a:spcPct val="20000"/>
              </a:spcBef>
              <a:spcAft>
                <a:spcPct val="0"/>
              </a:spcAft>
              <a:buSzPct val="80000"/>
              <a:buFont typeface="Wingdings" pitchFamily="-111" charset="2"/>
              <a:buNone/>
              <a:defRPr/>
            </a:pPr>
            <a:r>
              <a:rPr kumimoji="1" lang="en-US" sz="2400" b="1" dirty="0">
                <a:solidFill>
                  <a:srgbClr val="FFFFFF"/>
                </a:solidFill>
                <a:latin typeface="Arial" pitchFamily="-111" charset="0"/>
                <a:ea typeface="Times New Roman" pitchFamily="-111" charset="0"/>
                <a:cs typeface="Times New Roman" pitchFamily="-111" charset="0"/>
              </a:rPr>
              <a:t>Faith in God</a:t>
            </a:r>
            <a:r>
              <a:rPr kumimoji="1" lang="fr-FR" sz="2400" b="1" dirty="0">
                <a:solidFill>
                  <a:srgbClr val="FFFFFF"/>
                </a:solidFill>
                <a:latin typeface="Arial" pitchFamily="-111" charset="0"/>
                <a:ea typeface="Times New Roman" pitchFamily="-111" charset="0"/>
                <a:cs typeface="Times New Roman" pitchFamily="-111" charset="0"/>
              </a:rPr>
              <a:t> as </a:t>
            </a:r>
            <a:r>
              <a:rPr kumimoji="1" lang="fr-FR" sz="2400" b="1" dirty="0" err="1">
                <a:solidFill>
                  <a:srgbClr val="FFFFFF"/>
                </a:solidFill>
                <a:latin typeface="Arial" pitchFamily="-111" charset="0"/>
                <a:ea typeface="Times New Roman" pitchFamily="-111" charset="0"/>
                <a:cs typeface="Times New Roman" pitchFamily="-111" charset="0"/>
              </a:rPr>
              <a:t>offered</a:t>
            </a:r>
            <a:r>
              <a:rPr kumimoji="1" lang="en-US" sz="2400" b="1" dirty="0">
                <a:solidFill>
                  <a:srgbClr val="FFFFFF"/>
                </a:solidFill>
                <a:latin typeface="Arial" pitchFamily="-111" charset="0"/>
                <a:ea typeface="Times New Roman" pitchFamily="-111" charset="0"/>
                <a:cs typeface="Times New Roman" pitchFamily="-111" charset="0"/>
              </a:rPr>
              <a:t> Passover Lamb</a:t>
            </a:r>
          </a:p>
        </p:txBody>
      </p:sp>
      <p:sp>
        <p:nvSpPr>
          <p:cNvPr id="521226" name="Rectangle 1034"/>
          <p:cNvSpPr>
            <a:spLocks noChangeArrowheads="1"/>
          </p:cNvSpPr>
          <p:nvPr/>
        </p:nvSpPr>
        <p:spPr bwMode="auto">
          <a:xfrm>
            <a:off x="762000" y="5089202"/>
            <a:ext cx="1721768" cy="1796182"/>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defTabSz="914400" eaLnBrk="0" fontAlgn="base" hangingPunct="0">
              <a:lnSpc>
                <a:spcPct val="90000"/>
              </a:lnSpc>
              <a:spcBef>
                <a:spcPct val="20000"/>
              </a:spcBef>
              <a:spcAft>
                <a:spcPct val="0"/>
              </a:spcAft>
              <a:buSzPct val="80000"/>
              <a:buFont typeface="Wingdings" pitchFamily="-111" charset="2"/>
              <a:buNone/>
              <a:defRPr/>
            </a:pPr>
            <a:r>
              <a:rPr kumimoji="1" lang="en-US" sz="2400" b="1" dirty="0">
                <a:solidFill>
                  <a:srgbClr val="FFFFFF"/>
                </a:solidFill>
                <a:latin typeface="Arial" pitchFamily="-111" charset="0"/>
                <a:ea typeface="Times New Roman" pitchFamily="-111" charset="0"/>
                <a:cs typeface="Times New Roman" pitchFamily="-111" charset="0"/>
              </a:rPr>
              <a:t>Faith in Christ as Lamb of God (1 Cor. 5:7)</a:t>
            </a:r>
          </a:p>
        </p:txBody>
      </p:sp>
      <p:sp>
        <p:nvSpPr>
          <p:cNvPr id="521227" name="Rectangle 1035"/>
          <p:cNvSpPr>
            <a:spLocks noChangeArrowheads="1"/>
          </p:cNvSpPr>
          <p:nvPr/>
        </p:nvSpPr>
        <p:spPr bwMode="auto">
          <a:xfrm>
            <a:off x="4648200" y="1979712"/>
            <a:ext cx="1985963"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defTabSz="914400" eaLnBrk="0" fontAlgn="base" hangingPunct="0">
              <a:lnSpc>
                <a:spcPct val="90000"/>
              </a:lnSpc>
              <a:spcBef>
                <a:spcPct val="20000"/>
              </a:spcBef>
              <a:spcAft>
                <a:spcPct val="0"/>
              </a:spcAft>
              <a:buSzPct val="80000"/>
              <a:buFont typeface="Wingdings" pitchFamily="-111" charset="2"/>
              <a:buNone/>
              <a:defRPr/>
            </a:pPr>
            <a:r>
              <a:rPr kumimoji="1" lang="en-US" sz="2400" b="1" dirty="0">
                <a:solidFill>
                  <a:srgbClr val="FFFFFF"/>
                </a:solidFill>
                <a:latin typeface="Arial" pitchFamily="-111" charset="0"/>
                <a:ea typeface="Times New Roman" pitchFamily="-111" charset="0"/>
                <a:cs typeface="Times New Roman" pitchFamily="-111" charset="0"/>
              </a:rPr>
              <a:t>Journey to Canaan</a:t>
            </a:r>
          </a:p>
        </p:txBody>
      </p:sp>
      <p:sp>
        <p:nvSpPr>
          <p:cNvPr id="521228" name="Rectangle 1036"/>
          <p:cNvSpPr>
            <a:spLocks noChangeArrowheads="1"/>
          </p:cNvSpPr>
          <p:nvPr/>
        </p:nvSpPr>
        <p:spPr bwMode="auto">
          <a:xfrm>
            <a:off x="4633912" y="5157192"/>
            <a:ext cx="2170335"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defTabSz="914400" eaLnBrk="0" fontAlgn="base" hangingPunct="0">
              <a:lnSpc>
                <a:spcPct val="90000"/>
              </a:lnSpc>
              <a:spcBef>
                <a:spcPct val="20000"/>
              </a:spcBef>
              <a:spcAft>
                <a:spcPct val="0"/>
              </a:spcAft>
              <a:buSzPct val="80000"/>
              <a:buFont typeface="Wingdings" pitchFamily="-111" charset="2"/>
              <a:buNone/>
              <a:defRPr/>
            </a:pPr>
            <a:r>
              <a:rPr kumimoji="1" lang="en-US" sz="2400" b="1" dirty="0">
                <a:solidFill>
                  <a:srgbClr val="FFFFFF"/>
                </a:solidFill>
                <a:latin typeface="Arial" pitchFamily="-111" charset="0"/>
                <a:ea typeface="Times New Roman" pitchFamily="-111" charset="0"/>
                <a:cs typeface="Times New Roman" pitchFamily="-111" charset="0"/>
              </a:rPr>
              <a:t>Growth</a:t>
            </a:r>
            <a:br>
              <a:rPr kumimoji="1" lang="en-US" sz="2400" b="1" dirty="0">
                <a:solidFill>
                  <a:srgbClr val="FFFFFF"/>
                </a:solidFill>
                <a:latin typeface="Arial" pitchFamily="-111" charset="0"/>
                <a:ea typeface="Times New Roman" pitchFamily="-111" charset="0"/>
                <a:cs typeface="Times New Roman" pitchFamily="-111" charset="0"/>
              </a:rPr>
            </a:br>
            <a:r>
              <a:rPr kumimoji="1" lang="en-US" sz="2400" b="1" dirty="0">
                <a:solidFill>
                  <a:srgbClr val="FFFFFF"/>
                </a:solidFill>
                <a:latin typeface="Arial" pitchFamily="-111" charset="0"/>
                <a:ea typeface="Times New Roman" pitchFamily="-111" charset="0"/>
                <a:cs typeface="Times New Roman" pitchFamily="-111" charset="0"/>
              </a:rPr>
              <a:t>(1 Cor. 10:5)</a:t>
            </a:r>
          </a:p>
        </p:txBody>
      </p:sp>
      <p:sp>
        <p:nvSpPr>
          <p:cNvPr id="521229" name="Rectangle 1037"/>
          <p:cNvSpPr>
            <a:spLocks noChangeArrowheads="1"/>
          </p:cNvSpPr>
          <p:nvPr/>
        </p:nvSpPr>
        <p:spPr bwMode="auto">
          <a:xfrm>
            <a:off x="4724400" y="836712"/>
            <a:ext cx="1985963"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defTabSz="914400" eaLnBrk="0" fontAlgn="base" hangingPunct="0">
              <a:lnSpc>
                <a:spcPct val="90000"/>
              </a:lnSpc>
              <a:spcBef>
                <a:spcPct val="20000"/>
              </a:spcBef>
              <a:spcAft>
                <a:spcPct val="0"/>
              </a:spcAft>
              <a:buSzPct val="80000"/>
              <a:buFont typeface="Wingdings" pitchFamily="-111" charset="2"/>
              <a:buNone/>
              <a:defRPr/>
            </a:pPr>
            <a:r>
              <a:rPr kumimoji="1" lang="en-US" sz="2800" b="1">
                <a:solidFill>
                  <a:srgbClr val="FFFFFF"/>
                </a:solidFill>
                <a:latin typeface="Arial" pitchFamily="-111" charset="0"/>
                <a:ea typeface="Times New Roman" pitchFamily="-111" charset="0"/>
                <a:cs typeface="Times New Roman" pitchFamily="-111" charset="0"/>
              </a:rPr>
              <a:t>Life of Faith</a:t>
            </a:r>
          </a:p>
        </p:txBody>
      </p:sp>
      <p:sp>
        <p:nvSpPr>
          <p:cNvPr id="521230" name="Rectangle 1038"/>
          <p:cNvSpPr>
            <a:spLocks noChangeArrowheads="1"/>
          </p:cNvSpPr>
          <p:nvPr/>
        </p:nvSpPr>
        <p:spPr bwMode="auto">
          <a:xfrm>
            <a:off x="2433638" y="6127750"/>
            <a:ext cx="2382837"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defTabSz="914400" eaLnBrk="0" fontAlgn="base" hangingPunct="0">
              <a:lnSpc>
                <a:spcPct val="90000"/>
              </a:lnSpc>
              <a:spcBef>
                <a:spcPct val="20000"/>
              </a:spcBef>
              <a:spcAft>
                <a:spcPct val="0"/>
              </a:spcAft>
              <a:buSzPct val="80000"/>
              <a:buFont typeface="Wingdings" pitchFamily="-111" charset="2"/>
              <a:buNone/>
              <a:defRPr/>
            </a:pPr>
            <a:r>
              <a:rPr kumimoji="1" lang="en-US" sz="2400" b="1">
                <a:solidFill>
                  <a:srgbClr val="FFFFFF"/>
                </a:solidFill>
                <a:latin typeface="Arial" pitchFamily="-111" charset="0"/>
                <a:ea typeface="Times New Roman" pitchFamily="-111" charset="0"/>
                <a:cs typeface="Times New Roman" pitchFamily="-111" charset="0"/>
              </a:rPr>
              <a:t>Positional Sanctification</a:t>
            </a:r>
          </a:p>
        </p:txBody>
      </p:sp>
      <p:sp>
        <p:nvSpPr>
          <p:cNvPr id="521231" name="Rectangle 1039"/>
          <p:cNvSpPr>
            <a:spLocks noChangeArrowheads="1"/>
          </p:cNvSpPr>
          <p:nvPr/>
        </p:nvSpPr>
        <p:spPr bwMode="auto">
          <a:xfrm>
            <a:off x="4648200" y="6127750"/>
            <a:ext cx="2382838"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defTabSz="914400" eaLnBrk="0" fontAlgn="base" hangingPunct="0">
              <a:lnSpc>
                <a:spcPct val="90000"/>
              </a:lnSpc>
              <a:spcBef>
                <a:spcPct val="20000"/>
              </a:spcBef>
              <a:spcAft>
                <a:spcPct val="0"/>
              </a:spcAft>
              <a:buSzPct val="80000"/>
              <a:buFont typeface="Wingdings" pitchFamily="-111" charset="2"/>
              <a:buNone/>
              <a:defRPr/>
            </a:pPr>
            <a:r>
              <a:rPr kumimoji="1" lang="en-US" sz="2400" b="1">
                <a:solidFill>
                  <a:srgbClr val="FFFFFF"/>
                </a:solidFill>
                <a:latin typeface="Arial" pitchFamily="-111" charset="0"/>
                <a:ea typeface="Times New Roman" pitchFamily="-111" charset="0"/>
                <a:cs typeface="Times New Roman" pitchFamily="-111" charset="0"/>
              </a:rPr>
              <a:t>Progressive Sanctification</a:t>
            </a:r>
          </a:p>
        </p:txBody>
      </p:sp>
      <p:sp>
        <p:nvSpPr>
          <p:cNvPr id="521232" name="Rectangle 1040"/>
          <p:cNvSpPr>
            <a:spLocks noChangeArrowheads="1"/>
          </p:cNvSpPr>
          <p:nvPr/>
        </p:nvSpPr>
        <p:spPr bwMode="auto">
          <a:xfrm>
            <a:off x="6853238" y="1979712"/>
            <a:ext cx="2290762"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defTabSz="914400" eaLnBrk="0" fontAlgn="base" hangingPunct="0">
              <a:lnSpc>
                <a:spcPct val="90000"/>
              </a:lnSpc>
              <a:spcBef>
                <a:spcPct val="20000"/>
              </a:spcBef>
              <a:spcAft>
                <a:spcPct val="0"/>
              </a:spcAft>
              <a:buSzPct val="80000"/>
              <a:buFont typeface="Wingdings" pitchFamily="-111" charset="2"/>
              <a:buNone/>
              <a:defRPr/>
            </a:pPr>
            <a:r>
              <a:rPr kumimoji="1" lang="en-US" sz="2400" b="1">
                <a:solidFill>
                  <a:srgbClr val="FFFFFF"/>
                </a:solidFill>
                <a:latin typeface="Arial" pitchFamily="-111" charset="0"/>
                <a:ea typeface="Times New Roman" pitchFamily="-111" charset="0"/>
                <a:cs typeface="Times New Roman" pitchFamily="-111" charset="0"/>
              </a:rPr>
              <a:t>Sacrifices</a:t>
            </a:r>
            <a:br>
              <a:rPr kumimoji="1" lang="en-US" sz="2400" b="1">
                <a:solidFill>
                  <a:srgbClr val="FFFFFF"/>
                </a:solidFill>
                <a:latin typeface="Arial" pitchFamily="-111" charset="0"/>
                <a:ea typeface="Times New Roman" pitchFamily="-111" charset="0"/>
                <a:cs typeface="Times New Roman" pitchFamily="-111" charset="0"/>
              </a:rPr>
            </a:br>
            <a:r>
              <a:rPr kumimoji="1" lang="en-US" sz="2400" b="1">
                <a:solidFill>
                  <a:srgbClr val="FFFFFF"/>
                </a:solidFill>
                <a:latin typeface="Arial" pitchFamily="-111" charset="0"/>
                <a:ea typeface="Times New Roman" pitchFamily="-111" charset="0"/>
                <a:cs typeface="Times New Roman" pitchFamily="-111" charset="0"/>
              </a:rPr>
              <a:t>(Sin, Guilt)</a:t>
            </a:r>
          </a:p>
        </p:txBody>
      </p:sp>
      <p:sp>
        <p:nvSpPr>
          <p:cNvPr id="521233" name="Rectangle 1041"/>
          <p:cNvSpPr>
            <a:spLocks noChangeArrowheads="1"/>
          </p:cNvSpPr>
          <p:nvPr/>
        </p:nvSpPr>
        <p:spPr bwMode="auto">
          <a:xfrm>
            <a:off x="6853238" y="5157192"/>
            <a:ext cx="2290762" cy="8382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defTabSz="914400" eaLnBrk="0" fontAlgn="base" hangingPunct="0">
              <a:lnSpc>
                <a:spcPct val="90000"/>
              </a:lnSpc>
              <a:spcBef>
                <a:spcPct val="20000"/>
              </a:spcBef>
              <a:spcAft>
                <a:spcPct val="0"/>
              </a:spcAft>
              <a:buSzPct val="80000"/>
              <a:buFont typeface="Wingdings" pitchFamily="-111" charset="2"/>
              <a:buNone/>
              <a:defRPr/>
            </a:pPr>
            <a:r>
              <a:rPr kumimoji="1" lang="en-US" sz="2400" b="1">
                <a:solidFill>
                  <a:srgbClr val="FFFFFF"/>
                </a:solidFill>
                <a:latin typeface="Arial" pitchFamily="-111" charset="0"/>
                <a:ea typeface="Times New Roman" pitchFamily="-111" charset="0"/>
                <a:cs typeface="Times New Roman" pitchFamily="-111" charset="0"/>
              </a:rPr>
              <a:t>Confession</a:t>
            </a:r>
            <a:br>
              <a:rPr kumimoji="1" lang="en-US" sz="2400" b="1">
                <a:solidFill>
                  <a:srgbClr val="FFFFFF"/>
                </a:solidFill>
                <a:latin typeface="Arial" pitchFamily="-111" charset="0"/>
                <a:ea typeface="Times New Roman" pitchFamily="-111" charset="0"/>
                <a:cs typeface="Times New Roman" pitchFamily="-111" charset="0"/>
              </a:rPr>
            </a:br>
            <a:r>
              <a:rPr kumimoji="1" lang="en-US" sz="2400" b="1">
                <a:solidFill>
                  <a:srgbClr val="FFFFFF"/>
                </a:solidFill>
                <a:latin typeface="Arial" pitchFamily="-111" charset="0"/>
                <a:ea typeface="Times New Roman" pitchFamily="-111" charset="0"/>
                <a:cs typeface="Times New Roman" pitchFamily="-111" charset="0"/>
              </a:rPr>
              <a:t>(1 John 1:9)</a:t>
            </a:r>
          </a:p>
        </p:txBody>
      </p:sp>
      <p:sp>
        <p:nvSpPr>
          <p:cNvPr id="521234" name="Rectangle 1042"/>
          <p:cNvSpPr>
            <a:spLocks noChangeArrowheads="1"/>
          </p:cNvSpPr>
          <p:nvPr/>
        </p:nvSpPr>
        <p:spPr bwMode="auto">
          <a:xfrm>
            <a:off x="6929438" y="836712"/>
            <a:ext cx="22145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defTabSz="914400" eaLnBrk="0" fontAlgn="base" hangingPunct="0">
              <a:lnSpc>
                <a:spcPct val="90000"/>
              </a:lnSpc>
              <a:spcBef>
                <a:spcPct val="20000"/>
              </a:spcBef>
              <a:spcAft>
                <a:spcPct val="0"/>
              </a:spcAft>
              <a:buSzPct val="80000"/>
              <a:buFont typeface="Wingdings" pitchFamily="-111" charset="2"/>
              <a:buNone/>
              <a:defRPr/>
            </a:pPr>
            <a:r>
              <a:rPr kumimoji="1" lang="en-US" sz="2800" b="1">
                <a:solidFill>
                  <a:srgbClr val="FFFFFF"/>
                </a:solidFill>
                <a:latin typeface="Arial" pitchFamily="-111" charset="0"/>
                <a:ea typeface="Times New Roman" pitchFamily="-111" charset="0"/>
                <a:cs typeface="Times New Roman" pitchFamily="-111" charset="0"/>
              </a:rPr>
              <a:t>Restored Fellowship</a:t>
            </a:r>
          </a:p>
        </p:txBody>
      </p:sp>
      <p:sp>
        <p:nvSpPr>
          <p:cNvPr id="521238" name="AutoShape 1046"/>
          <p:cNvSpPr>
            <a:spLocks noChangeArrowheads="1"/>
          </p:cNvSpPr>
          <p:nvPr/>
        </p:nvSpPr>
        <p:spPr bwMode="auto">
          <a:xfrm rot="5400000">
            <a:off x="26033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algn="ctr" defTabSz="914400" eaLnBrk="0" fontAlgn="base" hangingPunct="0">
              <a:spcBef>
                <a:spcPct val="0"/>
              </a:spcBef>
              <a:spcAft>
                <a:spcPct val="0"/>
              </a:spcAft>
            </a:pPr>
            <a:endParaRPr lang="en-US" sz="2000" b="1">
              <a:solidFill>
                <a:srgbClr val="000000"/>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sz="2000" b="1">
                <a:solidFill>
                  <a:srgbClr val="000000"/>
                </a:solidFill>
                <a:latin typeface="Arial Narrow" charset="0"/>
                <a:ea typeface="ＭＳ Ｐゴシック" charset="0"/>
                <a:cs typeface="ＭＳ Ｐゴシック" charset="0"/>
              </a:rPr>
              <a:t>Type</a:t>
            </a:r>
          </a:p>
          <a:p>
            <a:pPr algn="ctr" defTabSz="914400" eaLnBrk="0" fontAlgn="base" hangingPunct="0">
              <a:spcBef>
                <a:spcPct val="0"/>
              </a:spcBef>
              <a:spcAft>
                <a:spcPct val="0"/>
              </a:spcAft>
            </a:pPr>
            <a:r>
              <a:rPr lang="en-US" sz="2000" b="1">
                <a:solidFill>
                  <a:srgbClr val="000000"/>
                </a:solidFill>
                <a:latin typeface="Arial Narrow" charset="0"/>
                <a:ea typeface="ＭＳ Ｐゴシック" charset="0"/>
                <a:cs typeface="ＭＳ Ｐゴシック" charset="0"/>
              </a:rPr>
              <a:t>|</a:t>
            </a:r>
          </a:p>
          <a:p>
            <a:pPr algn="ctr" defTabSz="914400" eaLnBrk="0" fontAlgn="base" hangingPunct="0">
              <a:spcBef>
                <a:spcPct val="0"/>
              </a:spcBef>
              <a:spcAft>
                <a:spcPct val="0"/>
              </a:spcAft>
            </a:pPr>
            <a:r>
              <a:rPr lang="en-US" sz="2000" b="1">
                <a:solidFill>
                  <a:srgbClr val="000000"/>
                </a:solidFill>
                <a:latin typeface="Arial Narrow" charset="0"/>
                <a:ea typeface="ＭＳ Ｐゴシック" charset="0"/>
                <a:cs typeface="ＭＳ Ｐゴシック" charset="0"/>
              </a:rPr>
              <a:t>Antitype</a:t>
            </a:r>
          </a:p>
        </p:txBody>
      </p:sp>
      <p:sp>
        <p:nvSpPr>
          <p:cNvPr id="521239" name="AutoShape 1047"/>
          <p:cNvSpPr>
            <a:spLocks noChangeArrowheads="1"/>
          </p:cNvSpPr>
          <p:nvPr/>
        </p:nvSpPr>
        <p:spPr bwMode="auto">
          <a:xfrm rot="5400000">
            <a:off x="46099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algn="ctr" defTabSz="914400" eaLnBrk="0" fontAlgn="base" hangingPunct="0">
              <a:spcBef>
                <a:spcPct val="0"/>
              </a:spcBef>
              <a:spcAft>
                <a:spcPct val="0"/>
              </a:spcAft>
            </a:pPr>
            <a:endParaRPr lang="en-US" sz="2000" b="1">
              <a:solidFill>
                <a:srgbClr val="000000"/>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sz="2000" b="1">
                <a:solidFill>
                  <a:srgbClr val="000000"/>
                </a:solidFill>
                <a:latin typeface="Arial Narrow" charset="0"/>
                <a:ea typeface="ＭＳ Ｐゴシック" charset="0"/>
                <a:cs typeface="ＭＳ Ｐゴシック" charset="0"/>
              </a:rPr>
              <a:t>Type</a:t>
            </a:r>
          </a:p>
          <a:p>
            <a:pPr algn="ctr" defTabSz="914400" eaLnBrk="0" fontAlgn="base" hangingPunct="0">
              <a:spcBef>
                <a:spcPct val="0"/>
              </a:spcBef>
              <a:spcAft>
                <a:spcPct val="0"/>
              </a:spcAft>
            </a:pPr>
            <a:r>
              <a:rPr lang="en-US" sz="2000" b="1">
                <a:solidFill>
                  <a:srgbClr val="000000"/>
                </a:solidFill>
                <a:latin typeface="Arial Narrow" charset="0"/>
                <a:ea typeface="ＭＳ Ｐゴシック" charset="0"/>
                <a:cs typeface="ＭＳ Ｐゴシック" charset="0"/>
              </a:rPr>
              <a:t>|</a:t>
            </a:r>
          </a:p>
          <a:p>
            <a:pPr algn="ctr" defTabSz="914400" eaLnBrk="0" fontAlgn="base" hangingPunct="0">
              <a:spcBef>
                <a:spcPct val="0"/>
              </a:spcBef>
              <a:spcAft>
                <a:spcPct val="0"/>
              </a:spcAft>
            </a:pPr>
            <a:r>
              <a:rPr lang="en-US" sz="2000" b="1">
                <a:solidFill>
                  <a:srgbClr val="000000"/>
                </a:solidFill>
                <a:latin typeface="Arial Narrow" charset="0"/>
                <a:ea typeface="ＭＳ Ｐゴシック" charset="0"/>
                <a:cs typeface="ＭＳ Ｐゴシック" charset="0"/>
              </a:rPr>
              <a:t>Antitype</a:t>
            </a:r>
          </a:p>
        </p:txBody>
      </p:sp>
      <p:sp>
        <p:nvSpPr>
          <p:cNvPr id="521240" name="AutoShape 1048"/>
          <p:cNvSpPr>
            <a:spLocks noChangeArrowheads="1"/>
          </p:cNvSpPr>
          <p:nvPr/>
        </p:nvSpPr>
        <p:spPr bwMode="auto">
          <a:xfrm rot="5400000">
            <a:off x="66165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algn="ctr" defTabSz="914400" eaLnBrk="0" fontAlgn="base" hangingPunct="0">
              <a:spcBef>
                <a:spcPct val="0"/>
              </a:spcBef>
              <a:spcAft>
                <a:spcPct val="0"/>
              </a:spcAft>
            </a:pPr>
            <a:endParaRPr lang="en-US" sz="2000" b="1">
              <a:solidFill>
                <a:srgbClr val="000000"/>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sz="2000" b="1">
                <a:solidFill>
                  <a:srgbClr val="000000"/>
                </a:solidFill>
                <a:latin typeface="Arial Narrow" charset="0"/>
                <a:ea typeface="ＭＳ Ｐゴシック" charset="0"/>
                <a:cs typeface="ＭＳ Ｐゴシック" charset="0"/>
              </a:rPr>
              <a:t>Type</a:t>
            </a:r>
          </a:p>
          <a:p>
            <a:pPr algn="ctr" defTabSz="914400" eaLnBrk="0" fontAlgn="base" hangingPunct="0">
              <a:spcBef>
                <a:spcPct val="0"/>
              </a:spcBef>
              <a:spcAft>
                <a:spcPct val="0"/>
              </a:spcAft>
            </a:pPr>
            <a:r>
              <a:rPr lang="en-US" sz="2000" b="1">
                <a:solidFill>
                  <a:srgbClr val="000000"/>
                </a:solidFill>
                <a:latin typeface="Arial Narrow" charset="0"/>
                <a:ea typeface="ＭＳ Ｐゴシック" charset="0"/>
                <a:cs typeface="ＭＳ Ｐゴシック" charset="0"/>
              </a:rPr>
              <a:t>|</a:t>
            </a:r>
          </a:p>
          <a:p>
            <a:pPr algn="ctr" defTabSz="914400" eaLnBrk="0" fontAlgn="base" hangingPunct="0">
              <a:spcBef>
                <a:spcPct val="0"/>
              </a:spcBef>
              <a:spcAft>
                <a:spcPct val="0"/>
              </a:spcAft>
            </a:pPr>
            <a:r>
              <a:rPr lang="en-US" sz="2000" b="1">
                <a:solidFill>
                  <a:srgbClr val="000000"/>
                </a:solidFill>
                <a:latin typeface="Arial Narrow" charset="0"/>
                <a:ea typeface="ＭＳ Ｐゴシック" charset="0"/>
                <a:cs typeface="ＭＳ Ｐゴシック" charset="0"/>
              </a:rPr>
              <a:t>Antitype</a:t>
            </a:r>
          </a:p>
        </p:txBody>
      </p:sp>
      <p:sp>
        <p:nvSpPr>
          <p:cNvPr id="23" name="Text Box 1045"/>
          <p:cNvSpPr txBox="1">
            <a:spLocks noChangeArrowheads="1"/>
          </p:cNvSpPr>
          <p:nvPr/>
        </p:nvSpPr>
        <p:spPr bwMode="auto">
          <a:xfrm>
            <a:off x="8301038" y="74613"/>
            <a:ext cx="684212" cy="368300"/>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defTabSz="914400" eaLnBrk="0" fontAlgn="base" hangingPunct="0">
              <a:spcBef>
                <a:spcPct val="0"/>
              </a:spcBef>
              <a:spcAft>
                <a:spcPct val="0"/>
              </a:spcAft>
              <a:defRPr/>
            </a:pPr>
            <a:r>
              <a:rPr lang="en-US" sz="2400" b="1">
                <a:solidFill>
                  <a:srgbClr val="FFFFFF"/>
                </a:solidFill>
                <a:effectLst>
                  <a:outerShdw blurRad="38100" dist="38100" dir="2700000" algn="tl">
                    <a:srgbClr val="000000"/>
                  </a:outerShdw>
                </a:effectLst>
                <a:latin typeface="Arial" charset="0"/>
                <a:cs typeface="Arial" charset="0"/>
              </a:rPr>
              <a:t>121a</a:t>
            </a:r>
            <a:endParaRPr lang="en-US" sz="1800">
              <a:effectLst>
                <a:outerShdw blurRad="38100" dist="38100" dir="2700000" algn="tl">
                  <a:srgbClr val="FFFFFF"/>
                </a:outerShdw>
              </a:effectLst>
              <a:latin typeface="Arial" charset="0"/>
              <a:cs typeface="Arial" charset="0"/>
            </a:endParaRPr>
          </a:p>
        </p:txBody>
      </p:sp>
      <p:sp>
        <p:nvSpPr>
          <p:cNvPr id="24" name="Rectangle 1033"/>
          <p:cNvSpPr>
            <a:spLocks noChangeArrowheads="1"/>
          </p:cNvSpPr>
          <p:nvPr/>
        </p:nvSpPr>
        <p:spPr bwMode="auto">
          <a:xfrm>
            <a:off x="2627313" y="2122587"/>
            <a:ext cx="1600200" cy="576263"/>
          </a:xfrm>
          <a:prstGeom prst="rect">
            <a:avLst/>
          </a:prstGeom>
          <a:noFill/>
          <a:ln w="9525">
            <a:noFill/>
            <a:miter lim="800000"/>
            <a:headEnd/>
            <a:tailEnd/>
          </a:ln>
          <a:effectLst>
            <a:outerShdw blurRad="63500" dist="107763" dir="18900000" algn="ctr" rotWithShape="0">
              <a:schemeClr val="bg2">
                <a:alpha val="74998"/>
              </a:schemeClr>
            </a:outerShdw>
          </a:effectLst>
        </p:spPr>
        <p:txBody>
          <a:bodyPr/>
          <a:lstStyle/>
          <a:p>
            <a:pPr defTabSz="914400" eaLnBrk="0" fontAlgn="base" hangingPunct="0">
              <a:lnSpc>
                <a:spcPct val="90000"/>
              </a:lnSpc>
              <a:spcBef>
                <a:spcPct val="20000"/>
              </a:spcBef>
              <a:spcAft>
                <a:spcPct val="0"/>
              </a:spcAft>
              <a:buSzPct val="80000"/>
              <a:buFont typeface="Wingdings" pitchFamily="-111" charset="2"/>
              <a:buNone/>
              <a:defRPr/>
            </a:pPr>
            <a:r>
              <a:rPr kumimoji="1" lang="en-US" sz="2400" b="1" dirty="0">
                <a:solidFill>
                  <a:srgbClr val="FFFFFF"/>
                </a:solidFill>
                <a:latin typeface="Arial" pitchFamily="-111" charset="0"/>
                <a:ea typeface="Times New Roman" pitchFamily="-111" charset="0"/>
                <a:cs typeface="Times New Roman" pitchFamily="-111" charset="0"/>
              </a:rPr>
              <a:t>Exodus</a:t>
            </a:r>
          </a:p>
        </p:txBody>
      </p:sp>
    </p:spTree>
    <p:extLst>
      <p:ext uri="{BB962C8B-B14F-4D97-AF65-F5344CB8AC3E}">
        <p14:creationId xmlns:p14="http://schemas.microsoft.com/office/powerpoint/2010/main" val="34117369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521225"/>
                                        </p:tgtEl>
                                        <p:attrNameLst>
                                          <p:attrName>style.visibility</p:attrName>
                                        </p:attrNameLst>
                                      </p:cBhvr>
                                      <p:to>
                                        <p:strVal val="visible"/>
                                      </p:to>
                                    </p:set>
                                    <p:anim calcmode="lin" valueType="num">
                                      <p:cBhvr>
                                        <p:cTn id="7" dur="500" fill="hold"/>
                                        <p:tgtEl>
                                          <p:spTgt spid="521225"/>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21225"/>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21225"/>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21225"/>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521227"/>
                                        </p:tgtEl>
                                        <p:attrNameLst>
                                          <p:attrName>style.visibility</p:attrName>
                                        </p:attrNameLst>
                                      </p:cBhvr>
                                      <p:to>
                                        <p:strVal val="visible"/>
                                      </p:to>
                                    </p:set>
                                    <p:anim calcmode="lin" valueType="num">
                                      <p:cBhvr>
                                        <p:cTn id="23" dur="500" fill="hold"/>
                                        <p:tgtEl>
                                          <p:spTgt spid="521227"/>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521227"/>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521227"/>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52122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521226"/>
                                        </p:tgtEl>
                                        <p:attrNameLst>
                                          <p:attrName>style.visibility</p:attrName>
                                        </p:attrNameLst>
                                      </p:cBhvr>
                                      <p:to>
                                        <p:strVal val="visible"/>
                                      </p:to>
                                    </p:set>
                                    <p:anim calcmode="lin" valueType="num">
                                      <p:cBhvr>
                                        <p:cTn id="31" dur="500" fill="hold"/>
                                        <p:tgtEl>
                                          <p:spTgt spid="521226"/>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521226"/>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521226"/>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521226"/>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521222"/>
                                        </p:tgtEl>
                                        <p:attrNameLst>
                                          <p:attrName>style.visibility</p:attrName>
                                        </p:attrNameLst>
                                      </p:cBhvr>
                                      <p:to>
                                        <p:strVal val="visible"/>
                                      </p:to>
                                    </p:set>
                                    <p:anim calcmode="lin" valueType="num">
                                      <p:cBhvr>
                                        <p:cTn id="39" dur="500" fill="hold"/>
                                        <p:tgtEl>
                                          <p:spTgt spid="521222"/>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521222"/>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521222"/>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521222"/>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grpId="0" nodeType="clickEffect">
                                  <p:stCondLst>
                                    <p:cond delay="0"/>
                                  </p:stCondLst>
                                  <p:childTnLst>
                                    <p:set>
                                      <p:cBhvr>
                                        <p:cTn id="46" dur="1" fill="hold">
                                          <p:stCondLst>
                                            <p:cond delay="0"/>
                                          </p:stCondLst>
                                        </p:cTn>
                                        <p:tgtEl>
                                          <p:spTgt spid="521228"/>
                                        </p:tgtEl>
                                        <p:attrNameLst>
                                          <p:attrName>style.visibility</p:attrName>
                                        </p:attrNameLst>
                                      </p:cBhvr>
                                      <p:to>
                                        <p:strVal val="visible"/>
                                      </p:to>
                                    </p:set>
                                    <p:anim calcmode="lin" valueType="num">
                                      <p:cBhvr>
                                        <p:cTn id="47" dur="500" fill="hold"/>
                                        <p:tgtEl>
                                          <p:spTgt spid="521228"/>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521228"/>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521228"/>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521228"/>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521230"/>
                                        </p:tgtEl>
                                        <p:attrNameLst>
                                          <p:attrName>style.visibility</p:attrName>
                                        </p:attrNameLst>
                                      </p:cBhvr>
                                      <p:to>
                                        <p:strVal val="visible"/>
                                      </p:to>
                                    </p:set>
                                    <p:anim calcmode="lin" valueType="num">
                                      <p:cBhvr>
                                        <p:cTn id="55" dur="500" fill="hold"/>
                                        <p:tgtEl>
                                          <p:spTgt spid="521230"/>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521230"/>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521230"/>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521230"/>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9" presetClass="entr" presetSubtype="0" accel="100000" fill="hold" grpId="0" nodeType="clickEffect">
                                  <p:stCondLst>
                                    <p:cond delay="0"/>
                                  </p:stCondLst>
                                  <p:childTnLst>
                                    <p:set>
                                      <p:cBhvr>
                                        <p:cTn id="62" dur="1" fill="hold">
                                          <p:stCondLst>
                                            <p:cond delay="0"/>
                                          </p:stCondLst>
                                        </p:cTn>
                                        <p:tgtEl>
                                          <p:spTgt spid="521231"/>
                                        </p:tgtEl>
                                        <p:attrNameLst>
                                          <p:attrName>style.visibility</p:attrName>
                                        </p:attrNameLst>
                                      </p:cBhvr>
                                      <p:to>
                                        <p:strVal val="visible"/>
                                      </p:to>
                                    </p:set>
                                    <p:anim calcmode="lin" valueType="num">
                                      <p:cBhvr>
                                        <p:cTn id="63" dur="500" fill="hold"/>
                                        <p:tgtEl>
                                          <p:spTgt spid="521231"/>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521231"/>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521231"/>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521231"/>
                                        </p:tgtEl>
                                        <p:attrNameLst>
                                          <p:attrName>ppt_y</p:attrName>
                                        </p:attrNameLst>
                                      </p:cBhvr>
                                      <p:tavLst>
                                        <p:tav tm="0">
                                          <p:val>
                                            <p:strVal val="#ppt_y"/>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39" presetClass="entr" presetSubtype="0" accel="100000" fill="hold" grpId="0" nodeType="clickEffect">
                                  <p:stCondLst>
                                    <p:cond delay="0"/>
                                  </p:stCondLst>
                                  <p:childTnLst>
                                    <p:set>
                                      <p:cBhvr>
                                        <p:cTn id="70" dur="1" fill="hold">
                                          <p:stCondLst>
                                            <p:cond delay="0"/>
                                          </p:stCondLst>
                                        </p:cTn>
                                        <p:tgtEl>
                                          <p:spTgt spid="521232"/>
                                        </p:tgtEl>
                                        <p:attrNameLst>
                                          <p:attrName>style.visibility</p:attrName>
                                        </p:attrNameLst>
                                      </p:cBhvr>
                                      <p:to>
                                        <p:strVal val="visible"/>
                                      </p:to>
                                    </p:set>
                                    <p:anim calcmode="lin" valueType="num">
                                      <p:cBhvr>
                                        <p:cTn id="71" dur="500" fill="hold"/>
                                        <p:tgtEl>
                                          <p:spTgt spid="521232"/>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521232"/>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521232"/>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521232"/>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39" presetClass="entr" presetSubtype="0" accel="100000" fill="hold" grpId="0" nodeType="clickEffect">
                                  <p:stCondLst>
                                    <p:cond delay="0"/>
                                  </p:stCondLst>
                                  <p:childTnLst>
                                    <p:set>
                                      <p:cBhvr>
                                        <p:cTn id="78" dur="1" fill="hold">
                                          <p:stCondLst>
                                            <p:cond delay="0"/>
                                          </p:stCondLst>
                                        </p:cTn>
                                        <p:tgtEl>
                                          <p:spTgt spid="521233"/>
                                        </p:tgtEl>
                                        <p:attrNameLst>
                                          <p:attrName>style.visibility</p:attrName>
                                        </p:attrNameLst>
                                      </p:cBhvr>
                                      <p:to>
                                        <p:strVal val="visible"/>
                                      </p:to>
                                    </p:set>
                                    <p:anim calcmode="lin" valueType="num">
                                      <p:cBhvr>
                                        <p:cTn id="79" dur="500" fill="hold"/>
                                        <p:tgtEl>
                                          <p:spTgt spid="521233"/>
                                        </p:tgtEl>
                                        <p:attrNameLst>
                                          <p:attrName>ppt_h</p:attrName>
                                        </p:attrNameLst>
                                      </p:cBhvr>
                                      <p:tavLst>
                                        <p:tav tm="0">
                                          <p:val>
                                            <p:strVal val="#ppt_h/20"/>
                                          </p:val>
                                        </p:tav>
                                        <p:tav tm="50000">
                                          <p:val>
                                            <p:strVal val="#ppt_h/20"/>
                                          </p:val>
                                        </p:tav>
                                        <p:tav tm="100000">
                                          <p:val>
                                            <p:strVal val="#ppt_h"/>
                                          </p:val>
                                        </p:tav>
                                      </p:tavLst>
                                    </p:anim>
                                    <p:anim calcmode="lin" valueType="num">
                                      <p:cBhvr>
                                        <p:cTn id="80" dur="500" fill="hold"/>
                                        <p:tgtEl>
                                          <p:spTgt spid="521233"/>
                                        </p:tgtEl>
                                        <p:attrNameLst>
                                          <p:attrName>ppt_w</p:attrName>
                                        </p:attrNameLst>
                                      </p:cBhvr>
                                      <p:tavLst>
                                        <p:tav tm="0">
                                          <p:val>
                                            <p:strVal val="#ppt_w+.3"/>
                                          </p:val>
                                        </p:tav>
                                        <p:tav tm="50000">
                                          <p:val>
                                            <p:strVal val="#ppt_w+.3"/>
                                          </p:val>
                                        </p:tav>
                                        <p:tav tm="100000">
                                          <p:val>
                                            <p:strVal val="#ppt_w"/>
                                          </p:val>
                                        </p:tav>
                                      </p:tavLst>
                                    </p:anim>
                                    <p:anim calcmode="lin" valueType="num">
                                      <p:cBhvr>
                                        <p:cTn id="81" dur="500" fill="hold"/>
                                        <p:tgtEl>
                                          <p:spTgt spid="521233"/>
                                        </p:tgtEl>
                                        <p:attrNameLst>
                                          <p:attrName>ppt_x</p:attrName>
                                        </p:attrNameLst>
                                      </p:cBhvr>
                                      <p:tavLst>
                                        <p:tav tm="0">
                                          <p:val>
                                            <p:strVal val="#ppt_x-.3"/>
                                          </p:val>
                                        </p:tav>
                                        <p:tav tm="50000">
                                          <p:val>
                                            <p:strVal val="#ppt_x"/>
                                          </p:val>
                                        </p:tav>
                                        <p:tav tm="100000">
                                          <p:val>
                                            <p:strVal val="#ppt_x"/>
                                          </p:val>
                                        </p:tav>
                                      </p:tavLst>
                                    </p:anim>
                                    <p:anim calcmode="lin" valueType="num">
                                      <p:cBhvr>
                                        <p:cTn id="82" dur="500" fill="hold"/>
                                        <p:tgtEl>
                                          <p:spTgt spid="521233"/>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521236"/>
                                        </p:tgtEl>
                                        <p:attrNameLst>
                                          <p:attrName>style.visibility</p:attrName>
                                        </p:attrNameLst>
                                      </p:cBhvr>
                                      <p:to>
                                        <p:strVal val="visible"/>
                                      </p:to>
                                    </p:set>
                                    <p:animEffect transition="in" filter="wipe(up)">
                                      <p:cBhvr>
                                        <p:cTn id="87" dur="500"/>
                                        <p:tgtEl>
                                          <p:spTgt spid="521236"/>
                                        </p:tgtEl>
                                      </p:cBhvr>
                                    </p:animEffect>
                                  </p:childTnLst>
                                </p:cTn>
                              </p:par>
                            </p:childTnLst>
                          </p:cTn>
                        </p:par>
                        <p:par>
                          <p:cTn id="88" fill="hold" nodeType="afterGroup">
                            <p:stCondLst>
                              <p:cond delay="500"/>
                            </p:stCondLst>
                            <p:childTnLst>
                              <p:par>
                                <p:cTn id="89" presetID="22" presetClass="entr" presetSubtype="1" fill="hold" grpId="0" nodeType="afterEffect">
                                  <p:stCondLst>
                                    <p:cond delay="0"/>
                                  </p:stCondLst>
                                  <p:childTnLst>
                                    <p:set>
                                      <p:cBhvr>
                                        <p:cTn id="90" dur="1" fill="hold">
                                          <p:stCondLst>
                                            <p:cond delay="0"/>
                                          </p:stCondLst>
                                        </p:cTn>
                                        <p:tgtEl>
                                          <p:spTgt spid="521238"/>
                                        </p:tgtEl>
                                        <p:attrNameLst>
                                          <p:attrName>style.visibility</p:attrName>
                                        </p:attrNameLst>
                                      </p:cBhvr>
                                      <p:to>
                                        <p:strVal val="visible"/>
                                      </p:to>
                                    </p:set>
                                    <p:animEffect transition="in" filter="wipe(up)">
                                      <p:cBhvr>
                                        <p:cTn id="91" dur="500"/>
                                        <p:tgtEl>
                                          <p:spTgt spid="521238"/>
                                        </p:tgtEl>
                                      </p:cBhvr>
                                    </p:animEffect>
                                  </p:childTnLst>
                                </p:cTn>
                              </p:par>
                            </p:childTnLst>
                          </p:cTn>
                        </p:par>
                        <p:par>
                          <p:cTn id="92" fill="hold" nodeType="afterGroup">
                            <p:stCondLst>
                              <p:cond delay="1000"/>
                            </p:stCondLst>
                            <p:childTnLst>
                              <p:par>
                                <p:cTn id="93" presetID="22" presetClass="entr" presetSubtype="1" fill="hold" grpId="0" nodeType="afterEffect">
                                  <p:stCondLst>
                                    <p:cond delay="0"/>
                                  </p:stCondLst>
                                  <p:childTnLst>
                                    <p:set>
                                      <p:cBhvr>
                                        <p:cTn id="94" dur="1" fill="hold">
                                          <p:stCondLst>
                                            <p:cond delay="0"/>
                                          </p:stCondLst>
                                        </p:cTn>
                                        <p:tgtEl>
                                          <p:spTgt spid="521239"/>
                                        </p:tgtEl>
                                        <p:attrNameLst>
                                          <p:attrName>style.visibility</p:attrName>
                                        </p:attrNameLst>
                                      </p:cBhvr>
                                      <p:to>
                                        <p:strVal val="visible"/>
                                      </p:to>
                                    </p:set>
                                    <p:animEffect transition="in" filter="wipe(up)">
                                      <p:cBhvr>
                                        <p:cTn id="95" dur="500"/>
                                        <p:tgtEl>
                                          <p:spTgt spid="521239"/>
                                        </p:tgtEl>
                                      </p:cBhvr>
                                    </p:animEffect>
                                  </p:childTnLst>
                                </p:cTn>
                              </p:par>
                            </p:childTnLst>
                          </p:cTn>
                        </p:par>
                        <p:par>
                          <p:cTn id="96" fill="hold" nodeType="afterGroup">
                            <p:stCondLst>
                              <p:cond delay="1500"/>
                            </p:stCondLst>
                            <p:childTnLst>
                              <p:par>
                                <p:cTn id="97" presetID="22" presetClass="entr" presetSubtype="1" fill="hold" grpId="0" nodeType="afterEffect">
                                  <p:stCondLst>
                                    <p:cond delay="0"/>
                                  </p:stCondLst>
                                  <p:childTnLst>
                                    <p:set>
                                      <p:cBhvr>
                                        <p:cTn id="98" dur="1" fill="hold">
                                          <p:stCondLst>
                                            <p:cond delay="0"/>
                                          </p:stCondLst>
                                        </p:cTn>
                                        <p:tgtEl>
                                          <p:spTgt spid="521240"/>
                                        </p:tgtEl>
                                        <p:attrNameLst>
                                          <p:attrName>style.visibility</p:attrName>
                                        </p:attrNameLst>
                                      </p:cBhvr>
                                      <p:to>
                                        <p:strVal val="visible"/>
                                      </p:to>
                                    </p:set>
                                    <p:animEffect transition="in" filter="wipe(up)">
                                      <p:cBhvr>
                                        <p:cTn id="99" dur="500"/>
                                        <p:tgtEl>
                                          <p:spTgt spid="521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36" grpId="0" animBg="1"/>
      <p:bldP spid="521222" grpId="0"/>
      <p:bldP spid="521225" grpId="0"/>
      <p:bldP spid="521226" grpId="0"/>
      <p:bldP spid="521227" grpId="0"/>
      <p:bldP spid="521228" grpId="0"/>
      <p:bldP spid="521230" grpId="0"/>
      <p:bldP spid="521231" grpId="0"/>
      <p:bldP spid="521232" grpId="0"/>
      <p:bldP spid="521233" grpId="0"/>
      <p:bldP spid="521238" grpId="0" animBg="1"/>
      <p:bldP spid="521239" grpId="0" animBg="1"/>
      <p:bldP spid="521240" grpId="0" animBg="1"/>
      <p:bldP spid="24"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441"/>
            <a:ext cx="9144000" cy="159616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However, there is still divine discipline</a:t>
            </a:r>
            <a:r>
              <a:rPr lang="is-IS"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909766" y="1887943"/>
            <a:ext cx="6931893" cy="4739480"/>
          </a:xfrm>
          <a:prstGeom prst="rect">
            <a:avLst/>
          </a:prstGeom>
        </p:spPr>
      </p:pic>
    </p:spTree>
    <p:extLst>
      <p:ext uri="{BB962C8B-B14F-4D97-AF65-F5344CB8AC3E}">
        <p14:creationId xmlns:p14="http://schemas.microsoft.com/office/powerpoint/2010/main" val="9402354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0712" y="0"/>
            <a:ext cx="5143500" cy="6858000"/>
          </a:xfrm>
          <a:prstGeom prst="rect">
            <a:avLst/>
          </a:prstGeom>
        </p:spPr>
      </p:pic>
      <p:sp>
        <p:nvSpPr>
          <p:cNvPr id="312322" name="Rectangle 2"/>
          <p:cNvSpPr>
            <a:spLocks noGrp="1" noChangeArrowheads="1"/>
          </p:cNvSpPr>
          <p:nvPr>
            <p:ph type="ctrTitle"/>
          </p:nvPr>
        </p:nvSpPr>
        <p:spPr>
          <a:xfrm>
            <a:off x="0" y="0"/>
            <a:ext cx="9144688" cy="764704"/>
          </a:xfrm>
          <a:noFill/>
          <a:effectLst/>
        </p:spPr>
        <p:txBody>
          <a:bodyPr/>
          <a:lstStyle/>
          <a:p>
            <a:pPr algn="ctr" eaLnBrk="1" hangingPunct="1">
              <a:defRPr/>
            </a:pPr>
            <a:r>
              <a:rPr lang="en-US" sz="3600" b="1" i="0" dirty="0">
                <a:solidFill>
                  <a:srgbClr val="FFFFFF"/>
                </a:solidFill>
                <a:latin typeface="Arial"/>
                <a:ea typeface="ＭＳ Ｐゴシック" charset="0"/>
                <a:cs typeface="Arial"/>
              </a:rPr>
              <a:t>Ananias &amp; Sapphira</a:t>
            </a:r>
          </a:p>
        </p:txBody>
      </p:sp>
      <p:sp>
        <p:nvSpPr>
          <p:cNvPr id="312325" name="Rectangle 5"/>
          <p:cNvSpPr>
            <a:spLocks noChangeArrowheads="1"/>
          </p:cNvSpPr>
          <p:nvPr/>
        </p:nvSpPr>
        <p:spPr bwMode="auto">
          <a:xfrm>
            <a:off x="5076056" y="6161856"/>
            <a:ext cx="4104456" cy="723528"/>
          </a:xfrm>
          <a:prstGeom prst="rect">
            <a:avLst/>
          </a:prstGeom>
          <a:solidFill>
            <a:srgbClr val="000000"/>
          </a:solidFill>
          <a:ln w="9525">
            <a:noFill/>
            <a:miter lim="800000"/>
            <a:headEnd/>
            <a:tailEnd/>
          </a:ln>
          <a:effectLst/>
        </p:spPr>
        <p:txBody>
          <a:bodyPr lIns="92075" tIns="46038" rIns="92075" bIns="46038" anchor="ctr"/>
          <a:lstStyle/>
          <a:p>
            <a:pPr algn="ctr" defTabSz="914400" fontAlgn="base">
              <a:spcBef>
                <a:spcPct val="0"/>
              </a:spcBef>
              <a:spcAft>
                <a:spcPct val="0"/>
              </a:spcAft>
              <a:defRPr/>
            </a:pPr>
            <a:r>
              <a:rPr lang="en-US" sz="3600" b="1" dirty="0">
                <a:solidFill>
                  <a:srgbClr val="FFFFFF"/>
                </a:solidFill>
                <a:effectLst>
                  <a:outerShdw blurRad="38100" dist="38100" dir="2700000" algn="tl">
                    <a:srgbClr val="000000"/>
                  </a:outerShdw>
                </a:effectLst>
                <a:latin typeface="Arial"/>
                <a:ea typeface="ＭＳ Ｐゴシック" charset="0"/>
                <a:cs typeface="Arial"/>
              </a:rPr>
              <a:t>Acts 5 </a:t>
            </a: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9512" y="764704"/>
            <a:ext cx="4847281" cy="5067300"/>
          </a:xfrm>
          <a:prstGeom prst="rect">
            <a:avLst/>
          </a:prstGeom>
        </p:spPr>
      </p:pic>
    </p:spTree>
    <p:extLst>
      <p:ext uri="{BB962C8B-B14F-4D97-AF65-F5344CB8AC3E}">
        <p14:creationId xmlns:p14="http://schemas.microsoft.com/office/powerpoint/2010/main" val="26033213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
            <a:ext cx="9144000" cy="2022952"/>
          </a:xfrm>
        </p:spPr>
        <p:txBody>
          <a:bodyPr rtlCol="0" anchor="t">
            <a:normAutofit/>
          </a:bodyPr>
          <a:lstStyle/>
          <a:p>
            <a:pPr eaLnBrk="1" fontAlgn="auto" hangingPunct="1">
              <a:spcAft>
                <a:spcPts val="0"/>
              </a:spcAft>
              <a:defRPr/>
            </a:pPr>
            <a:r>
              <a:rPr lang="en-US" b="1" dirty="0">
                <a:effectLst>
                  <a:glow rad="165100">
                    <a:schemeClr val="tx1"/>
                  </a:glow>
                </a:effectLst>
              </a:rPr>
              <a:t>Rewards can be lost!</a:t>
            </a: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ru-RU"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I have given you an open door that no one can shut</a:t>
            </a:r>
            <a:r>
              <a:rPr lang="ru-RU"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 (3:8)</a:t>
            </a:r>
          </a:p>
        </p:txBody>
      </p:sp>
      <p:pic>
        <p:nvPicPr>
          <p:cNvPr id="22630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65883"/>
            <a:ext cx="9144000" cy="483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2"/>
          <p:cNvSpPr txBox="1">
            <a:spLocks noChangeArrowheads="1"/>
          </p:cNvSpPr>
          <p:nvPr/>
        </p:nvSpPr>
        <p:spPr>
          <a:xfrm>
            <a:off x="0" y="548680"/>
            <a:ext cx="9144000" cy="1800200"/>
          </a:xfrm>
          <a:prstGeom prst="rect">
            <a:avLst/>
          </a:prstGeom>
          <a:effectLst/>
        </p:spPr>
        <p:txBody>
          <a:bodyPr anchor="ct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ru-RU" sz="3200" b="1" dirty="0">
                <a:effectLst>
                  <a:glow rad="165100">
                    <a:prstClr val="black"/>
                  </a:glow>
                </a:effectLst>
                <a:ea typeface="ＭＳ Ｐゴシック" charset="0"/>
              </a:rPr>
              <a:t>"</a:t>
            </a:r>
            <a:r>
              <a:rPr lang="en-US" sz="3200" b="1" dirty="0">
                <a:effectLst>
                  <a:glow rad="165100">
                    <a:prstClr val="black"/>
                  </a:glow>
                </a:effectLst>
                <a:ea typeface="ＭＳ Ｐゴシック" charset="0"/>
              </a:rPr>
              <a:t>Watch out that you do not lose what we have worked so hard to achieve. Be diligent so that you receive your full reward</a:t>
            </a:r>
            <a:r>
              <a:rPr lang="ru-RU" sz="3200" b="1" dirty="0">
                <a:effectLst>
                  <a:glow rad="165100">
                    <a:prstClr val="black"/>
                  </a:glow>
                </a:effectLst>
                <a:ea typeface="ＭＳ Ｐゴシック" charset="0"/>
              </a:rPr>
              <a:t>"</a:t>
            </a:r>
            <a:r>
              <a:rPr lang="en-US" sz="3200" b="1" dirty="0">
                <a:effectLst>
                  <a:glow rad="165100">
                    <a:prstClr val="black"/>
                  </a:glow>
                </a:effectLst>
                <a:ea typeface="ＭＳ Ｐゴシック" charset="0"/>
              </a:rPr>
              <a:t> (2 John 8 </a:t>
            </a:r>
            <a:r>
              <a:rPr lang="en-US" sz="2800" b="1" dirty="0">
                <a:effectLst>
                  <a:glow rad="165100">
                    <a:prstClr val="black"/>
                  </a:glow>
                </a:effectLst>
                <a:ea typeface="ＭＳ Ｐゴシック" charset="0"/>
              </a:rPr>
              <a:t>NLT</a:t>
            </a:r>
            <a:r>
              <a:rPr lang="en-US" sz="3200" b="1" dirty="0">
                <a:effectLst>
                  <a:glow rad="165100">
                    <a:prstClr val="black"/>
                  </a:glow>
                </a:effectLst>
                <a:ea typeface="ＭＳ Ｐゴシック" charset="0"/>
              </a:rPr>
              <a:t>)</a:t>
            </a:r>
          </a:p>
        </p:txBody>
      </p:sp>
    </p:spTree>
    <p:extLst>
      <p:ext uri="{BB962C8B-B14F-4D97-AF65-F5344CB8AC3E}">
        <p14:creationId xmlns:p14="http://schemas.microsoft.com/office/powerpoint/2010/main" val="28118191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3795" name="Text Box 3"/>
          <p:cNvSpPr txBox="1">
            <a:spLocks noChangeArrowheads="1"/>
          </p:cNvSpPr>
          <p:nvPr/>
        </p:nvSpPr>
        <p:spPr bwMode="auto">
          <a:xfrm>
            <a:off x="4211960" y="1595020"/>
            <a:ext cx="4896669" cy="5262980"/>
          </a:xfrm>
          <a:prstGeom prst="rect">
            <a:avLst/>
          </a:prstGeom>
          <a:noFill/>
          <a:ln>
            <a:noFill/>
          </a:ln>
        </p:spPr>
        <p:txBody>
          <a:bodyPr vert="horz" wrap="square" lIns="91440" tIns="45720" rIns="91440" bIns="45720" numCol="1" anchor="b" anchorCtr="0" compatLnSpc="1">
            <a:prstTxWarp prst="textNoShape">
              <a:avLst/>
            </a:prstTxWarp>
            <a:spAutoFit/>
          </a:bodyPr>
          <a:lstStyle>
            <a:lvl1pPr eaLnBrk="1" hangingPunct="1">
              <a:spcBef>
                <a:spcPct val="50000"/>
              </a:spcBef>
              <a:defRPr sz="3200" b="1">
                <a:solidFill>
                  <a:schemeClr val="bg1"/>
                </a:solidFill>
                <a:effectLst>
                  <a:outerShdw blurRad="288925" dist="127000" dir="2700000" algn="tl" rotWithShape="0">
                    <a:srgbClr val="000000">
                      <a:alpha val="43000"/>
                    </a:srgbClr>
                  </a:outerShdw>
                </a:effectLst>
                <a:latin typeface="Arial"/>
                <a:cs typeface="Arial"/>
              </a:defRPr>
            </a:lvl1pPr>
            <a:lvl2pPr algn="ctr" eaLnBrk="0" hangingPunct="0">
              <a:defRPr sz="4400">
                <a:solidFill>
                  <a:schemeClr val="tx2"/>
                </a:solidFill>
                <a:latin typeface="Times New Roman" pitchFamily="-112" charset="0"/>
                <a:ea typeface="ＭＳ Ｐゴシック" pitchFamily="-107" charset="-128"/>
                <a:cs typeface="ＭＳ Ｐゴシック" pitchFamily="-107" charset="-128"/>
              </a:defRPr>
            </a:lvl2pPr>
            <a:lvl3pPr algn="ctr" eaLnBrk="0" hangingPunct="0">
              <a:defRPr sz="4400">
                <a:solidFill>
                  <a:schemeClr val="tx2"/>
                </a:solidFill>
                <a:latin typeface="Times New Roman" pitchFamily="-112" charset="0"/>
                <a:ea typeface="ＭＳ Ｐゴシック" pitchFamily="-107" charset="-128"/>
                <a:cs typeface="ＭＳ Ｐゴシック" pitchFamily="-107" charset="-128"/>
              </a:defRPr>
            </a:lvl3pPr>
            <a:lvl4pPr algn="ctr" eaLnBrk="0" hangingPunct="0">
              <a:defRPr sz="4400">
                <a:solidFill>
                  <a:schemeClr val="tx2"/>
                </a:solidFill>
                <a:latin typeface="Times New Roman" pitchFamily="-112" charset="0"/>
                <a:ea typeface="ＭＳ Ｐゴシック" pitchFamily="-107" charset="-128"/>
                <a:cs typeface="ＭＳ Ｐゴシック" pitchFamily="-107" charset="-128"/>
              </a:defRPr>
            </a:lvl4pPr>
            <a:lvl5pPr algn="ctr" eaLnBrk="0" hangingPunct="0">
              <a:defRPr sz="4400">
                <a:solidFill>
                  <a:schemeClr val="tx2"/>
                </a:solidFill>
                <a:latin typeface="Times New Roman" pitchFamily="-112" charset="0"/>
                <a:ea typeface="ＭＳ Ｐゴシック" pitchFamily="-107" charset="-128"/>
                <a:cs typeface="ＭＳ Ｐゴシック" pitchFamily="-107"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914400" fontAlgn="base">
              <a:spcAft>
                <a:spcPct val="0"/>
              </a:spcAft>
            </a:pPr>
            <a:r>
              <a:rPr lang="ru-RU" sz="2800" dirty="0">
                <a:solidFill>
                  <a:srgbClr val="000000"/>
                </a:solidFill>
                <a:effectLst>
                  <a:glow rad="228600">
                    <a:srgbClr val="FFFFFF"/>
                  </a:glow>
                </a:effectLst>
                <a:ea typeface="ＭＳ Ｐゴシック" charset="0"/>
              </a:rPr>
              <a:t>"</a:t>
            </a:r>
            <a:r>
              <a:rPr lang="en-SG" sz="2800" dirty="0">
                <a:solidFill>
                  <a:srgbClr val="000000"/>
                </a:solidFill>
                <a:effectLst>
                  <a:glow rad="228600">
                    <a:srgbClr val="FFFFFF"/>
                  </a:glow>
                </a:effectLst>
                <a:ea typeface="ＭＳ Ｐゴシック" charset="0"/>
              </a:rPr>
              <a:t>If anyone sees his brother commit a sin that does not lead to death, he should pray and God will give him life. I refer to those whose sin does not lead to death. </a:t>
            </a:r>
            <a:r>
              <a:rPr lang="en-SG" sz="2800" dirty="0">
                <a:solidFill>
                  <a:srgbClr val="800000"/>
                </a:solidFill>
                <a:effectLst>
                  <a:glow rad="228600">
                    <a:srgbClr val="FFFFFF"/>
                  </a:glow>
                </a:effectLst>
                <a:ea typeface="ＭＳ Ｐゴシック" charset="0"/>
              </a:rPr>
              <a:t>There is a sin that leads to death. I am not saying that he should pray about that.</a:t>
            </a:r>
            <a:r>
              <a:rPr lang="en-SG" sz="2800" dirty="0">
                <a:solidFill>
                  <a:srgbClr val="000000"/>
                </a:solidFill>
                <a:effectLst>
                  <a:glow rad="228600">
                    <a:srgbClr val="FFFFFF"/>
                  </a:glow>
                </a:effectLst>
                <a:ea typeface="ＭＳ Ｐゴシック" charset="0"/>
              </a:rPr>
              <a:t>  </a:t>
            </a:r>
            <a:r>
              <a:rPr lang="en-SG" sz="2800" baseline="30000" dirty="0">
                <a:solidFill>
                  <a:srgbClr val="000000"/>
                </a:solidFill>
                <a:effectLst>
                  <a:glow rad="228600">
                    <a:srgbClr val="FFFFFF"/>
                  </a:glow>
                </a:effectLst>
                <a:ea typeface="ＭＳ Ｐゴシック" charset="0"/>
              </a:rPr>
              <a:t>17</a:t>
            </a:r>
            <a:r>
              <a:rPr lang="en-SG" sz="2800" dirty="0">
                <a:solidFill>
                  <a:srgbClr val="000000"/>
                </a:solidFill>
                <a:effectLst>
                  <a:glow rad="228600">
                    <a:srgbClr val="FFFFFF"/>
                  </a:glow>
                </a:effectLst>
                <a:ea typeface="ＭＳ Ｐゴシック" charset="0"/>
              </a:rPr>
              <a:t>All wrongdoing is sin, and there is sin that does not lead to death</a:t>
            </a:r>
            <a:r>
              <a:rPr lang="en-US" sz="2800" dirty="0">
                <a:solidFill>
                  <a:srgbClr val="000000"/>
                </a:solidFill>
                <a:effectLst>
                  <a:glow rad="228600">
                    <a:srgbClr val="FFFFFF"/>
                  </a:glow>
                </a:effectLst>
                <a:ea typeface="ＭＳ Ｐゴシック" charset="0"/>
              </a:rPr>
              <a:t>.</a:t>
            </a:r>
            <a:r>
              <a:rPr lang="ru-RU" sz="2800" dirty="0">
                <a:solidFill>
                  <a:srgbClr val="000000"/>
                </a:solidFill>
                <a:effectLst>
                  <a:glow rad="228600">
                    <a:srgbClr val="FFFFFF"/>
                  </a:glow>
                </a:effectLst>
                <a:ea typeface="ＭＳ Ｐゴシック" charset="0"/>
              </a:rPr>
              <a:t>"</a:t>
            </a:r>
            <a:endParaRPr lang="en-US" sz="2800" dirty="0">
              <a:solidFill>
                <a:srgbClr val="000000"/>
              </a:solidFill>
              <a:effectLst>
                <a:glow rad="228600">
                  <a:srgbClr val="FFFFFF"/>
                </a:glow>
              </a:effectLst>
              <a:ea typeface="ＭＳ Ｐゴシック" charset="0"/>
            </a:endParaRPr>
          </a:p>
        </p:txBody>
      </p:sp>
      <p:sp>
        <p:nvSpPr>
          <p:cNvPr id="5" name="Title 4"/>
          <p:cNvSpPr>
            <a:spLocks noGrp="1"/>
          </p:cNvSpPr>
          <p:nvPr>
            <p:ph type="title" idx="4294967295"/>
          </p:nvPr>
        </p:nvSpPr>
        <p:spPr>
          <a:xfrm>
            <a:off x="-36512" y="-27384"/>
            <a:ext cx="9180512" cy="461665"/>
          </a:xfrm>
          <a:solidFill>
            <a:schemeClr val="tx1"/>
          </a:solidFill>
        </p:spPr>
        <p:txBody>
          <a:bodyPr wrap="square">
            <a:spAutoFit/>
          </a:bodyPr>
          <a:lstStyle/>
          <a:p>
            <a:pPr eaLnBrk="1" hangingPunct="1">
              <a:spcBef>
                <a:spcPct val="50000"/>
              </a:spcBef>
              <a:defRPr/>
            </a:pPr>
            <a:r>
              <a:rPr 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Some sin leads to premature death (1 John 5:16-17 </a:t>
            </a:r>
            <a:r>
              <a:rPr lang="en-US" sz="20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NIV</a:t>
            </a:r>
            <a:r>
              <a:rPr 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a:t>
            </a:r>
          </a:p>
        </p:txBody>
      </p:sp>
    </p:spTree>
    <p:extLst>
      <p:ext uri="{BB962C8B-B14F-4D97-AF65-F5344CB8AC3E}">
        <p14:creationId xmlns:p14="http://schemas.microsoft.com/office/powerpoint/2010/main" val="210674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Numbers 26</a:t>
            </a:r>
          </a:p>
        </p:txBody>
      </p:sp>
    </p:spTree>
    <p:extLst>
      <p:ext uri="{BB962C8B-B14F-4D97-AF65-F5344CB8AC3E}">
        <p14:creationId xmlns:p14="http://schemas.microsoft.com/office/powerpoint/2010/main" val="157067385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7800" y="165100"/>
            <a:ext cx="8775700" cy="6515100"/>
          </a:xfrm>
          <a:prstGeom prst="rect">
            <a:avLst/>
          </a:prstGeom>
        </p:spPr>
      </p:pic>
      <p:sp>
        <p:nvSpPr>
          <p:cNvPr id="900098" name="Rectangle 2"/>
          <p:cNvSpPr>
            <a:spLocks noGrp="1" noChangeArrowheads="1"/>
          </p:cNvSpPr>
          <p:nvPr>
            <p:ph type="ctrTitle"/>
          </p:nvPr>
        </p:nvSpPr>
        <p:spPr>
          <a:xfrm>
            <a:off x="0" y="-18552"/>
            <a:ext cx="9144000" cy="2033256"/>
          </a:xfrm>
          <a:solidFill>
            <a:srgbClr val="000514"/>
          </a:solidFill>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does God </a:t>
            </a:r>
            <a:r>
              <a:rPr lang="en-US" sz="5400" b="1" dirty="0">
                <a:solidFill>
                  <a:srgbClr val="FFFF00"/>
                </a:solidFill>
                <a:effectLst>
                  <a:glow rad="127000">
                    <a:schemeClr val="tx1"/>
                  </a:glow>
                </a:effectLst>
                <a:latin typeface="Arial" charset="0"/>
                <a:ea typeface="ＭＳ Ｐゴシック" charset="0"/>
                <a:cs typeface="ＭＳ Ｐゴシック" charset="0"/>
              </a:rPr>
              <a:t>prepare</a:t>
            </a:r>
            <a:r>
              <a:rPr lang="en-US" sz="5400" b="1" dirty="0">
                <a:effectLst>
                  <a:glow rad="127000">
                    <a:schemeClr val="tx1"/>
                  </a:glow>
                </a:effectLst>
                <a:latin typeface="Arial" charset="0"/>
                <a:ea typeface="ＭＳ Ｐゴシック" charset="0"/>
                <a:cs typeface="ＭＳ Ｐゴシック" charset="0"/>
              </a:rPr>
              <a:t> us to serve him?</a:t>
            </a:r>
          </a:p>
        </p:txBody>
      </p:sp>
    </p:spTree>
    <p:extLst>
      <p:ext uri="{BB962C8B-B14F-4D97-AF65-F5344CB8AC3E}">
        <p14:creationId xmlns:p14="http://schemas.microsoft.com/office/powerpoint/2010/main" val="129516559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a:t>
            </a:r>
            <a:r>
              <a:rPr lang="en-US" sz="4800" b="1" dirty="0">
                <a:solidFill>
                  <a:srgbClr val="FFFF00"/>
                </a:solidFill>
                <a:effectLst>
                  <a:glow rad="127000">
                    <a:schemeClr val="tx1"/>
                  </a:glow>
                </a:effectLst>
                <a:latin typeface="Arial" charset="0"/>
                <a:ea typeface="ＭＳ Ｐゴシック" charset="0"/>
                <a:cs typeface="ＭＳ Ｐゴシック" charset="0"/>
              </a:rPr>
              <a:t>organizes</a:t>
            </a:r>
            <a:r>
              <a:rPr lang="en-US" sz="4800" b="1" dirty="0">
                <a:effectLst>
                  <a:glow rad="127000">
                    <a:schemeClr val="tx1"/>
                  </a:glow>
                </a:effectLst>
                <a:latin typeface="Arial" charset="0"/>
                <a:ea typeface="ＭＳ Ｐゴシック" charset="0"/>
                <a:cs typeface="ＭＳ Ｐゴシック" charset="0"/>
              </a:rPr>
              <a:t> us to be holy.</a:t>
            </a:r>
          </a:p>
        </p:txBody>
      </p:sp>
      <p:pic>
        <p:nvPicPr>
          <p:cNvPr id="4" name="Picture 3"/>
          <p:cNvPicPr>
            <a:picLocks noChangeAspect="1"/>
          </p:cNvPicPr>
          <p:nvPr/>
        </p:nvPicPr>
        <p:blipFill>
          <a:blip r:embed="rId3"/>
          <a:stretch>
            <a:fillRect/>
          </a:stretch>
        </p:blipFill>
        <p:spPr>
          <a:xfrm>
            <a:off x="-1" y="1058716"/>
            <a:ext cx="9144001" cy="5137266"/>
          </a:xfrm>
          <a:prstGeom prst="rect">
            <a:avLst/>
          </a:prstGeom>
        </p:spPr>
      </p:pic>
      <p:sp>
        <p:nvSpPr>
          <p:cNvPr id="5" name="Text Box 4"/>
          <p:cNvSpPr txBox="1">
            <a:spLocks noChangeArrowheads="1"/>
          </p:cNvSpPr>
          <p:nvPr/>
        </p:nvSpPr>
        <p:spPr bwMode="auto">
          <a:xfrm>
            <a:off x="1517915" y="6195193"/>
            <a:ext cx="73914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3200" b="1">
                <a:solidFill>
                  <a:srgbClr val="FFFFFF"/>
                </a:solidFill>
                <a:latin typeface="Arial"/>
                <a:ea typeface="Arial" pitchFamily="-111" charset="0"/>
                <a:cs typeface="Arial"/>
              </a:rPr>
              <a:t>Numbers 1:1–10:10</a:t>
            </a:r>
          </a:p>
        </p:txBody>
      </p:sp>
    </p:spTree>
    <p:extLst>
      <p:ext uri="{BB962C8B-B14F-4D97-AF65-F5344CB8AC3E}">
        <p14:creationId xmlns:p14="http://schemas.microsoft.com/office/powerpoint/2010/main" val="2584587774"/>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8542" y="28538"/>
            <a:ext cx="9288488" cy="6858000"/>
            <a:chOff x="-28542" y="28538"/>
            <a:chExt cx="9288488" cy="6858000"/>
          </a:xfrm>
        </p:grpSpPr>
        <p:pic>
          <p:nvPicPr>
            <p:cNvPr id="5" name="Picture 4"/>
            <p:cNvPicPr>
              <a:picLocks noChangeAspect="1"/>
            </p:cNvPicPr>
            <p:nvPr/>
          </p:nvPicPr>
          <p:blipFill>
            <a:blip r:embed="rId3"/>
            <a:stretch>
              <a:fillRect/>
            </a:stretch>
          </p:blipFill>
          <p:spPr>
            <a:xfrm>
              <a:off x="-28542" y="28538"/>
              <a:ext cx="9288488" cy="6858000"/>
            </a:xfrm>
            <a:prstGeom prst="rect">
              <a:avLst/>
            </a:prstGeom>
          </p:spPr>
        </p:pic>
        <p:sp>
          <p:nvSpPr>
            <p:cNvPr id="2" name="Diamond 1"/>
            <p:cNvSpPr/>
            <p:nvPr/>
          </p:nvSpPr>
          <p:spPr bwMode="auto">
            <a:xfrm>
              <a:off x="3965604" y="1503360"/>
              <a:ext cx="4077919" cy="4078080"/>
            </a:xfrm>
            <a:prstGeom prst="diamond">
              <a:avLst/>
            </a:prstGeom>
            <a:solidFill>
              <a:srgbClr val="FDC705"/>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49784"/>
            <a:ext cx="6134158" cy="192013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 </a:t>
            </a:r>
            <a:r>
              <a:rPr lang="en-US" sz="4800" b="1" dirty="0">
                <a:solidFill>
                  <a:srgbClr val="FFFF00"/>
                </a:solidFill>
                <a:effectLst>
                  <a:glow rad="127000">
                    <a:schemeClr val="tx1"/>
                  </a:glow>
                </a:effectLst>
                <a:latin typeface="Arial" charset="0"/>
                <a:ea typeface="ＭＳ Ｐゴシック" charset="0"/>
                <a:cs typeface="ＭＳ Ｐゴシック" charset="0"/>
              </a:rPr>
              <a:t>warns</a:t>
            </a:r>
            <a:r>
              <a:rPr lang="en-US" sz="4800" b="1" dirty="0">
                <a:effectLst>
                  <a:glow rad="127000">
                    <a:schemeClr val="tx1"/>
                  </a:glow>
                </a:effectLst>
                <a:latin typeface="Arial" charset="0"/>
                <a:ea typeface="ＭＳ Ｐゴシック" charset="0"/>
                <a:cs typeface="ＭＳ Ｐゴシック" charset="0"/>
              </a:rPr>
              <a:t> us of the cost of unbelief.</a:t>
            </a:r>
          </a:p>
        </p:txBody>
      </p:sp>
      <p:sp>
        <p:nvSpPr>
          <p:cNvPr id="7" name="Rectangle 2"/>
          <p:cNvSpPr txBox="1">
            <a:spLocks noChangeArrowheads="1"/>
          </p:cNvSpPr>
          <p:nvPr/>
        </p:nvSpPr>
        <p:spPr bwMode="auto">
          <a:xfrm>
            <a:off x="4138397" y="2148140"/>
            <a:ext cx="3905126" cy="26902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000000"/>
                </a:solidFill>
                <a:effectLst/>
                <a:latin typeface="Arial" charset="0"/>
                <a:ea typeface="ＭＳ Ｐゴシック" charset="0"/>
                <a:cs typeface="ＭＳ Ｐゴシック" charset="0"/>
              </a:rPr>
              <a:t>Plan </a:t>
            </a:r>
            <a:br>
              <a:rPr lang="en-US" sz="4800" b="1" dirty="0">
                <a:solidFill>
                  <a:srgbClr val="000000"/>
                </a:solidFill>
                <a:effectLst/>
                <a:latin typeface="Arial" charset="0"/>
                <a:ea typeface="ＭＳ Ｐゴシック" charset="0"/>
                <a:cs typeface="ＭＳ Ｐゴシック" charset="0"/>
              </a:rPr>
            </a:br>
            <a:r>
              <a:rPr lang="en-US" sz="4800" b="1" dirty="0">
                <a:solidFill>
                  <a:srgbClr val="000000"/>
                </a:solidFill>
                <a:effectLst/>
                <a:latin typeface="Arial" charset="0"/>
                <a:ea typeface="ＭＳ Ｐゴシック" charset="0"/>
                <a:cs typeface="ＭＳ Ｐゴシック" charset="0"/>
              </a:rPr>
              <a:t>For Disaster</a:t>
            </a:r>
            <a:br>
              <a:rPr lang="en-US" sz="4800" b="1" dirty="0">
                <a:solidFill>
                  <a:srgbClr val="000000"/>
                </a:solidFill>
                <a:effectLst/>
                <a:latin typeface="Arial" charset="0"/>
                <a:ea typeface="ＭＳ Ｐゴシック" charset="0"/>
                <a:cs typeface="ＭＳ Ｐゴシック" charset="0"/>
              </a:rPr>
            </a:br>
            <a:r>
              <a:rPr lang="en-US" sz="4800" b="1" dirty="0">
                <a:solidFill>
                  <a:srgbClr val="000000"/>
                </a:solidFill>
                <a:effectLst/>
                <a:latin typeface="Arial" charset="0"/>
                <a:ea typeface="ＭＳ Ｐゴシック" charset="0"/>
                <a:cs typeface="ＭＳ Ｐゴシック" charset="0"/>
              </a:rPr>
              <a:t>Now</a:t>
            </a:r>
          </a:p>
        </p:txBody>
      </p:sp>
      <p:sp>
        <p:nvSpPr>
          <p:cNvPr id="8" name="Text Box 4"/>
          <p:cNvSpPr txBox="1">
            <a:spLocks noChangeArrowheads="1"/>
          </p:cNvSpPr>
          <p:nvPr/>
        </p:nvSpPr>
        <p:spPr bwMode="auto">
          <a:xfrm>
            <a:off x="331317" y="6195193"/>
            <a:ext cx="8577998" cy="579437"/>
          </a:xfrm>
          <a:prstGeom prst="rect">
            <a:avLst/>
          </a:prstGeom>
          <a:noFill/>
          <a:ln w="9525">
            <a:noFill/>
            <a:miter lim="800000"/>
            <a:headEnd/>
            <a:tailEnd/>
          </a:ln>
          <a:effectLst/>
        </p:spPr>
        <p:txBody>
          <a:bodyPr wrap="square">
            <a:spAutoFit/>
          </a:bodyPr>
          <a:lstStyle/>
          <a:p>
            <a:pPr defTabSz="914400" fontAlgn="base">
              <a:spcBef>
                <a:spcPct val="50000"/>
              </a:spcBef>
              <a:spcAft>
                <a:spcPct val="0"/>
              </a:spcAft>
              <a:defRPr/>
            </a:pPr>
            <a:r>
              <a:rPr lang="en-US" sz="3200" b="1">
                <a:solidFill>
                  <a:srgbClr val="000000"/>
                </a:solidFill>
                <a:latin typeface="Arial"/>
                <a:ea typeface="Arial" pitchFamily="-111" charset="0"/>
                <a:cs typeface="Arial"/>
              </a:rPr>
              <a:t>Numbers 10:11–25:18</a:t>
            </a:r>
          </a:p>
        </p:txBody>
      </p:sp>
    </p:spTree>
    <p:extLst>
      <p:ext uri="{BB962C8B-B14F-4D97-AF65-F5344CB8AC3E}">
        <p14:creationId xmlns:p14="http://schemas.microsoft.com/office/powerpoint/2010/main" val="3010782708"/>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446" r="9804"/>
          <a:stretch/>
        </p:blipFill>
        <p:spPr>
          <a:xfrm>
            <a:off x="0" y="1"/>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421"/>
            <a:ext cx="9144000" cy="867219"/>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III. God </a:t>
            </a:r>
            <a:r>
              <a:rPr lang="en-US" b="1" dirty="0">
                <a:solidFill>
                  <a:srgbClr val="0000FF"/>
                </a:solidFill>
                <a:effectLst>
                  <a:glow rad="127000">
                    <a:schemeClr val="bg1"/>
                  </a:glow>
                </a:effectLst>
                <a:latin typeface="Arial" charset="0"/>
                <a:ea typeface="ＭＳ Ｐゴシック" charset="0"/>
                <a:cs typeface="ＭＳ Ｐゴシック" charset="0"/>
              </a:rPr>
              <a:t>rewards</a:t>
            </a:r>
            <a:r>
              <a:rPr lang="en-US" b="1" dirty="0">
                <a:solidFill>
                  <a:schemeClr val="tx2"/>
                </a:solidFill>
                <a:effectLst>
                  <a:glow rad="127000">
                    <a:schemeClr val="bg1"/>
                  </a:glow>
                </a:effectLst>
                <a:latin typeface="Arial" charset="0"/>
                <a:ea typeface="ＭＳ Ｐゴシック" charset="0"/>
                <a:cs typeface="ＭＳ Ｐゴシック" charset="0"/>
              </a:rPr>
              <a:t> our faithfulness.</a:t>
            </a:r>
          </a:p>
        </p:txBody>
      </p:sp>
      <p:sp>
        <p:nvSpPr>
          <p:cNvPr id="5" name="Text Box 4"/>
          <p:cNvSpPr txBox="1">
            <a:spLocks noChangeArrowheads="1"/>
          </p:cNvSpPr>
          <p:nvPr/>
        </p:nvSpPr>
        <p:spPr bwMode="auto">
          <a:xfrm>
            <a:off x="331317" y="6195193"/>
            <a:ext cx="8577998" cy="579437"/>
          </a:xfrm>
          <a:prstGeom prst="rect">
            <a:avLst/>
          </a:prstGeom>
          <a:noFill/>
          <a:ln w="9525">
            <a:noFill/>
            <a:miter lim="800000"/>
            <a:headEnd/>
            <a:tailEnd/>
          </a:ln>
          <a:effectLst/>
        </p:spPr>
        <p:txBody>
          <a:bodyPr wrap="square">
            <a:spAutoFit/>
          </a:bodyPr>
          <a:lstStyle/>
          <a:p>
            <a:pPr defTabSz="914400" fontAlgn="base">
              <a:spcBef>
                <a:spcPct val="50000"/>
              </a:spcBef>
              <a:spcAft>
                <a:spcPct val="0"/>
              </a:spcAft>
              <a:defRPr/>
            </a:pPr>
            <a:r>
              <a:rPr lang="en-US" sz="3200" b="1">
                <a:solidFill>
                  <a:srgbClr val="000000"/>
                </a:solidFill>
                <a:latin typeface="Arial"/>
                <a:ea typeface="Arial" pitchFamily="-111" charset="0"/>
                <a:cs typeface="Arial"/>
              </a:rPr>
              <a:t>Numbers 26–36</a:t>
            </a:r>
          </a:p>
        </p:txBody>
      </p:sp>
    </p:spTree>
    <p:extLst>
      <p:ext uri="{BB962C8B-B14F-4D97-AF65-F5344CB8AC3E}">
        <p14:creationId xmlns:p14="http://schemas.microsoft.com/office/powerpoint/2010/main" val="419291651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26988"/>
            <a:ext cx="6985001" cy="6911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7" name="Text Box 5"/>
          <p:cNvSpPr txBox="1">
            <a:spLocks noChangeArrowheads="1"/>
          </p:cNvSpPr>
          <p:nvPr/>
        </p:nvSpPr>
        <p:spPr bwMode="auto">
          <a:xfrm>
            <a:off x="266700" y="5715000"/>
            <a:ext cx="8458200" cy="830997"/>
          </a:xfrm>
          <a:prstGeom prst="rect">
            <a:avLst/>
          </a:prstGeom>
          <a:noFill/>
          <a:ln>
            <a:noFill/>
          </a:ln>
        </p:spPr>
        <p:txBody>
          <a:bodyPr vert="horz" wrap="square" lIns="91440" tIns="45720" rIns="91440" bIns="45720" numCol="1" anchor="ctr" anchorCtr="0" compatLnSpc="1">
            <a:prstTxWarp prst="textNoShape">
              <a:avLst/>
            </a:prstTxWarp>
          </a:bodyPr>
          <a:lstStyle>
            <a:lvl1pPr eaLnBrk="1" hangingPunct="1">
              <a:defRPr sz="4800" b="1">
                <a:solidFill>
                  <a:schemeClr val="bg1"/>
                </a:solidFill>
                <a:effectLst>
                  <a:glow rad="101600">
                    <a:schemeClr val="tx1">
                      <a:alpha val="97000"/>
                    </a:schemeClr>
                  </a:glow>
                </a:effectLst>
                <a:latin typeface="Arial" charset="0"/>
                <a:ea typeface="MS PGothic" charset="0"/>
                <a:cs typeface="Arial"/>
              </a:defRPr>
            </a:lvl1pPr>
            <a:lvl2pPr algn="ctr" eaLnBrk="0" hangingPunct="0">
              <a:defRPr sz="4400">
                <a:solidFill>
                  <a:schemeClr val="bg1"/>
                </a:solidFill>
                <a:latin typeface="Arial" charset="0"/>
                <a:ea typeface="MS PGothic" charset="0"/>
                <a:cs typeface="ＭＳ Ｐゴシック" pitchFamily="-111" charset="-128"/>
              </a:defRPr>
            </a:lvl2pPr>
            <a:lvl3pPr algn="ctr" eaLnBrk="0" hangingPunct="0">
              <a:defRPr sz="4400">
                <a:solidFill>
                  <a:schemeClr val="bg1"/>
                </a:solidFill>
                <a:latin typeface="Arial" charset="0"/>
                <a:ea typeface="MS PGothic" charset="0"/>
                <a:cs typeface="ＭＳ Ｐゴシック" pitchFamily="-111" charset="-128"/>
              </a:defRPr>
            </a:lvl3pPr>
            <a:lvl4pPr algn="ctr" eaLnBrk="0" hangingPunct="0">
              <a:defRPr sz="4400">
                <a:solidFill>
                  <a:schemeClr val="bg1"/>
                </a:solidFill>
                <a:latin typeface="Arial" charset="0"/>
                <a:ea typeface="MS PGothic" charset="0"/>
                <a:cs typeface="ＭＳ Ｐゴシック" pitchFamily="-111" charset="-128"/>
              </a:defRPr>
            </a:lvl4pPr>
            <a:lvl5pPr algn="ctr" eaLnBrk="0" hangingPunct="0">
              <a:defRPr sz="4400">
                <a:solidFill>
                  <a:schemeClr val="bg1"/>
                </a:solidFill>
                <a:latin typeface="Arial" charset="0"/>
                <a:ea typeface="MS PGothic" charset="0"/>
                <a:cs typeface="ＭＳ Ｐゴシック" pitchFamily="-111" charset="-128"/>
              </a:defRPr>
            </a:lvl5pPr>
            <a:lvl6pPr marL="457200" algn="ctr" fontAlgn="base">
              <a:spcBef>
                <a:spcPct val="0"/>
              </a:spcBef>
              <a:spcAft>
                <a:spcPct val="0"/>
              </a:spcAft>
              <a:defRPr sz="4400">
                <a:solidFill>
                  <a:schemeClr val="tx2"/>
                </a:solidFill>
                <a:latin typeface="Times New Roman" pitchFamily="-111" charset="0"/>
              </a:defRPr>
            </a:lvl6pPr>
            <a:lvl7pPr marL="914400" algn="ctr" fontAlgn="base">
              <a:spcBef>
                <a:spcPct val="0"/>
              </a:spcBef>
              <a:spcAft>
                <a:spcPct val="0"/>
              </a:spcAft>
              <a:defRPr sz="4400">
                <a:solidFill>
                  <a:schemeClr val="tx2"/>
                </a:solidFill>
                <a:latin typeface="Times New Roman" pitchFamily="-111" charset="0"/>
              </a:defRPr>
            </a:lvl7pPr>
            <a:lvl8pPr marL="1371600" algn="ctr" fontAlgn="base">
              <a:spcBef>
                <a:spcPct val="0"/>
              </a:spcBef>
              <a:spcAft>
                <a:spcPct val="0"/>
              </a:spcAft>
              <a:defRPr sz="4400">
                <a:solidFill>
                  <a:schemeClr val="tx2"/>
                </a:solidFill>
                <a:latin typeface="Times New Roman" pitchFamily="-111" charset="0"/>
              </a:defRPr>
            </a:lvl8pPr>
            <a:lvl9pPr marL="1828800" algn="ctr" fontAlgn="base">
              <a:spcBef>
                <a:spcPct val="0"/>
              </a:spcBef>
              <a:spcAft>
                <a:spcPct val="0"/>
              </a:spcAft>
              <a:defRPr sz="4400">
                <a:solidFill>
                  <a:schemeClr val="tx2"/>
                </a:solidFill>
                <a:latin typeface="Times New Roman" pitchFamily="-111" charset="0"/>
              </a:defRPr>
            </a:lvl9pPr>
          </a:lstStyle>
          <a:p>
            <a:pPr algn="ctr" fontAlgn="base">
              <a:spcBef>
                <a:spcPct val="0"/>
              </a:spcBef>
              <a:spcAft>
                <a:spcPct val="0"/>
              </a:spcAft>
            </a:pPr>
            <a:r>
              <a:rPr lang="en-US" sz="6000" dirty="0">
                <a:solidFill>
                  <a:srgbClr val="FFFFFF"/>
                </a:solidFill>
                <a:effectLst>
                  <a:glow rad="101600">
                    <a:srgbClr val="000000">
                      <a:alpha val="97000"/>
                    </a:srgbClr>
                  </a:glow>
                </a:effectLst>
              </a:rPr>
              <a:t>Route of the Exodus</a:t>
            </a:r>
          </a:p>
        </p:txBody>
      </p:sp>
      <p:sp>
        <p:nvSpPr>
          <p:cNvPr id="120838" name="Oval 6"/>
          <p:cNvSpPr>
            <a:spLocks noChangeArrowheads="1"/>
          </p:cNvSpPr>
          <p:nvPr/>
        </p:nvSpPr>
        <p:spPr bwMode="auto">
          <a:xfrm>
            <a:off x="4041775" y="5068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20839" name="Oval 7"/>
          <p:cNvSpPr>
            <a:spLocks noChangeArrowheads="1"/>
          </p:cNvSpPr>
          <p:nvPr/>
        </p:nvSpPr>
        <p:spPr bwMode="auto">
          <a:xfrm>
            <a:off x="4651375" y="2020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84326" name="Text Box 9"/>
          <p:cNvSpPr txBox="1">
            <a:spLocks noChangeArrowheads="1"/>
          </p:cNvSpPr>
          <p:nvPr/>
        </p:nvSpPr>
        <p:spPr bwMode="auto">
          <a:xfrm>
            <a:off x="3131840" y="4633972"/>
            <a:ext cx="208823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fontAlgn="base">
              <a:spcBef>
                <a:spcPct val="50000"/>
              </a:spcBef>
              <a:spcAft>
                <a:spcPct val="0"/>
              </a:spcAft>
              <a:defRPr/>
            </a:pPr>
            <a:r>
              <a:rPr lang="en-US" sz="2800" dirty="0">
                <a:solidFill>
                  <a:srgbClr val="000000"/>
                </a:solidFill>
                <a:effectLst>
                  <a:glow rad="266700">
                    <a:srgbClr val="FFFFFF">
                      <a:alpha val="75000"/>
                    </a:srgbClr>
                  </a:glow>
                </a:effectLst>
                <a:latin typeface="Arial"/>
                <a:cs typeface="Arial"/>
              </a:rPr>
              <a:t>Mt. Sinai</a:t>
            </a:r>
          </a:p>
        </p:txBody>
      </p:sp>
      <p:sp>
        <p:nvSpPr>
          <p:cNvPr id="184329" name="Text Box 12"/>
          <p:cNvSpPr txBox="1">
            <a:spLocks noChangeArrowheads="1"/>
          </p:cNvSpPr>
          <p:nvPr/>
        </p:nvSpPr>
        <p:spPr bwMode="auto">
          <a:xfrm>
            <a:off x="2867472" y="2196152"/>
            <a:ext cx="41528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fontAlgn="base">
              <a:spcBef>
                <a:spcPct val="50000"/>
              </a:spcBef>
              <a:spcAft>
                <a:spcPct val="0"/>
              </a:spcAft>
              <a:defRPr/>
            </a:pPr>
            <a:r>
              <a:rPr lang="en-US" sz="3200" dirty="0" err="1">
                <a:solidFill>
                  <a:srgbClr val="000000"/>
                </a:solidFill>
                <a:effectLst>
                  <a:glow rad="266700">
                    <a:srgbClr val="FFFFFF">
                      <a:alpha val="75000"/>
                    </a:srgbClr>
                  </a:glow>
                </a:effectLst>
                <a:latin typeface="Arial"/>
                <a:cs typeface="Arial"/>
              </a:rPr>
              <a:t>Kadesh</a:t>
            </a:r>
            <a:r>
              <a:rPr lang="en-US" sz="3200" dirty="0">
                <a:solidFill>
                  <a:srgbClr val="000000"/>
                </a:solidFill>
                <a:effectLst>
                  <a:glow rad="266700">
                    <a:srgbClr val="FFFFFF">
                      <a:alpha val="75000"/>
                    </a:srgbClr>
                  </a:glow>
                </a:effectLst>
                <a:latin typeface="Arial"/>
                <a:cs typeface="Arial"/>
              </a:rPr>
              <a:t>- </a:t>
            </a:r>
            <a:r>
              <a:rPr lang="en-US" sz="3200" dirty="0" err="1">
                <a:solidFill>
                  <a:srgbClr val="000000"/>
                </a:solidFill>
                <a:effectLst>
                  <a:glow rad="266700">
                    <a:srgbClr val="FFFFFF">
                      <a:alpha val="75000"/>
                    </a:srgbClr>
                  </a:glow>
                </a:effectLst>
                <a:latin typeface="Arial"/>
                <a:cs typeface="Arial"/>
              </a:rPr>
              <a:t>Barnea</a:t>
            </a:r>
            <a:endParaRPr lang="en-US" sz="3200" dirty="0">
              <a:solidFill>
                <a:srgbClr val="000000"/>
              </a:solidFill>
              <a:effectLst>
                <a:glow rad="266700">
                  <a:srgbClr val="FFFFFF">
                    <a:alpha val="75000"/>
                  </a:srgbClr>
                </a:glow>
              </a:effectLst>
              <a:latin typeface="Arial"/>
              <a:cs typeface="Arial"/>
            </a:endParaRPr>
          </a:p>
        </p:txBody>
      </p:sp>
      <p:sp>
        <p:nvSpPr>
          <p:cNvPr id="110599" name="Rectangle 14"/>
          <p:cNvSpPr>
            <a:spLocks noGrp="1" noChangeArrowheads="1"/>
          </p:cNvSpPr>
          <p:nvPr>
            <p:ph type="title" idx="4294967295"/>
          </p:nvPr>
        </p:nvSpPr>
        <p:spPr>
          <a:xfrm>
            <a:off x="0" y="0"/>
            <a:ext cx="9144000" cy="685800"/>
          </a:xfrm>
        </p:spPr>
        <p:txBody>
          <a:bodyPr/>
          <a:lstStyle/>
          <a:p>
            <a:pPr algn="l" eaLnBrk="1" hangingPunct="1">
              <a:defRPr/>
            </a:pPr>
            <a:r>
              <a:rPr lang="en-US" sz="4000" b="1" dirty="0">
                <a:effectLst>
                  <a:glow rad="101600">
                    <a:schemeClr val="tx1">
                      <a:alpha val="97000"/>
                    </a:schemeClr>
                  </a:glow>
                </a:effectLst>
                <a:latin typeface="Arial" charset="0"/>
              </a:rPr>
              <a:t>Map Preceding Numbers</a:t>
            </a:r>
          </a:p>
        </p:txBody>
      </p:sp>
      <p:sp>
        <p:nvSpPr>
          <p:cNvPr id="18" name="Text Box 9"/>
          <p:cNvSpPr txBox="1">
            <a:spLocks noChangeArrowheads="1"/>
          </p:cNvSpPr>
          <p:nvPr/>
        </p:nvSpPr>
        <p:spPr bwMode="auto">
          <a:xfrm>
            <a:off x="2843808" y="4242719"/>
            <a:ext cx="252028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fontAlgn="base">
              <a:spcBef>
                <a:spcPct val="50000"/>
              </a:spcBef>
              <a:spcAft>
                <a:spcPct val="0"/>
              </a:spcAft>
              <a:defRPr/>
            </a:pPr>
            <a:r>
              <a:rPr lang="en-US" sz="2800" dirty="0">
                <a:solidFill>
                  <a:srgbClr val="000000"/>
                </a:solidFill>
                <a:effectLst>
                  <a:glow rad="266700">
                    <a:srgbClr val="FFFFFF">
                      <a:alpha val="75000"/>
                    </a:srgbClr>
                  </a:glow>
                </a:effectLst>
                <a:latin typeface="Arial"/>
                <a:cs typeface="Arial"/>
              </a:rPr>
              <a:t>• </a:t>
            </a:r>
            <a:r>
              <a:rPr lang="en-US" sz="2800" dirty="0" err="1">
                <a:solidFill>
                  <a:srgbClr val="000000"/>
                </a:solidFill>
                <a:effectLst>
                  <a:glow rad="266700">
                    <a:srgbClr val="FFFFFF">
                      <a:alpha val="75000"/>
                    </a:srgbClr>
                  </a:glow>
                </a:effectLst>
                <a:latin typeface="Arial"/>
                <a:cs typeface="Arial"/>
              </a:rPr>
              <a:t>Rephidim</a:t>
            </a:r>
            <a:endParaRPr lang="en-US" sz="2800" dirty="0">
              <a:solidFill>
                <a:srgbClr val="000000"/>
              </a:solidFill>
              <a:effectLst>
                <a:glow rad="266700">
                  <a:srgbClr val="FFFFFF">
                    <a:alpha val="75000"/>
                  </a:srgbClr>
                </a:glow>
              </a:effectLst>
              <a:latin typeface="Arial"/>
              <a:cs typeface="Arial"/>
            </a:endParaRPr>
          </a:p>
        </p:txBody>
      </p:sp>
      <p:sp>
        <p:nvSpPr>
          <p:cNvPr id="19" name="Text Box 9"/>
          <p:cNvSpPr txBox="1">
            <a:spLocks noChangeArrowheads="1"/>
          </p:cNvSpPr>
          <p:nvPr/>
        </p:nvSpPr>
        <p:spPr bwMode="auto">
          <a:xfrm>
            <a:off x="2555776" y="3460213"/>
            <a:ext cx="252028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fontAlgn="base">
              <a:spcBef>
                <a:spcPct val="50000"/>
              </a:spcBef>
              <a:spcAft>
                <a:spcPct val="0"/>
              </a:spcAft>
              <a:defRPr/>
            </a:pPr>
            <a:r>
              <a:rPr lang="en-US" sz="2800" dirty="0">
                <a:solidFill>
                  <a:srgbClr val="000000"/>
                </a:solidFill>
                <a:effectLst>
                  <a:glow rad="266700">
                    <a:srgbClr val="FFFFFF">
                      <a:alpha val="75000"/>
                    </a:srgbClr>
                  </a:glow>
                </a:effectLst>
                <a:latin typeface="Arial"/>
                <a:cs typeface="Arial"/>
              </a:rPr>
              <a:t>• </a:t>
            </a:r>
            <a:r>
              <a:rPr lang="en-US" sz="2800" dirty="0" err="1">
                <a:solidFill>
                  <a:srgbClr val="000000"/>
                </a:solidFill>
                <a:effectLst>
                  <a:glow rad="266700">
                    <a:srgbClr val="FFFFFF">
                      <a:alpha val="75000"/>
                    </a:srgbClr>
                  </a:glow>
                </a:effectLst>
                <a:latin typeface="Arial"/>
                <a:cs typeface="Arial"/>
              </a:rPr>
              <a:t>Elim</a:t>
            </a:r>
            <a:endParaRPr lang="en-US" sz="2800" dirty="0">
              <a:solidFill>
                <a:srgbClr val="000000"/>
              </a:solidFill>
              <a:effectLst>
                <a:glow rad="266700">
                  <a:srgbClr val="FFFFFF">
                    <a:alpha val="75000"/>
                  </a:srgbClr>
                </a:glow>
              </a:effectLst>
              <a:latin typeface="Arial"/>
              <a:cs typeface="Arial"/>
            </a:endParaRPr>
          </a:p>
        </p:txBody>
      </p:sp>
      <p:sp>
        <p:nvSpPr>
          <p:cNvPr id="20" name="Text Box 9"/>
          <p:cNvSpPr txBox="1">
            <a:spLocks noChangeArrowheads="1"/>
          </p:cNvSpPr>
          <p:nvPr/>
        </p:nvSpPr>
        <p:spPr bwMode="auto">
          <a:xfrm>
            <a:off x="2339752" y="3068960"/>
            <a:ext cx="216024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fontAlgn="base">
              <a:spcBef>
                <a:spcPct val="50000"/>
              </a:spcBef>
              <a:spcAft>
                <a:spcPct val="0"/>
              </a:spcAft>
              <a:defRPr/>
            </a:pPr>
            <a:r>
              <a:rPr lang="en-US" sz="2800" dirty="0">
                <a:solidFill>
                  <a:srgbClr val="000000"/>
                </a:solidFill>
                <a:effectLst>
                  <a:glow rad="266700">
                    <a:srgbClr val="FFFFFF">
                      <a:alpha val="75000"/>
                    </a:srgbClr>
                  </a:glow>
                </a:effectLst>
                <a:latin typeface="Arial"/>
                <a:cs typeface="Arial"/>
              </a:rPr>
              <a:t>• </a:t>
            </a:r>
            <a:r>
              <a:rPr lang="en-US" sz="2800" dirty="0" err="1">
                <a:solidFill>
                  <a:srgbClr val="000000"/>
                </a:solidFill>
                <a:effectLst>
                  <a:glow rad="266700">
                    <a:srgbClr val="FFFFFF">
                      <a:alpha val="75000"/>
                    </a:srgbClr>
                  </a:glow>
                </a:effectLst>
                <a:latin typeface="Arial"/>
                <a:cs typeface="Arial"/>
              </a:rPr>
              <a:t>Marah</a:t>
            </a:r>
            <a:endParaRPr lang="en-US" sz="2800" dirty="0">
              <a:solidFill>
                <a:srgbClr val="000000"/>
              </a:solidFill>
              <a:effectLst>
                <a:glow rad="266700">
                  <a:srgbClr val="FFFFFF">
                    <a:alpha val="75000"/>
                  </a:srgbClr>
                </a:glow>
              </a:effectLst>
              <a:latin typeface="Arial"/>
              <a:cs typeface="Arial"/>
            </a:endParaRPr>
          </a:p>
        </p:txBody>
      </p:sp>
      <p:sp>
        <p:nvSpPr>
          <p:cNvPr id="21" name="Text Box 9"/>
          <p:cNvSpPr txBox="1">
            <a:spLocks noChangeArrowheads="1"/>
          </p:cNvSpPr>
          <p:nvPr/>
        </p:nvSpPr>
        <p:spPr bwMode="auto">
          <a:xfrm>
            <a:off x="2555776" y="3851466"/>
            <a:ext cx="288032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fontAlgn="base">
              <a:spcBef>
                <a:spcPct val="50000"/>
              </a:spcBef>
              <a:spcAft>
                <a:spcPct val="0"/>
              </a:spcAft>
              <a:defRPr/>
            </a:pPr>
            <a:r>
              <a:rPr lang="en-US" sz="2800" dirty="0">
                <a:solidFill>
                  <a:srgbClr val="000000"/>
                </a:solidFill>
                <a:effectLst>
                  <a:glow rad="266700">
                    <a:srgbClr val="FFFFFF">
                      <a:alpha val="75000"/>
                    </a:srgbClr>
                  </a:glow>
                </a:effectLst>
                <a:latin typeface="Arial"/>
                <a:cs typeface="Arial"/>
              </a:rPr>
              <a:t>Desert of Sin</a:t>
            </a:r>
          </a:p>
        </p:txBody>
      </p:sp>
      <p:sp>
        <p:nvSpPr>
          <p:cNvPr id="22" name="Text Box 9"/>
          <p:cNvSpPr txBox="1">
            <a:spLocks noChangeArrowheads="1"/>
          </p:cNvSpPr>
          <p:nvPr/>
        </p:nvSpPr>
        <p:spPr bwMode="auto">
          <a:xfrm>
            <a:off x="611560" y="2185700"/>
            <a:ext cx="252028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fontAlgn="base">
              <a:spcBef>
                <a:spcPct val="50000"/>
              </a:spcBef>
              <a:spcAft>
                <a:spcPct val="0"/>
              </a:spcAft>
              <a:defRPr/>
            </a:pPr>
            <a:r>
              <a:rPr lang="en-US" sz="2800" dirty="0">
                <a:solidFill>
                  <a:srgbClr val="000000"/>
                </a:solidFill>
                <a:effectLst>
                  <a:glow rad="266700">
                    <a:srgbClr val="FFFFFF">
                      <a:alpha val="75000"/>
                    </a:srgbClr>
                  </a:glow>
                </a:effectLst>
                <a:latin typeface="Arial"/>
                <a:cs typeface="Arial"/>
              </a:rPr>
              <a:t>• </a:t>
            </a:r>
            <a:r>
              <a:rPr lang="en-US" sz="2800" dirty="0" err="1">
                <a:solidFill>
                  <a:srgbClr val="000000"/>
                </a:solidFill>
                <a:effectLst>
                  <a:glow rad="266700">
                    <a:srgbClr val="FFFFFF">
                      <a:alpha val="75000"/>
                    </a:srgbClr>
                  </a:glow>
                </a:effectLst>
                <a:latin typeface="Arial"/>
                <a:cs typeface="Arial"/>
              </a:rPr>
              <a:t>Rameses</a:t>
            </a:r>
            <a:endParaRPr lang="en-US" sz="2800" dirty="0">
              <a:solidFill>
                <a:srgbClr val="000000"/>
              </a:solidFill>
              <a:effectLst>
                <a:glow rad="266700">
                  <a:srgbClr val="FFFFFF">
                    <a:alpha val="75000"/>
                  </a:srgbClr>
                </a:glow>
              </a:effectLst>
              <a:latin typeface="Arial"/>
              <a:cs typeface="Arial"/>
            </a:endParaRPr>
          </a:p>
        </p:txBody>
      </p:sp>
      <p:sp>
        <p:nvSpPr>
          <p:cNvPr id="23" name="Text Box 9"/>
          <p:cNvSpPr txBox="1">
            <a:spLocks noChangeArrowheads="1"/>
          </p:cNvSpPr>
          <p:nvPr/>
        </p:nvSpPr>
        <p:spPr bwMode="auto">
          <a:xfrm>
            <a:off x="899592" y="1772816"/>
            <a:ext cx="216024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fontAlgn="base">
              <a:spcBef>
                <a:spcPct val="50000"/>
              </a:spcBef>
              <a:spcAft>
                <a:spcPct val="0"/>
              </a:spcAft>
              <a:defRPr/>
            </a:pPr>
            <a:r>
              <a:rPr lang="en-US" sz="2800" dirty="0">
                <a:solidFill>
                  <a:srgbClr val="000000"/>
                </a:solidFill>
                <a:effectLst>
                  <a:glow rad="266700">
                    <a:srgbClr val="FFFFFF">
                      <a:alpha val="75000"/>
                    </a:srgbClr>
                  </a:glow>
                </a:effectLst>
                <a:latin typeface="Arial"/>
                <a:cs typeface="Arial"/>
              </a:rPr>
              <a:t>• </a:t>
            </a:r>
            <a:r>
              <a:rPr lang="en-US" sz="2800" dirty="0" err="1">
                <a:solidFill>
                  <a:srgbClr val="000000"/>
                </a:solidFill>
                <a:effectLst>
                  <a:glow rad="266700">
                    <a:srgbClr val="FFFFFF">
                      <a:alpha val="75000"/>
                    </a:srgbClr>
                  </a:glow>
                </a:effectLst>
                <a:latin typeface="Arial"/>
                <a:cs typeface="Arial"/>
              </a:rPr>
              <a:t>Zoan</a:t>
            </a:r>
            <a:endParaRPr lang="en-US" sz="2800" dirty="0">
              <a:solidFill>
                <a:srgbClr val="000000"/>
              </a:solidFill>
              <a:effectLst>
                <a:glow rad="266700">
                  <a:srgbClr val="FFFFFF">
                    <a:alpha val="75000"/>
                  </a:srgbClr>
                </a:glow>
              </a:effectLst>
              <a:latin typeface="Arial"/>
              <a:cs typeface="Arial"/>
            </a:endParaRPr>
          </a:p>
        </p:txBody>
      </p:sp>
      <p:sp>
        <p:nvSpPr>
          <p:cNvPr id="24" name="Text Box 9"/>
          <p:cNvSpPr txBox="1">
            <a:spLocks noChangeArrowheads="1"/>
          </p:cNvSpPr>
          <p:nvPr/>
        </p:nvSpPr>
        <p:spPr bwMode="auto">
          <a:xfrm>
            <a:off x="611560" y="2780928"/>
            <a:ext cx="201622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fontAlgn="base">
              <a:spcBef>
                <a:spcPct val="50000"/>
              </a:spcBef>
              <a:spcAft>
                <a:spcPct val="0"/>
              </a:spcAft>
              <a:defRPr/>
            </a:pPr>
            <a:r>
              <a:rPr lang="en-US" sz="2800" dirty="0">
                <a:solidFill>
                  <a:srgbClr val="000000"/>
                </a:solidFill>
                <a:effectLst>
                  <a:glow rad="266700">
                    <a:srgbClr val="FFFFFF">
                      <a:alpha val="75000"/>
                    </a:srgbClr>
                  </a:glow>
                </a:effectLst>
                <a:latin typeface="Arial"/>
                <a:cs typeface="Arial"/>
              </a:rPr>
              <a:t>GOSHEN</a:t>
            </a:r>
          </a:p>
        </p:txBody>
      </p:sp>
      <p:sp>
        <p:nvSpPr>
          <p:cNvPr id="17" name="Freeform 6"/>
          <p:cNvSpPr>
            <a:spLocks/>
          </p:cNvSpPr>
          <p:nvPr/>
        </p:nvSpPr>
        <p:spPr bwMode="auto">
          <a:xfrm>
            <a:off x="1036638" y="2565400"/>
            <a:ext cx="2743200" cy="2590800"/>
          </a:xfrm>
          <a:custGeom>
            <a:avLst/>
            <a:gdLst/>
            <a:ahLst/>
            <a:cxnLst>
              <a:cxn ang="0">
                <a:pos x="0" y="0"/>
              </a:cxn>
              <a:cxn ang="0">
                <a:pos x="192" y="132"/>
              </a:cxn>
              <a:cxn ang="0">
                <a:pos x="264" y="156"/>
              </a:cxn>
              <a:cxn ang="0">
                <a:pos x="360" y="180"/>
              </a:cxn>
              <a:cxn ang="0">
                <a:pos x="696" y="300"/>
              </a:cxn>
              <a:cxn ang="0">
                <a:pos x="840" y="348"/>
              </a:cxn>
              <a:cxn ang="0">
                <a:pos x="912" y="600"/>
              </a:cxn>
              <a:cxn ang="0">
                <a:pos x="972" y="708"/>
              </a:cxn>
              <a:cxn ang="0">
                <a:pos x="1008" y="816"/>
              </a:cxn>
              <a:cxn ang="0">
                <a:pos x="1068" y="924"/>
              </a:cxn>
              <a:cxn ang="0">
                <a:pos x="1152" y="1104"/>
              </a:cxn>
              <a:cxn ang="0">
                <a:pos x="1212" y="1176"/>
              </a:cxn>
              <a:cxn ang="0">
                <a:pos x="1296" y="1284"/>
              </a:cxn>
              <a:cxn ang="0">
                <a:pos x="1380" y="1380"/>
              </a:cxn>
              <a:cxn ang="0">
                <a:pos x="1620" y="1584"/>
              </a:cxn>
              <a:cxn ang="0">
                <a:pos x="1692" y="1608"/>
              </a:cxn>
              <a:cxn ang="0">
                <a:pos x="1728" y="1632"/>
              </a:cxn>
            </a:cxnLst>
            <a:rect l="0" t="0" r="r" b="b"/>
            <a:pathLst>
              <a:path w="1728" h="1632">
                <a:moveTo>
                  <a:pt x="0" y="0"/>
                </a:moveTo>
                <a:cubicBezTo>
                  <a:pt x="54" y="36"/>
                  <a:pt x="133" y="112"/>
                  <a:pt x="192" y="132"/>
                </a:cubicBezTo>
                <a:cubicBezTo>
                  <a:pt x="216" y="140"/>
                  <a:pt x="239" y="150"/>
                  <a:pt x="264" y="156"/>
                </a:cubicBezTo>
                <a:cubicBezTo>
                  <a:pt x="296" y="164"/>
                  <a:pt x="360" y="180"/>
                  <a:pt x="360" y="180"/>
                </a:cubicBezTo>
                <a:cubicBezTo>
                  <a:pt x="456" y="244"/>
                  <a:pt x="584" y="275"/>
                  <a:pt x="696" y="300"/>
                </a:cubicBezTo>
                <a:cubicBezTo>
                  <a:pt x="759" y="314"/>
                  <a:pt x="788" y="313"/>
                  <a:pt x="840" y="348"/>
                </a:cubicBezTo>
                <a:cubicBezTo>
                  <a:pt x="868" y="431"/>
                  <a:pt x="884" y="517"/>
                  <a:pt x="912" y="600"/>
                </a:cubicBezTo>
                <a:cubicBezTo>
                  <a:pt x="924" y="636"/>
                  <a:pt x="956" y="673"/>
                  <a:pt x="972" y="708"/>
                </a:cubicBezTo>
                <a:cubicBezTo>
                  <a:pt x="972" y="708"/>
                  <a:pt x="1002" y="798"/>
                  <a:pt x="1008" y="816"/>
                </a:cubicBezTo>
                <a:cubicBezTo>
                  <a:pt x="1020" y="852"/>
                  <a:pt x="1051" y="890"/>
                  <a:pt x="1068" y="924"/>
                </a:cubicBezTo>
                <a:cubicBezTo>
                  <a:pt x="1098" y="983"/>
                  <a:pt x="1122" y="1045"/>
                  <a:pt x="1152" y="1104"/>
                </a:cubicBezTo>
                <a:cubicBezTo>
                  <a:pt x="1178" y="1155"/>
                  <a:pt x="1175" y="1128"/>
                  <a:pt x="1212" y="1176"/>
                </a:cubicBezTo>
                <a:cubicBezTo>
                  <a:pt x="1240" y="1212"/>
                  <a:pt x="1268" y="1248"/>
                  <a:pt x="1296" y="1284"/>
                </a:cubicBezTo>
                <a:cubicBezTo>
                  <a:pt x="1371" y="1381"/>
                  <a:pt x="1310" y="1334"/>
                  <a:pt x="1380" y="1380"/>
                </a:cubicBezTo>
                <a:cubicBezTo>
                  <a:pt x="1419" y="1497"/>
                  <a:pt x="1510" y="1547"/>
                  <a:pt x="1620" y="1584"/>
                </a:cubicBezTo>
                <a:cubicBezTo>
                  <a:pt x="1644" y="1592"/>
                  <a:pt x="1671" y="1594"/>
                  <a:pt x="1692" y="1608"/>
                </a:cubicBezTo>
                <a:cubicBezTo>
                  <a:pt x="1704" y="1616"/>
                  <a:pt x="1728" y="1632"/>
                  <a:pt x="1728" y="1632"/>
                </a:cubicBezTo>
              </a:path>
            </a:pathLst>
          </a:custGeom>
          <a:noFill/>
          <a:ln w="76200" cmpd="sng">
            <a:solidFill>
              <a:srgbClr val="FF0000"/>
            </a:solidFill>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Times" pitchFamily="-111" charset="0"/>
              <a:ea typeface="Times New Roman" pitchFamily="-111" charset="0"/>
              <a:cs typeface="Times New Roman" pitchFamily="-111" charset="0"/>
            </a:endParaRPr>
          </a:p>
        </p:txBody>
      </p:sp>
      <p:sp>
        <p:nvSpPr>
          <p:cNvPr id="25" name="Text Box 9"/>
          <p:cNvSpPr txBox="1">
            <a:spLocks noChangeArrowheads="1"/>
          </p:cNvSpPr>
          <p:nvPr/>
        </p:nvSpPr>
        <p:spPr bwMode="auto">
          <a:xfrm>
            <a:off x="5220072" y="3717032"/>
            <a:ext cx="1728192"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algn="ctr" defTabSz="914400" fontAlgn="base">
              <a:spcBef>
                <a:spcPct val="50000"/>
              </a:spcBef>
              <a:spcAft>
                <a:spcPct val="0"/>
              </a:spcAft>
              <a:defRPr/>
            </a:pPr>
            <a:r>
              <a:rPr lang="en-US" sz="3200" dirty="0" err="1">
                <a:solidFill>
                  <a:srgbClr val="000000"/>
                </a:solidFill>
                <a:effectLst>
                  <a:glow rad="266700">
                    <a:srgbClr val="FFFFFF">
                      <a:alpha val="75000"/>
                    </a:srgbClr>
                  </a:glow>
                </a:effectLst>
                <a:latin typeface="Arial"/>
                <a:cs typeface="Arial"/>
              </a:rPr>
              <a:t>Midian</a:t>
            </a:r>
            <a:endParaRPr lang="en-US" sz="3200" dirty="0">
              <a:solidFill>
                <a:srgbClr val="000000"/>
              </a:solidFill>
              <a:effectLst>
                <a:glow rad="266700">
                  <a:srgbClr val="FFFFFF">
                    <a:alpha val="75000"/>
                  </a:srgbClr>
                </a:glow>
              </a:effectLst>
              <a:latin typeface="Arial"/>
              <a:cs typeface="Arial"/>
            </a:endParaRPr>
          </a:p>
        </p:txBody>
      </p:sp>
    </p:spTree>
    <p:extLst>
      <p:ext uri="{BB962C8B-B14F-4D97-AF65-F5344CB8AC3E}">
        <p14:creationId xmlns:p14="http://schemas.microsoft.com/office/powerpoint/2010/main" val="9335401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41994" name="Text Box 10"/>
          <p:cNvSpPr txBox="1">
            <a:spLocks noChangeArrowheads="1"/>
          </p:cNvSpPr>
          <p:nvPr/>
        </p:nvSpPr>
        <p:spPr bwMode="auto">
          <a:xfrm>
            <a:off x="0" y="2286000"/>
            <a:ext cx="3352800" cy="1570038"/>
          </a:xfrm>
          <a:prstGeom prst="rect">
            <a:avLst/>
          </a:prstGeom>
          <a:gradFill rotWithShape="1">
            <a:gsLst>
              <a:gs pos="0">
                <a:srgbClr val="00003B"/>
              </a:gs>
              <a:gs pos="50000">
                <a:srgbClr val="000080"/>
              </a:gs>
              <a:gs pos="100000">
                <a:srgbClr val="00003B"/>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buFont typeface="Wingdings" charset="0"/>
              <a:buNone/>
            </a:pPr>
            <a:r>
              <a:rPr lang="en-US" altLang="zh-CN" b="1">
                <a:solidFill>
                  <a:srgbClr val="FFFFFF"/>
                </a:solidFill>
                <a:latin typeface="Arial" charset="0"/>
                <a:cs typeface="Arial" charset="0"/>
              </a:rPr>
              <a:t>God </a:t>
            </a:r>
            <a:r>
              <a:rPr lang="en-US" altLang="zh-CN" b="1" u="sng">
                <a:solidFill>
                  <a:srgbClr val="FFFFFF"/>
                </a:solidFill>
                <a:latin typeface="Arial" charset="0"/>
                <a:cs typeface="Arial" charset="0"/>
              </a:rPr>
              <a:t>prepared</a:t>
            </a:r>
            <a:r>
              <a:rPr lang="en-US" altLang="zh-CN" b="1">
                <a:solidFill>
                  <a:srgbClr val="FFFFFF"/>
                </a:solidFill>
                <a:latin typeface="Arial" charset="0"/>
                <a:cs typeface="Arial" charset="0"/>
              </a:rPr>
              <a:t> Israel to walk with Him in a covenant relationship (1:1–10:10).</a:t>
            </a:r>
            <a:endParaRPr lang="en-US" b="1">
              <a:solidFill>
                <a:srgbClr val="FFFFFF"/>
              </a:solidFill>
              <a:latin typeface="Arial" charset="0"/>
              <a:cs typeface="Arial" charset="0"/>
            </a:endParaRPr>
          </a:p>
        </p:txBody>
      </p:sp>
      <p:sp>
        <p:nvSpPr>
          <p:cNvPr id="41995" name="Text Box 11"/>
          <p:cNvSpPr txBox="1">
            <a:spLocks noChangeArrowheads="1"/>
          </p:cNvSpPr>
          <p:nvPr/>
        </p:nvSpPr>
        <p:spPr bwMode="auto">
          <a:xfrm>
            <a:off x="2209800" y="4343400"/>
            <a:ext cx="4419600" cy="1200150"/>
          </a:xfrm>
          <a:prstGeom prst="rect">
            <a:avLst/>
          </a:prstGeom>
          <a:gradFill rotWithShape="1">
            <a:gsLst>
              <a:gs pos="0">
                <a:srgbClr val="760000"/>
              </a:gs>
              <a:gs pos="50000">
                <a:srgbClr val="FF0000"/>
              </a:gs>
              <a:gs pos="100000">
                <a:srgbClr val="760000"/>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buFont typeface="Wingdings" charset="0"/>
              <a:buNone/>
            </a:pPr>
            <a:r>
              <a:rPr lang="en-US" altLang="zh-CN" b="1">
                <a:solidFill>
                  <a:srgbClr val="FFFFFF"/>
                </a:solidFill>
                <a:latin typeface="Arial" charset="0"/>
                <a:cs typeface="Arial" charset="0"/>
              </a:rPr>
              <a:t>Yet the nation </a:t>
            </a:r>
            <a:r>
              <a:rPr lang="en-US" altLang="zh-CN" b="1" u="sng">
                <a:solidFill>
                  <a:srgbClr val="FFFFFF"/>
                </a:solidFill>
                <a:latin typeface="Arial" charset="0"/>
                <a:cs typeface="Arial" charset="0"/>
              </a:rPr>
              <a:t>postponed</a:t>
            </a:r>
            <a:r>
              <a:rPr lang="en-US" altLang="zh-CN" b="1">
                <a:solidFill>
                  <a:srgbClr val="FFFFFF"/>
                </a:solidFill>
                <a:latin typeface="Arial" charset="0"/>
                <a:cs typeface="Arial" charset="0"/>
              </a:rPr>
              <a:t> entrance into the land by unbelief (10:11–25:18). </a:t>
            </a:r>
            <a:endParaRPr lang="en-US" b="1">
              <a:solidFill>
                <a:srgbClr val="FFFFFF"/>
              </a:solidFill>
              <a:latin typeface="Arial" charset="0"/>
              <a:cs typeface="Arial" charset="0"/>
            </a:endParaRPr>
          </a:p>
        </p:txBody>
      </p:sp>
      <p:sp>
        <p:nvSpPr>
          <p:cNvPr id="208900" name="Text Box 2"/>
          <p:cNvSpPr txBox="1">
            <a:spLocks noChangeArrowheads="1"/>
          </p:cNvSpPr>
          <p:nvPr/>
        </p:nvSpPr>
        <p:spPr bwMode="auto">
          <a:xfrm>
            <a:off x="8451850" y="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b="1">
                <a:solidFill>
                  <a:srgbClr val="000000"/>
                </a:solidFill>
                <a:latin typeface="Arial" charset="0"/>
                <a:cs typeface="Arial" charset="0"/>
              </a:rPr>
              <a:t>136</a:t>
            </a:r>
          </a:p>
        </p:txBody>
      </p:sp>
      <p:sp>
        <p:nvSpPr>
          <p:cNvPr id="208901" name="Rectangle 3"/>
          <p:cNvSpPr>
            <a:spLocks noGrp="1" noChangeArrowheads="1"/>
          </p:cNvSpPr>
          <p:nvPr>
            <p:ph type="title"/>
          </p:nvPr>
        </p:nvSpPr>
        <p:spPr>
          <a:xfrm>
            <a:off x="1981200" y="228600"/>
            <a:ext cx="5257800" cy="685800"/>
          </a:xfrm>
          <a:solidFill>
            <a:srgbClr val="000000"/>
          </a:solidFill>
        </p:spPr>
        <p:txBody>
          <a:bodyPr/>
          <a:lstStyle/>
          <a:p>
            <a:pPr algn="ctr"/>
            <a:r>
              <a:rPr lang="en-US" b="1">
                <a:solidFill>
                  <a:srgbClr val="FFFFFF"/>
                </a:solidFill>
                <a:latin typeface="Arial" charset="0"/>
              </a:rPr>
              <a:t>Argument</a:t>
            </a:r>
          </a:p>
        </p:txBody>
      </p:sp>
      <p:sp>
        <p:nvSpPr>
          <p:cNvPr id="41992" name="Text Box 8"/>
          <p:cNvSpPr txBox="1">
            <a:spLocks noChangeArrowheads="1"/>
          </p:cNvSpPr>
          <p:nvPr/>
        </p:nvSpPr>
        <p:spPr bwMode="auto">
          <a:xfrm>
            <a:off x="0" y="5791200"/>
            <a:ext cx="9144000" cy="954088"/>
          </a:xfrm>
          <a:prstGeom prst="rect">
            <a:avLst/>
          </a:prstGeom>
          <a:gradFill rotWithShape="1">
            <a:gsLst>
              <a:gs pos="0">
                <a:srgbClr val="2F0018"/>
              </a:gs>
              <a:gs pos="50000">
                <a:srgbClr val="660033"/>
              </a:gs>
              <a:gs pos="100000">
                <a:srgbClr val="2F0018"/>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buFont typeface="Wingdings" charset="0"/>
              <a:buNone/>
            </a:pPr>
            <a:r>
              <a:rPr lang="en-US" altLang="zh-CN" sz="2800" b="1" dirty="0">
                <a:solidFill>
                  <a:srgbClr val="FFFFFF"/>
                </a:solidFill>
                <a:latin typeface="Arial" charset="0"/>
                <a:cs typeface="Arial" charset="0"/>
              </a:rPr>
              <a:t>The narrative continually contrasts God</a:t>
            </a:r>
            <a:r>
              <a:rPr lang="uk-UA" altLang="zh-CN"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s faithfulness with Israel</a:t>
            </a:r>
            <a:r>
              <a:rPr lang="uk-UA" altLang="zh-CN"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s faithlessness.</a:t>
            </a:r>
            <a:endParaRPr lang="en-US" sz="2800" b="1" dirty="0">
              <a:solidFill>
                <a:srgbClr val="FFFFFF"/>
              </a:solidFill>
              <a:latin typeface="Arial" charset="0"/>
              <a:cs typeface="Arial" charset="0"/>
            </a:endParaRPr>
          </a:p>
        </p:txBody>
      </p:sp>
      <p:sp>
        <p:nvSpPr>
          <p:cNvPr id="41993" name="Text Box 9"/>
          <p:cNvSpPr txBox="1">
            <a:spLocks noChangeArrowheads="1"/>
          </p:cNvSpPr>
          <p:nvPr/>
        </p:nvSpPr>
        <p:spPr bwMode="auto">
          <a:xfrm>
            <a:off x="0" y="1143000"/>
            <a:ext cx="9144000" cy="954088"/>
          </a:xfrm>
          <a:prstGeom prst="rect">
            <a:avLst/>
          </a:prstGeom>
          <a:gradFill rotWithShape="1">
            <a:gsLst>
              <a:gs pos="0">
                <a:srgbClr val="2F0018"/>
              </a:gs>
              <a:gs pos="50000">
                <a:srgbClr val="660033"/>
              </a:gs>
              <a:gs pos="100000">
                <a:srgbClr val="2F0018"/>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buFont typeface="Wingdings" charset="0"/>
              <a:buNone/>
            </a:pPr>
            <a:r>
              <a:rPr lang="en-US" altLang="zh-CN" sz="2800" b="1" dirty="0">
                <a:solidFill>
                  <a:srgbClr val="FFFFFF"/>
                </a:solidFill>
                <a:latin typeface="Arial" charset="0"/>
                <a:cs typeface="Arial" charset="0"/>
              </a:rPr>
              <a:t>While Leviticus relates to the nation</a:t>
            </a:r>
            <a:r>
              <a:rPr lang="uk-UA" altLang="zh-CN"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s worship, Numbers records the nation</a:t>
            </a:r>
            <a:r>
              <a:rPr lang="uk-UA" altLang="zh-CN"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s walk. </a:t>
            </a:r>
            <a:endParaRPr lang="en-US" sz="2800" b="1" dirty="0">
              <a:solidFill>
                <a:srgbClr val="FFFFFF"/>
              </a:solidFill>
              <a:latin typeface="Arial" charset="0"/>
              <a:cs typeface="Arial" charset="0"/>
            </a:endParaRPr>
          </a:p>
        </p:txBody>
      </p:sp>
      <p:sp>
        <p:nvSpPr>
          <p:cNvPr id="41996" name="Text Box 12"/>
          <p:cNvSpPr txBox="1">
            <a:spLocks noChangeArrowheads="1"/>
          </p:cNvSpPr>
          <p:nvPr/>
        </p:nvSpPr>
        <p:spPr bwMode="auto">
          <a:xfrm>
            <a:off x="4090737" y="2286000"/>
            <a:ext cx="5053263" cy="1569660"/>
          </a:xfrm>
          <a:prstGeom prst="rect">
            <a:avLst/>
          </a:prstGeom>
          <a:gradFill rotWithShape="1">
            <a:gsLst>
              <a:gs pos="0">
                <a:srgbClr val="00003B"/>
              </a:gs>
              <a:gs pos="50000">
                <a:srgbClr val="000080"/>
              </a:gs>
              <a:gs pos="100000">
                <a:srgbClr val="00003B"/>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buFont typeface="Wingdings" charset="0"/>
              <a:buNone/>
            </a:pPr>
            <a:r>
              <a:rPr lang="en-US" altLang="zh-CN" b="1" dirty="0">
                <a:solidFill>
                  <a:srgbClr val="FFFFFF"/>
                </a:solidFill>
                <a:latin typeface="Arial" charset="0"/>
                <a:cs typeface="Arial" charset="0"/>
              </a:rPr>
              <a:t>God is faithful to His covenants, so He </a:t>
            </a:r>
            <a:r>
              <a:rPr lang="en-US" altLang="zh-CN" b="1" u="sng" dirty="0">
                <a:solidFill>
                  <a:srgbClr val="FFFFFF"/>
                </a:solidFill>
                <a:latin typeface="Arial" charset="0"/>
                <a:cs typeface="Arial" charset="0"/>
              </a:rPr>
              <a:t>prepared</a:t>
            </a:r>
            <a:r>
              <a:rPr lang="en-US" altLang="zh-CN" b="1" dirty="0">
                <a:solidFill>
                  <a:srgbClr val="FFFFFF"/>
                </a:solidFill>
                <a:latin typeface="Arial" charset="0"/>
                <a:cs typeface="Arial" charset="0"/>
              </a:rPr>
              <a:t> a new generation to enter the land </a:t>
            </a:r>
            <a:br>
              <a:rPr lang="en-US" altLang="zh-CN" b="1" dirty="0">
                <a:solidFill>
                  <a:srgbClr val="FFFFFF"/>
                </a:solidFill>
                <a:latin typeface="Arial" charset="0"/>
                <a:cs typeface="Arial" charset="0"/>
              </a:rPr>
            </a:br>
            <a:r>
              <a:rPr lang="en-US" altLang="zh-CN" b="1" dirty="0">
                <a:solidFill>
                  <a:srgbClr val="FFFFFF"/>
                </a:solidFill>
                <a:latin typeface="Arial" charset="0"/>
                <a:cs typeface="Arial" charset="0"/>
              </a:rPr>
              <a:t>(</a:t>
            </a:r>
            <a:r>
              <a:rPr lang="en-US" altLang="zh-CN" b="1" dirty="0" err="1">
                <a:solidFill>
                  <a:srgbClr val="FFFFFF"/>
                </a:solidFill>
                <a:latin typeface="Arial" charset="0"/>
                <a:cs typeface="Arial" charset="0"/>
              </a:rPr>
              <a:t>chs</a:t>
            </a:r>
            <a:r>
              <a:rPr lang="en-US" altLang="zh-CN" b="1" dirty="0">
                <a:solidFill>
                  <a:srgbClr val="FFFFFF"/>
                </a:solidFill>
                <a:latin typeface="Arial" charset="0"/>
                <a:cs typeface="Arial" charset="0"/>
              </a:rPr>
              <a:t>. 26–36).  </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0222429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993">
                                            <p:txEl>
                                              <p:pRg st="0" end="0"/>
                                            </p:txEl>
                                          </p:spTgt>
                                        </p:tgtEl>
                                        <p:attrNameLst>
                                          <p:attrName>style.visibility</p:attrName>
                                        </p:attrNameLst>
                                      </p:cBhvr>
                                      <p:to>
                                        <p:strVal val="visible"/>
                                      </p:to>
                                    </p:set>
                                    <p:anim calcmode="lin" valueType="num">
                                      <p:cBhvr additive="base">
                                        <p:cTn id="7" dur="500" fill="hold"/>
                                        <p:tgtEl>
                                          <p:spTgt spid="4199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199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4199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4199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4199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419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4" grpId="0" animBg="1" autoUpdateAnimBg="0"/>
      <p:bldP spid="41995" grpId="0" animBg="1" autoUpdateAnimBg="0"/>
      <p:bldP spid="41992" grpId="0" animBg="1" autoUpdateAnimBg="0"/>
      <p:bldP spid="41993" grpId="0" build="p" autoUpdateAnimBg="0"/>
      <p:bldP spid="41996" grpId="0" animBg="1"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dirty="0">
                <a:effectLst>
                  <a:glow rad="101600">
                    <a:schemeClr val="tx1">
                      <a:alpha val="99000"/>
                    </a:schemeClr>
                  </a:glow>
                </a:effectLst>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959077"/>
            <a:ext cx="9144000" cy="373955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FF"/>
                </a:solidFill>
                <a:effectLst>
                  <a:glow rad="127000">
                    <a:srgbClr val="000000"/>
                  </a:glow>
                </a:effectLst>
                <a:latin typeface="Arial" charset="0"/>
                <a:ea typeface="ＭＳ Ｐゴシック" charset="0"/>
                <a:cs typeface="ＭＳ Ｐゴシック" charset="0"/>
              </a:rPr>
              <a:t> Preparation </a:t>
            </a:r>
            <a:br>
              <a:rPr lang="en-US" sz="4800" b="1" dirty="0">
                <a:solidFill>
                  <a:srgbClr val="FFFFFF"/>
                </a:solidFill>
                <a:effectLst>
                  <a:glow rad="127000">
                    <a:srgbClr val="000000"/>
                  </a:glow>
                </a:effectLst>
                <a:latin typeface="Arial" charset="0"/>
                <a:ea typeface="ＭＳ Ｐゴシック" charset="0"/>
                <a:cs typeface="ＭＳ Ｐゴシック" charset="0"/>
              </a:rPr>
            </a:br>
            <a:r>
              <a:rPr lang="en-US" sz="4800" b="1" dirty="0">
                <a:solidFill>
                  <a:srgbClr val="FFFFFF"/>
                </a:solidFill>
                <a:effectLst>
                  <a:glow rad="127000">
                    <a:srgbClr val="000000"/>
                  </a:glow>
                </a:effectLst>
                <a:latin typeface="Arial" charset="0"/>
                <a:ea typeface="ＭＳ Ｐゴシック" charset="0"/>
                <a:cs typeface="ＭＳ Ｐゴシック" charset="0"/>
              </a:rPr>
              <a:t>to Occupy the Land</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r>
              <a:rPr lang="en-US" b="1" dirty="0">
                <a:solidFill>
                  <a:srgbClr val="FFFFFF"/>
                </a:solidFill>
                <a:cs typeface="Arial" charset="0"/>
              </a:rPr>
              <a:t>135</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Numbers</a:t>
            </a:r>
          </a:p>
        </p:txBody>
      </p:sp>
    </p:spTree>
    <p:extLst>
      <p:ext uri="{BB962C8B-B14F-4D97-AF65-F5344CB8AC3E}">
        <p14:creationId xmlns:p14="http://schemas.microsoft.com/office/powerpoint/2010/main" val="493887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309250" name="Group 2"/>
          <p:cNvGrpSpPr>
            <a:grpSpLocks/>
          </p:cNvGrpSpPr>
          <p:nvPr/>
        </p:nvGrpSpPr>
        <p:grpSpPr bwMode="auto">
          <a:xfrm>
            <a:off x="0" y="762000"/>
            <a:ext cx="9144000" cy="755650"/>
            <a:chOff x="0" y="0"/>
            <a:chExt cx="4560" cy="671"/>
          </a:xfrm>
        </p:grpSpPr>
        <p:sp>
          <p:nvSpPr>
            <p:cNvPr id="309355"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3600" b="1">
                  <a:solidFill>
                    <a:srgbClr val="FFFFFF"/>
                  </a:solidFill>
                  <a:latin typeface="Arial Narrow" charset="0"/>
                  <a:ea typeface="SimSun" charset="0"/>
                  <a:cs typeface="SimSun" charset="0"/>
                </a:rPr>
                <a:t> Preparation to Occupy the Land</a:t>
              </a:r>
              <a:endParaRPr lang="en-US" altLang="zh-CN" sz="3600">
                <a:solidFill>
                  <a:srgbClr val="FFFFFF"/>
                </a:solidFill>
                <a:latin typeface="Arial Narrow" charset="0"/>
                <a:ea typeface="SimSun" charset="0"/>
                <a:cs typeface="SimSun" charset="0"/>
              </a:endParaRPr>
            </a:p>
          </p:txBody>
        </p:sp>
        <p:sp>
          <p:nvSpPr>
            <p:cNvPr id="309356"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51" name="Group 5"/>
          <p:cNvGrpSpPr>
            <a:grpSpLocks/>
          </p:cNvGrpSpPr>
          <p:nvPr/>
        </p:nvGrpSpPr>
        <p:grpSpPr bwMode="auto">
          <a:xfrm>
            <a:off x="0" y="1517650"/>
            <a:ext cx="2630488" cy="904875"/>
            <a:chOff x="0" y="671"/>
            <a:chExt cx="1312" cy="805"/>
          </a:xfrm>
        </p:grpSpPr>
        <p:sp>
          <p:nvSpPr>
            <p:cNvPr id="309353"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 Preparing the</a:t>
              </a:r>
              <a:endParaRPr lang="en-US" altLang="zh-CN" sz="2400">
                <a:solidFill>
                  <a:srgbClr val="FFFFFF"/>
                </a:solidFill>
                <a:latin typeface="Arial Narrow" charset="0"/>
                <a:ea typeface="SimSun" charset="0"/>
                <a:cs typeface="SimSun" charset="0"/>
              </a:endParaRPr>
            </a:p>
            <a:p>
              <a:pPr algn="ctr" defTabSz="914400" eaLnBrk="0" fontAlgn="base" hangingPunct="0">
                <a:spcBef>
                  <a:spcPct val="0"/>
                </a:spcBef>
                <a:spcAft>
                  <a:spcPct val="0"/>
                </a:spcAft>
              </a:pPr>
              <a:r>
                <a:rPr lang="en-US" altLang="zh-CN" sz="2400" b="1">
                  <a:solidFill>
                    <a:srgbClr val="FFFFFF"/>
                  </a:solidFill>
                  <a:latin typeface="Arial Narrow" charset="0"/>
                  <a:ea typeface="SimSun" charset="0"/>
                  <a:cs typeface="SimSun" charset="0"/>
                </a:rPr>
                <a:t>Old Generation</a:t>
              </a:r>
              <a:endParaRPr lang="en-US" altLang="zh-CN" sz="2400">
                <a:solidFill>
                  <a:srgbClr val="FFFFFF"/>
                </a:solidFill>
                <a:latin typeface="Arial Narrow" charset="0"/>
                <a:ea typeface="SimSun" charset="0"/>
                <a:cs typeface="SimSun" charset="0"/>
              </a:endParaRPr>
            </a:p>
          </p:txBody>
        </p:sp>
        <p:sp>
          <p:nvSpPr>
            <p:cNvPr id="309354"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52" name="Group 8"/>
          <p:cNvGrpSpPr>
            <a:grpSpLocks/>
          </p:cNvGrpSpPr>
          <p:nvPr/>
        </p:nvGrpSpPr>
        <p:grpSpPr bwMode="auto">
          <a:xfrm>
            <a:off x="2630488" y="1517650"/>
            <a:ext cx="3673475" cy="904875"/>
            <a:chOff x="1312" y="671"/>
            <a:chExt cx="1832" cy="805"/>
          </a:xfrm>
        </p:grpSpPr>
        <p:sp>
          <p:nvSpPr>
            <p:cNvPr id="309351"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 Postponement </a:t>
              </a:r>
              <a:endParaRPr lang="en-US" altLang="zh-CN" sz="2400">
                <a:solidFill>
                  <a:srgbClr val="FFFFFF"/>
                </a:solidFill>
                <a:latin typeface="Arial Narrow" charset="0"/>
                <a:ea typeface="SimSun" charset="0"/>
                <a:cs typeface="SimSun" charset="0"/>
              </a:endParaRPr>
            </a:p>
            <a:p>
              <a:pPr algn="ctr" defTabSz="914400" eaLnBrk="0" fontAlgn="base" hangingPunct="0">
                <a:spcBef>
                  <a:spcPct val="0"/>
                </a:spcBef>
                <a:spcAft>
                  <a:spcPct val="0"/>
                </a:spcAft>
              </a:pPr>
              <a:r>
                <a:rPr lang="en-US" altLang="zh-CN" sz="2400" b="1">
                  <a:solidFill>
                    <a:srgbClr val="FFFFFF"/>
                  </a:solidFill>
                  <a:latin typeface="Arial Narrow" charset="0"/>
                  <a:ea typeface="SimSun" charset="0"/>
                  <a:cs typeface="SimSun" charset="0"/>
                </a:rPr>
                <a:t>for Unbelief</a:t>
              </a:r>
              <a:endParaRPr lang="en-US" altLang="zh-CN" sz="2400">
                <a:solidFill>
                  <a:srgbClr val="FFFFFF"/>
                </a:solidFill>
                <a:latin typeface="Arial Narrow" charset="0"/>
                <a:ea typeface="SimSun" charset="0"/>
                <a:cs typeface="SimSun" charset="0"/>
              </a:endParaRPr>
            </a:p>
          </p:txBody>
        </p:sp>
        <p:sp>
          <p:nvSpPr>
            <p:cNvPr id="309352"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53" name="Group 11"/>
          <p:cNvGrpSpPr>
            <a:grpSpLocks/>
          </p:cNvGrpSpPr>
          <p:nvPr/>
        </p:nvGrpSpPr>
        <p:grpSpPr bwMode="auto">
          <a:xfrm>
            <a:off x="6303963" y="1517650"/>
            <a:ext cx="2840037" cy="904875"/>
            <a:chOff x="3144" y="671"/>
            <a:chExt cx="1416" cy="805"/>
          </a:xfrm>
        </p:grpSpPr>
        <p:sp>
          <p:nvSpPr>
            <p:cNvPr id="309349"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 Preparing the</a:t>
              </a:r>
              <a:endParaRPr lang="en-US" altLang="zh-CN" sz="2400">
                <a:solidFill>
                  <a:srgbClr val="FFFFFF"/>
                </a:solidFill>
                <a:latin typeface="Arial Narrow" charset="0"/>
                <a:ea typeface="SimSun" charset="0"/>
                <a:cs typeface="SimSun" charset="0"/>
              </a:endParaRPr>
            </a:p>
            <a:p>
              <a:pPr algn="ctr" defTabSz="914400" eaLnBrk="0" fontAlgn="base" hangingPunct="0">
                <a:spcBef>
                  <a:spcPct val="0"/>
                </a:spcBef>
                <a:spcAft>
                  <a:spcPct val="0"/>
                </a:spcAft>
              </a:pPr>
              <a:r>
                <a:rPr lang="en-US" altLang="zh-CN" sz="2400" b="1">
                  <a:solidFill>
                    <a:srgbClr val="FFFFFF"/>
                  </a:solidFill>
                  <a:latin typeface="Arial Narrow" charset="0"/>
                  <a:ea typeface="SimSun" charset="0"/>
                  <a:cs typeface="SimSun" charset="0"/>
                </a:rPr>
                <a:t>New Generation</a:t>
              </a:r>
              <a:endParaRPr lang="en-US" altLang="zh-CN" sz="2400">
                <a:solidFill>
                  <a:srgbClr val="FFFFFF"/>
                </a:solidFill>
                <a:latin typeface="Arial Narrow" charset="0"/>
                <a:ea typeface="SimSun" charset="0"/>
                <a:cs typeface="SimSun" charset="0"/>
              </a:endParaRPr>
            </a:p>
          </p:txBody>
        </p:sp>
        <p:sp>
          <p:nvSpPr>
            <p:cNvPr id="309350"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54" name="Group 14"/>
          <p:cNvGrpSpPr>
            <a:grpSpLocks/>
          </p:cNvGrpSpPr>
          <p:nvPr/>
        </p:nvGrpSpPr>
        <p:grpSpPr bwMode="auto">
          <a:xfrm>
            <a:off x="0" y="2422525"/>
            <a:ext cx="2630488" cy="476250"/>
            <a:chOff x="0" y="1476"/>
            <a:chExt cx="1312" cy="422"/>
          </a:xfrm>
        </p:grpSpPr>
        <p:sp>
          <p:nvSpPr>
            <p:cNvPr id="309347"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1:1–10:10</a:t>
              </a:r>
              <a:endParaRPr lang="en-US" altLang="zh-CN" sz="2400">
                <a:solidFill>
                  <a:srgbClr val="FFFFFF"/>
                </a:solidFill>
                <a:latin typeface="Arial Narrow" charset="0"/>
                <a:ea typeface="SimSun" charset="0"/>
                <a:cs typeface="SimSun" charset="0"/>
              </a:endParaRPr>
            </a:p>
          </p:txBody>
        </p:sp>
        <p:sp>
          <p:nvSpPr>
            <p:cNvPr id="309348"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55" name="Group 17"/>
          <p:cNvGrpSpPr>
            <a:grpSpLocks/>
          </p:cNvGrpSpPr>
          <p:nvPr/>
        </p:nvGrpSpPr>
        <p:grpSpPr bwMode="auto">
          <a:xfrm>
            <a:off x="2630488" y="2422525"/>
            <a:ext cx="3673475" cy="476250"/>
            <a:chOff x="1312" y="1476"/>
            <a:chExt cx="1832" cy="422"/>
          </a:xfrm>
        </p:grpSpPr>
        <p:sp>
          <p:nvSpPr>
            <p:cNvPr id="309345"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10:11–25:18</a:t>
              </a:r>
              <a:endParaRPr lang="en-US" altLang="zh-CN" sz="2400">
                <a:solidFill>
                  <a:srgbClr val="FFFFFF"/>
                </a:solidFill>
                <a:latin typeface="Arial Narrow" charset="0"/>
                <a:ea typeface="SimSun" charset="0"/>
                <a:cs typeface="SimSun" charset="0"/>
              </a:endParaRPr>
            </a:p>
          </p:txBody>
        </p:sp>
        <p:sp>
          <p:nvSpPr>
            <p:cNvPr id="309346"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56" name="Group 20"/>
          <p:cNvGrpSpPr>
            <a:grpSpLocks/>
          </p:cNvGrpSpPr>
          <p:nvPr/>
        </p:nvGrpSpPr>
        <p:grpSpPr bwMode="auto">
          <a:xfrm>
            <a:off x="6303963" y="2422525"/>
            <a:ext cx="2840037" cy="476250"/>
            <a:chOff x="3144" y="1476"/>
            <a:chExt cx="1416" cy="422"/>
          </a:xfrm>
        </p:grpSpPr>
        <p:sp>
          <p:nvSpPr>
            <p:cNvPr id="309343"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26–36</a:t>
              </a:r>
              <a:endParaRPr lang="en-US" altLang="zh-CN" sz="2400">
                <a:solidFill>
                  <a:srgbClr val="FFFFFF"/>
                </a:solidFill>
                <a:latin typeface="Arial Narrow" charset="0"/>
                <a:ea typeface="SimSun" charset="0"/>
                <a:cs typeface="SimSun" charset="0"/>
              </a:endParaRPr>
            </a:p>
          </p:txBody>
        </p:sp>
        <p:sp>
          <p:nvSpPr>
            <p:cNvPr id="309344"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57" name="Group 23"/>
          <p:cNvGrpSpPr>
            <a:grpSpLocks/>
          </p:cNvGrpSpPr>
          <p:nvPr/>
        </p:nvGrpSpPr>
        <p:grpSpPr bwMode="auto">
          <a:xfrm>
            <a:off x="0" y="2898775"/>
            <a:ext cx="2630488" cy="474663"/>
            <a:chOff x="0" y="1898"/>
            <a:chExt cx="1312" cy="422"/>
          </a:xfrm>
        </p:grpSpPr>
        <p:sp>
          <p:nvSpPr>
            <p:cNvPr id="309341"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Faithfulness</a:t>
              </a:r>
              <a:endParaRPr lang="en-US" altLang="zh-CN" sz="2400" dirty="0">
                <a:solidFill>
                  <a:srgbClr val="FFFFFF"/>
                </a:solidFill>
                <a:latin typeface="Arial Narrow" charset="0"/>
                <a:ea typeface="SimSun" charset="0"/>
                <a:cs typeface="SimSun" charset="0"/>
              </a:endParaRPr>
            </a:p>
          </p:txBody>
        </p:sp>
        <p:sp>
          <p:nvSpPr>
            <p:cNvPr id="309342"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58" name="Group 26"/>
          <p:cNvGrpSpPr>
            <a:grpSpLocks/>
          </p:cNvGrpSpPr>
          <p:nvPr/>
        </p:nvGrpSpPr>
        <p:grpSpPr bwMode="auto">
          <a:xfrm>
            <a:off x="2630488" y="2898775"/>
            <a:ext cx="3673475" cy="474663"/>
            <a:chOff x="1312" y="1898"/>
            <a:chExt cx="1832" cy="422"/>
          </a:xfrm>
        </p:grpSpPr>
        <p:sp>
          <p:nvSpPr>
            <p:cNvPr id="309339"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Faithlessness</a:t>
              </a:r>
              <a:endParaRPr lang="en-US" altLang="zh-CN" sz="2400" dirty="0">
                <a:solidFill>
                  <a:srgbClr val="FFFFFF"/>
                </a:solidFill>
                <a:latin typeface="Arial Narrow" charset="0"/>
                <a:ea typeface="SimSun" charset="0"/>
                <a:cs typeface="SimSun" charset="0"/>
              </a:endParaRPr>
            </a:p>
          </p:txBody>
        </p:sp>
        <p:sp>
          <p:nvSpPr>
            <p:cNvPr id="309340"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59" name="Group 29"/>
          <p:cNvGrpSpPr>
            <a:grpSpLocks/>
          </p:cNvGrpSpPr>
          <p:nvPr/>
        </p:nvGrpSpPr>
        <p:grpSpPr bwMode="auto">
          <a:xfrm>
            <a:off x="6303963" y="2898775"/>
            <a:ext cx="2840037" cy="474663"/>
            <a:chOff x="3144" y="1898"/>
            <a:chExt cx="1416" cy="422"/>
          </a:xfrm>
        </p:grpSpPr>
        <p:sp>
          <p:nvSpPr>
            <p:cNvPr id="309337"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Faithfulness</a:t>
              </a:r>
              <a:endParaRPr lang="en-US" altLang="zh-CN" sz="2400" dirty="0">
                <a:solidFill>
                  <a:srgbClr val="FFFFFF"/>
                </a:solidFill>
                <a:latin typeface="Arial Narrow" charset="0"/>
                <a:ea typeface="SimSun" charset="0"/>
                <a:cs typeface="SimSun" charset="0"/>
              </a:endParaRPr>
            </a:p>
          </p:txBody>
        </p:sp>
        <p:sp>
          <p:nvSpPr>
            <p:cNvPr id="309338"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60" name="Group 32"/>
          <p:cNvGrpSpPr>
            <a:grpSpLocks/>
          </p:cNvGrpSpPr>
          <p:nvPr/>
        </p:nvGrpSpPr>
        <p:grpSpPr bwMode="auto">
          <a:xfrm>
            <a:off x="0" y="3373438"/>
            <a:ext cx="2630488" cy="474662"/>
            <a:chOff x="0" y="2320"/>
            <a:chExt cx="1312" cy="422"/>
          </a:xfrm>
        </p:grpSpPr>
        <p:sp>
          <p:nvSpPr>
            <p:cNvPr id="309335"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Blessings</a:t>
              </a:r>
              <a:endParaRPr lang="en-US" altLang="zh-CN" sz="2400" dirty="0">
                <a:solidFill>
                  <a:srgbClr val="FFFFFF"/>
                </a:solidFill>
                <a:latin typeface="Arial Narrow" charset="0"/>
                <a:ea typeface="SimSun" charset="0"/>
                <a:cs typeface="SimSun" charset="0"/>
              </a:endParaRPr>
            </a:p>
          </p:txBody>
        </p:sp>
        <p:sp>
          <p:nvSpPr>
            <p:cNvPr id="309336"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61" name="Group 35"/>
          <p:cNvGrpSpPr>
            <a:grpSpLocks/>
          </p:cNvGrpSpPr>
          <p:nvPr/>
        </p:nvGrpSpPr>
        <p:grpSpPr bwMode="auto">
          <a:xfrm>
            <a:off x="2630488" y="3373438"/>
            <a:ext cx="3673475" cy="474662"/>
            <a:chOff x="1312" y="2320"/>
            <a:chExt cx="1832" cy="422"/>
          </a:xfrm>
        </p:grpSpPr>
        <p:sp>
          <p:nvSpPr>
            <p:cNvPr id="309333"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Discipline</a:t>
              </a:r>
              <a:endParaRPr lang="en-US" altLang="zh-CN" sz="2400" dirty="0">
                <a:solidFill>
                  <a:srgbClr val="FFFFFF"/>
                </a:solidFill>
                <a:latin typeface="Arial Narrow" charset="0"/>
                <a:ea typeface="SimSun" charset="0"/>
                <a:cs typeface="SimSun" charset="0"/>
              </a:endParaRPr>
            </a:p>
          </p:txBody>
        </p:sp>
        <p:sp>
          <p:nvSpPr>
            <p:cNvPr id="309334"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62" name="Group 38"/>
          <p:cNvGrpSpPr>
            <a:grpSpLocks/>
          </p:cNvGrpSpPr>
          <p:nvPr/>
        </p:nvGrpSpPr>
        <p:grpSpPr bwMode="auto">
          <a:xfrm>
            <a:off x="6303963" y="3373438"/>
            <a:ext cx="2840037" cy="474662"/>
            <a:chOff x="3144" y="2320"/>
            <a:chExt cx="1416" cy="422"/>
          </a:xfrm>
        </p:grpSpPr>
        <p:sp>
          <p:nvSpPr>
            <p:cNvPr id="309331"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Blessings</a:t>
              </a:r>
              <a:endParaRPr lang="en-US" altLang="zh-CN" sz="2400" dirty="0">
                <a:solidFill>
                  <a:srgbClr val="FFFFFF"/>
                </a:solidFill>
                <a:latin typeface="Arial Narrow" charset="0"/>
                <a:ea typeface="SimSun" charset="0"/>
                <a:cs typeface="SimSun" charset="0"/>
              </a:endParaRPr>
            </a:p>
          </p:txBody>
        </p:sp>
        <p:sp>
          <p:nvSpPr>
            <p:cNvPr id="309332"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63" name="Group 41"/>
          <p:cNvGrpSpPr>
            <a:grpSpLocks/>
          </p:cNvGrpSpPr>
          <p:nvPr/>
        </p:nvGrpSpPr>
        <p:grpSpPr bwMode="auto">
          <a:xfrm>
            <a:off x="0" y="3848100"/>
            <a:ext cx="2630488" cy="474663"/>
            <a:chOff x="0" y="2742"/>
            <a:chExt cx="1312" cy="422"/>
          </a:xfrm>
        </p:grpSpPr>
        <p:sp>
          <p:nvSpPr>
            <p:cNvPr id="309329"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Commitment</a:t>
              </a:r>
              <a:endParaRPr lang="en-US" altLang="zh-CN" sz="2400" dirty="0">
                <a:solidFill>
                  <a:srgbClr val="FFFFFF"/>
                </a:solidFill>
                <a:latin typeface="Arial Narrow" charset="0"/>
                <a:ea typeface="SimSun" charset="0"/>
                <a:cs typeface="SimSun" charset="0"/>
              </a:endParaRPr>
            </a:p>
          </p:txBody>
        </p:sp>
        <p:sp>
          <p:nvSpPr>
            <p:cNvPr id="309330"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64" name="Group 44"/>
          <p:cNvGrpSpPr>
            <a:grpSpLocks/>
          </p:cNvGrpSpPr>
          <p:nvPr/>
        </p:nvGrpSpPr>
        <p:grpSpPr bwMode="auto">
          <a:xfrm>
            <a:off x="2630488" y="3848100"/>
            <a:ext cx="3673475" cy="474663"/>
            <a:chOff x="1312" y="2742"/>
            <a:chExt cx="1832" cy="422"/>
          </a:xfrm>
        </p:grpSpPr>
        <p:sp>
          <p:nvSpPr>
            <p:cNvPr id="309327"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Complaining</a:t>
              </a:r>
              <a:endParaRPr lang="en-US" altLang="zh-CN" sz="2400" dirty="0">
                <a:solidFill>
                  <a:srgbClr val="FFFFFF"/>
                </a:solidFill>
                <a:latin typeface="Arial Narrow" charset="0"/>
                <a:ea typeface="SimSun" charset="0"/>
                <a:cs typeface="SimSun" charset="0"/>
              </a:endParaRPr>
            </a:p>
          </p:txBody>
        </p:sp>
        <p:sp>
          <p:nvSpPr>
            <p:cNvPr id="309328"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65" name="Group 47"/>
          <p:cNvGrpSpPr>
            <a:grpSpLocks/>
          </p:cNvGrpSpPr>
          <p:nvPr/>
        </p:nvGrpSpPr>
        <p:grpSpPr bwMode="auto">
          <a:xfrm>
            <a:off x="6303963" y="3848100"/>
            <a:ext cx="2840037" cy="474663"/>
            <a:chOff x="3144" y="2742"/>
            <a:chExt cx="1416" cy="422"/>
          </a:xfrm>
        </p:grpSpPr>
        <p:sp>
          <p:nvSpPr>
            <p:cNvPr id="309325"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Commitment</a:t>
              </a:r>
              <a:endParaRPr lang="en-US" altLang="zh-CN" sz="2400" dirty="0">
                <a:solidFill>
                  <a:srgbClr val="FFFFFF"/>
                </a:solidFill>
                <a:latin typeface="Arial Narrow" charset="0"/>
                <a:ea typeface="SimSun" charset="0"/>
                <a:cs typeface="SimSun" charset="0"/>
              </a:endParaRPr>
            </a:p>
          </p:txBody>
        </p:sp>
        <p:sp>
          <p:nvSpPr>
            <p:cNvPr id="309326"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66" name="Group 50"/>
          <p:cNvGrpSpPr>
            <a:grpSpLocks/>
          </p:cNvGrpSpPr>
          <p:nvPr/>
        </p:nvGrpSpPr>
        <p:grpSpPr bwMode="auto">
          <a:xfrm>
            <a:off x="0" y="4322763"/>
            <a:ext cx="2630488" cy="476250"/>
            <a:chOff x="0" y="3164"/>
            <a:chExt cx="1312" cy="422"/>
          </a:xfrm>
        </p:grpSpPr>
        <p:sp>
          <p:nvSpPr>
            <p:cNvPr id="309323"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Order</a:t>
              </a:r>
              <a:endParaRPr lang="en-US" altLang="zh-CN" sz="2400">
                <a:solidFill>
                  <a:srgbClr val="FFFFFF"/>
                </a:solidFill>
                <a:latin typeface="Arial Narrow" charset="0"/>
                <a:ea typeface="SimSun" charset="0"/>
                <a:cs typeface="SimSun" charset="0"/>
              </a:endParaRPr>
            </a:p>
          </p:txBody>
        </p:sp>
        <p:sp>
          <p:nvSpPr>
            <p:cNvPr id="309324"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67" name="Group 53"/>
          <p:cNvGrpSpPr>
            <a:grpSpLocks/>
          </p:cNvGrpSpPr>
          <p:nvPr/>
        </p:nvGrpSpPr>
        <p:grpSpPr bwMode="auto">
          <a:xfrm>
            <a:off x="2630488" y="4322763"/>
            <a:ext cx="3673475" cy="476250"/>
            <a:chOff x="1312" y="3164"/>
            <a:chExt cx="1832" cy="422"/>
          </a:xfrm>
        </p:grpSpPr>
        <p:sp>
          <p:nvSpPr>
            <p:cNvPr id="309321"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Disorder</a:t>
              </a:r>
              <a:endParaRPr lang="en-US" altLang="zh-CN" sz="2400">
                <a:solidFill>
                  <a:srgbClr val="FFFFFF"/>
                </a:solidFill>
                <a:latin typeface="Arial Narrow" charset="0"/>
                <a:ea typeface="SimSun" charset="0"/>
                <a:cs typeface="SimSun" charset="0"/>
              </a:endParaRPr>
            </a:p>
          </p:txBody>
        </p:sp>
        <p:sp>
          <p:nvSpPr>
            <p:cNvPr id="309322"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68" name="Group 56"/>
          <p:cNvGrpSpPr>
            <a:grpSpLocks/>
          </p:cNvGrpSpPr>
          <p:nvPr/>
        </p:nvGrpSpPr>
        <p:grpSpPr bwMode="auto">
          <a:xfrm>
            <a:off x="6303963" y="4322763"/>
            <a:ext cx="2840037" cy="476250"/>
            <a:chOff x="3144" y="3164"/>
            <a:chExt cx="1416" cy="422"/>
          </a:xfrm>
        </p:grpSpPr>
        <p:sp>
          <p:nvSpPr>
            <p:cNvPr id="309319"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Reorder</a:t>
              </a:r>
              <a:endParaRPr lang="en-US" altLang="zh-CN" sz="2400">
                <a:solidFill>
                  <a:srgbClr val="FFFFFF"/>
                </a:solidFill>
                <a:latin typeface="Arial Narrow" charset="0"/>
                <a:ea typeface="SimSun" charset="0"/>
                <a:cs typeface="SimSun" charset="0"/>
              </a:endParaRPr>
            </a:p>
          </p:txBody>
        </p:sp>
        <p:sp>
          <p:nvSpPr>
            <p:cNvPr id="309320"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69" name="Group 59"/>
          <p:cNvGrpSpPr>
            <a:grpSpLocks/>
          </p:cNvGrpSpPr>
          <p:nvPr/>
        </p:nvGrpSpPr>
        <p:grpSpPr bwMode="auto">
          <a:xfrm>
            <a:off x="0" y="4799013"/>
            <a:ext cx="2630488" cy="474662"/>
            <a:chOff x="0" y="3586"/>
            <a:chExt cx="1312" cy="422"/>
          </a:xfrm>
        </p:grpSpPr>
        <p:sp>
          <p:nvSpPr>
            <p:cNvPr id="309317"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Mount Sinai</a:t>
              </a:r>
              <a:endParaRPr lang="en-US" altLang="zh-CN" sz="2400">
                <a:solidFill>
                  <a:srgbClr val="FFFFFF"/>
                </a:solidFill>
                <a:latin typeface="Arial Narrow" charset="0"/>
                <a:ea typeface="SimSun" charset="0"/>
                <a:cs typeface="SimSun" charset="0"/>
              </a:endParaRPr>
            </a:p>
          </p:txBody>
        </p:sp>
        <p:sp>
          <p:nvSpPr>
            <p:cNvPr id="309318"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70" name="Group 62"/>
          <p:cNvGrpSpPr>
            <a:grpSpLocks/>
          </p:cNvGrpSpPr>
          <p:nvPr/>
        </p:nvGrpSpPr>
        <p:grpSpPr bwMode="auto">
          <a:xfrm>
            <a:off x="2630488" y="4799013"/>
            <a:ext cx="3673475" cy="474662"/>
            <a:chOff x="1312" y="3586"/>
            <a:chExt cx="1832" cy="422"/>
          </a:xfrm>
        </p:grpSpPr>
        <p:sp>
          <p:nvSpPr>
            <p:cNvPr id="309315"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Wilderness</a:t>
              </a:r>
              <a:endParaRPr lang="en-US" altLang="zh-CN" sz="2400">
                <a:solidFill>
                  <a:srgbClr val="FFFFFF"/>
                </a:solidFill>
                <a:latin typeface="Arial Narrow" charset="0"/>
                <a:ea typeface="SimSun" charset="0"/>
                <a:cs typeface="SimSun" charset="0"/>
              </a:endParaRPr>
            </a:p>
          </p:txBody>
        </p:sp>
        <p:sp>
          <p:nvSpPr>
            <p:cNvPr id="309316"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71" name="Group 65"/>
          <p:cNvGrpSpPr>
            <a:grpSpLocks/>
          </p:cNvGrpSpPr>
          <p:nvPr/>
        </p:nvGrpSpPr>
        <p:grpSpPr bwMode="auto">
          <a:xfrm>
            <a:off x="6303963" y="4799013"/>
            <a:ext cx="2840037" cy="474662"/>
            <a:chOff x="3144" y="3586"/>
            <a:chExt cx="1416" cy="422"/>
          </a:xfrm>
        </p:grpSpPr>
        <p:sp>
          <p:nvSpPr>
            <p:cNvPr id="309313"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Moab</a:t>
              </a:r>
              <a:endParaRPr lang="en-US" altLang="zh-CN" sz="2400">
                <a:solidFill>
                  <a:srgbClr val="FFFFFF"/>
                </a:solidFill>
                <a:latin typeface="Arial Narrow" charset="0"/>
                <a:ea typeface="SimSun" charset="0"/>
                <a:cs typeface="SimSun" charset="0"/>
              </a:endParaRPr>
            </a:p>
          </p:txBody>
        </p:sp>
        <p:sp>
          <p:nvSpPr>
            <p:cNvPr id="309314"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72" name="Group 68"/>
          <p:cNvGrpSpPr>
            <a:grpSpLocks/>
          </p:cNvGrpSpPr>
          <p:nvPr/>
        </p:nvGrpSpPr>
        <p:grpSpPr bwMode="auto">
          <a:xfrm>
            <a:off x="0" y="5273675"/>
            <a:ext cx="2630488" cy="582613"/>
            <a:chOff x="0" y="4008"/>
            <a:chExt cx="1312" cy="518"/>
          </a:xfrm>
        </p:grpSpPr>
        <p:sp>
          <p:nvSpPr>
            <p:cNvPr id="309311"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20 Days</a:t>
              </a:r>
              <a:endParaRPr lang="en-US" altLang="zh-CN" sz="2400">
                <a:solidFill>
                  <a:srgbClr val="FFFFFF"/>
                </a:solidFill>
                <a:latin typeface="Arial Narrow" charset="0"/>
                <a:ea typeface="SimSun" charset="0"/>
                <a:cs typeface="SimSun" charset="0"/>
              </a:endParaRPr>
            </a:p>
          </p:txBody>
        </p:sp>
        <p:sp>
          <p:nvSpPr>
            <p:cNvPr id="309312"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73" name="Group 71"/>
          <p:cNvGrpSpPr>
            <a:grpSpLocks/>
          </p:cNvGrpSpPr>
          <p:nvPr/>
        </p:nvGrpSpPr>
        <p:grpSpPr bwMode="auto">
          <a:xfrm>
            <a:off x="2630488" y="5273675"/>
            <a:ext cx="3673475" cy="582613"/>
            <a:chOff x="1312" y="4008"/>
            <a:chExt cx="1832" cy="518"/>
          </a:xfrm>
        </p:grpSpPr>
        <p:sp>
          <p:nvSpPr>
            <p:cNvPr id="309309"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38 Years, 3 Months, 10 Days </a:t>
              </a:r>
              <a:endParaRPr lang="en-US" altLang="zh-CN" sz="2400">
                <a:solidFill>
                  <a:srgbClr val="FFFFFF"/>
                </a:solidFill>
                <a:latin typeface="Arial Narrow" charset="0"/>
                <a:ea typeface="SimSun" charset="0"/>
                <a:cs typeface="SimSun" charset="0"/>
              </a:endParaRPr>
            </a:p>
          </p:txBody>
        </p:sp>
        <p:sp>
          <p:nvSpPr>
            <p:cNvPr id="309310"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74" name="Group 74"/>
          <p:cNvGrpSpPr>
            <a:grpSpLocks/>
          </p:cNvGrpSpPr>
          <p:nvPr/>
        </p:nvGrpSpPr>
        <p:grpSpPr bwMode="auto">
          <a:xfrm>
            <a:off x="6303963" y="5273675"/>
            <a:ext cx="2840037" cy="582613"/>
            <a:chOff x="3144" y="4008"/>
            <a:chExt cx="1416" cy="518"/>
          </a:xfrm>
        </p:grpSpPr>
        <p:sp>
          <p:nvSpPr>
            <p:cNvPr id="309307"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ca. 5 Months</a:t>
              </a:r>
              <a:endParaRPr lang="en-US" altLang="zh-CN" sz="2400">
                <a:solidFill>
                  <a:srgbClr val="FFFFFF"/>
                </a:solidFill>
                <a:latin typeface="Arial Narrow" charset="0"/>
                <a:ea typeface="SimSun" charset="0"/>
                <a:cs typeface="SimSun" charset="0"/>
              </a:endParaRPr>
            </a:p>
          </p:txBody>
        </p:sp>
        <p:sp>
          <p:nvSpPr>
            <p:cNvPr id="309308"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75" name="Group 77"/>
          <p:cNvGrpSpPr>
            <a:grpSpLocks/>
          </p:cNvGrpSpPr>
          <p:nvPr/>
        </p:nvGrpSpPr>
        <p:grpSpPr bwMode="auto">
          <a:xfrm>
            <a:off x="0" y="5856288"/>
            <a:ext cx="1347788" cy="1001712"/>
            <a:chOff x="0" y="4526"/>
            <a:chExt cx="672" cy="890"/>
          </a:xfrm>
        </p:grpSpPr>
        <p:sp>
          <p:nvSpPr>
            <p:cNvPr id="309305"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a:solidFill>
                    <a:srgbClr val="FFFFFF"/>
                  </a:solidFill>
                  <a:latin typeface="Arial Narrow" charset="0"/>
                  <a:ea typeface="SimSun" charset="0"/>
                  <a:cs typeface="SimSun" charset="0"/>
                </a:rPr>
                <a:t> Organization </a:t>
              </a:r>
            </a:p>
            <a:p>
              <a:pPr algn="ctr" defTabSz="914400" eaLnBrk="0" fontAlgn="base" hangingPunct="0">
                <a:spcBef>
                  <a:spcPct val="0"/>
                </a:spcBef>
                <a:spcAft>
                  <a:spcPct val="0"/>
                </a:spcAft>
              </a:pPr>
              <a:r>
                <a:rPr lang="en-US" altLang="zh-CN">
                  <a:solidFill>
                    <a:srgbClr val="FFFFFF"/>
                  </a:solidFill>
                  <a:latin typeface="Arial Narrow" charset="0"/>
                  <a:ea typeface="SimSun" charset="0"/>
                  <a:cs typeface="SimSun" charset="0"/>
                </a:rPr>
                <a:t>(1–4)</a:t>
              </a:r>
            </a:p>
          </p:txBody>
        </p:sp>
        <p:sp>
          <p:nvSpPr>
            <p:cNvPr id="309306"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76" name="Group 80"/>
          <p:cNvGrpSpPr>
            <a:grpSpLocks/>
          </p:cNvGrpSpPr>
          <p:nvPr/>
        </p:nvGrpSpPr>
        <p:grpSpPr bwMode="auto">
          <a:xfrm>
            <a:off x="1347788" y="5856288"/>
            <a:ext cx="1282700" cy="1001712"/>
            <a:chOff x="672" y="4526"/>
            <a:chExt cx="640" cy="890"/>
          </a:xfrm>
        </p:grpSpPr>
        <p:sp>
          <p:nvSpPr>
            <p:cNvPr id="309303" name="Rectangle 81"/>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a:solidFill>
                    <a:srgbClr val="FFFFFF"/>
                  </a:solidFill>
                  <a:latin typeface="Arial Narrow" charset="0"/>
                  <a:ea typeface="SimSun" charset="0"/>
                  <a:cs typeface="SimSun" charset="0"/>
                </a:rPr>
                <a:t>Sanctification (5:1–10:10)</a:t>
              </a:r>
            </a:p>
          </p:txBody>
        </p:sp>
        <p:sp>
          <p:nvSpPr>
            <p:cNvPr id="309304"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77" name="Group 83"/>
          <p:cNvGrpSpPr>
            <a:grpSpLocks/>
          </p:cNvGrpSpPr>
          <p:nvPr/>
        </p:nvGrpSpPr>
        <p:grpSpPr bwMode="auto">
          <a:xfrm>
            <a:off x="2630488" y="5856288"/>
            <a:ext cx="785812" cy="1001712"/>
            <a:chOff x="1312" y="4526"/>
            <a:chExt cx="392" cy="890"/>
          </a:xfrm>
        </p:grpSpPr>
        <p:sp>
          <p:nvSpPr>
            <p:cNvPr id="309301"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To Kadesh (10:11–</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12:16)</a:t>
              </a:r>
            </a:p>
          </p:txBody>
        </p:sp>
        <p:sp>
          <p:nvSpPr>
            <p:cNvPr id="309302"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78" name="Group 86"/>
          <p:cNvGrpSpPr>
            <a:grpSpLocks/>
          </p:cNvGrpSpPr>
          <p:nvPr/>
        </p:nvGrpSpPr>
        <p:grpSpPr bwMode="auto">
          <a:xfrm>
            <a:off x="3416300" y="5856288"/>
            <a:ext cx="722313" cy="1001712"/>
            <a:chOff x="1704" y="4526"/>
            <a:chExt cx="360" cy="890"/>
          </a:xfrm>
        </p:grpSpPr>
        <p:sp>
          <p:nvSpPr>
            <p:cNvPr id="309299"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 Kadesh Sin </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(13–14)</a:t>
              </a:r>
            </a:p>
          </p:txBody>
        </p:sp>
        <p:sp>
          <p:nvSpPr>
            <p:cNvPr id="309300"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79" name="Group 89"/>
          <p:cNvGrpSpPr>
            <a:grpSpLocks/>
          </p:cNvGrpSpPr>
          <p:nvPr/>
        </p:nvGrpSpPr>
        <p:grpSpPr bwMode="auto">
          <a:xfrm>
            <a:off x="4138613" y="5856288"/>
            <a:ext cx="722312" cy="1001712"/>
            <a:chOff x="2064" y="4526"/>
            <a:chExt cx="360" cy="890"/>
          </a:xfrm>
        </p:grpSpPr>
        <p:sp>
          <p:nvSpPr>
            <p:cNvPr id="309297" name="Rectangle 90"/>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Wilder-ness (15–19)</a:t>
              </a:r>
            </a:p>
          </p:txBody>
        </p:sp>
        <p:sp>
          <p:nvSpPr>
            <p:cNvPr id="309298"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80" name="Group 92"/>
          <p:cNvGrpSpPr>
            <a:grpSpLocks/>
          </p:cNvGrpSpPr>
          <p:nvPr/>
        </p:nvGrpSpPr>
        <p:grpSpPr bwMode="auto">
          <a:xfrm>
            <a:off x="4860925" y="5856288"/>
            <a:ext cx="657225" cy="1001712"/>
            <a:chOff x="2424" y="4526"/>
            <a:chExt cx="328" cy="890"/>
          </a:xfrm>
        </p:grpSpPr>
        <p:sp>
          <p:nvSpPr>
            <p:cNvPr id="309295"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To Moab (20–21)</a:t>
              </a:r>
            </a:p>
          </p:txBody>
        </p:sp>
        <p:sp>
          <p:nvSpPr>
            <p:cNvPr id="309296"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81" name="Group 95"/>
          <p:cNvGrpSpPr>
            <a:grpSpLocks/>
          </p:cNvGrpSpPr>
          <p:nvPr/>
        </p:nvGrpSpPr>
        <p:grpSpPr bwMode="auto">
          <a:xfrm>
            <a:off x="5518150" y="5856288"/>
            <a:ext cx="785813" cy="1001712"/>
            <a:chOff x="2752" y="4526"/>
            <a:chExt cx="392" cy="890"/>
          </a:xfrm>
        </p:grpSpPr>
        <p:sp>
          <p:nvSpPr>
            <p:cNvPr id="309293"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Moab </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Sin </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(22–25)</a:t>
              </a:r>
            </a:p>
          </p:txBody>
        </p:sp>
        <p:sp>
          <p:nvSpPr>
            <p:cNvPr id="309294"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82" name="Group 98"/>
          <p:cNvGrpSpPr>
            <a:grpSpLocks/>
          </p:cNvGrpSpPr>
          <p:nvPr/>
        </p:nvGrpSpPr>
        <p:grpSpPr bwMode="auto">
          <a:xfrm>
            <a:off x="6303963" y="5856288"/>
            <a:ext cx="890587" cy="1001712"/>
            <a:chOff x="3144" y="4526"/>
            <a:chExt cx="444" cy="890"/>
          </a:xfrm>
        </p:grpSpPr>
        <p:sp>
          <p:nvSpPr>
            <p:cNvPr id="309291"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600">
                  <a:solidFill>
                    <a:srgbClr val="FFFFFF"/>
                  </a:solidFill>
                  <a:latin typeface="Arial Narrow" charset="0"/>
                  <a:ea typeface="SimSun" charset="0"/>
                  <a:cs typeface="SimSun" charset="0"/>
                </a:rPr>
                <a:t>Provision for Land (26–27)</a:t>
              </a:r>
            </a:p>
          </p:txBody>
        </p:sp>
        <p:sp>
          <p:nvSpPr>
            <p:cNvPr id="309292"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09283" name="Group 101"/>
          <p:cNvGrpSpPr>
            <a:grpSpLocks/>
          </p:cNvGrpSpPr>
          <p:nvPr/>
        </p:nvGrpSpPr>
        <p:grpSpPr bwMode="auto">
          <a:xfrm>
            <a:off x="7194550" y="5856288"/>
            <a:ext cx="882650" cy="1001712"/>
            <a:chOff x="3588" y="4526"/>
            <a:chExt cx="440" cy="890"/>
          </a:xfrm>
        </p:grpSpPr>
        <p:sp>
          <p:nvSpPr>
            <p:cNvPr id="309289" name="Rectangle 102"/>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600">
                  <a:solidFill>
                    <a:srgbClr val="FFFFFF"/>
                  </a:solidFill>
                  <a:latin typeface="Arial Narrow" charset="0"/>
                  <a:ea typeface="SimSun" charset="0"/>
                  <a:cs typeface="SimSun" charset="0"/>
                </a:rPr>
                <a:t> Offerings &amp; Vows (28–30)</a:t>
              </a:r>
            </a:p>
          </p:txBody>
        </p:sp>
        <p:sp>
          <p:nvSpPr>
            <p:cNvPr id="309290"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sp>
        <p:nvSpPr>
          <p:cNvPr id="309284"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600">
                <a:solidFill>
                  <a:srgbClr val="FFFFFF"/>
                </a:solidFill>
                <a:latin typeface="Arial Narrow" charset="0"/>
                <a:ea typeface="SimSun" charset="0"/>
                <a:cs typeface="SimSun" charset="0"/>
              </a:rPr>
              <a:t>Final Preparations (31–36)</a:t>
            </a:r>
          </a:p>
        </p:txBody>
      </p:sp>
      <p:sp>
        <p:nvSpPr>
          <p:cNvPr id="309285"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sp>
        <p:nvSpPr>
          <p:cNvPr id="309286" name="Text Box 106"/>
          <p:cNvSpPr txBox="1">
            <a:spLocks noChangeArrowheads="1"/>
          </p:cNvSpPr>
          <p:nvPr/>
        </p:nvSpPr>
        <p:spPr bwMode="auto">
          <a:xfrm>
            <a:off x="8451850" y="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b="1">
                <a:solidFill>
                  <a:srgbClr val="333333"/>
                </a:solidFill>
                <a:latin typeface="Arial" charset="0"/>
              </a:rPr>
              <a:t>135</a:t>
            </a:r>
          </a:p>
        </p:txBody>
      </p:sp>
      <p:sp>
        <p:nvSpPr>
          <p:cNvPr id="309287"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en-US" sz="4000">
                <a:solidFill>
                  <a:srgbClr val="000000"/>
                </a:solidFill>
                <a:latin typeface="Arial" charset="0"/>
              </a:rPr>
              <a:t>Numbers</a:t>
            </a:r>
            <a:endParaRPr lang="en-US">
              <a:solidFill>
                <a:srgbClr val="000000"/>
              </a:solidFill>
              <a:latin typeface="Impact" charset="0"/>
              <a:cs typeface="MS PGothic" charset="0"/>
            </a:endParaRPr>
          </a:p>
        </p:txBody>
      </p:sp>
      <p:sp>
        <p:nvSpPr>
          <p:cNvPr id="309288" name="Oval 108"/>
          <p:cNvSpPr>
            <a:spLocks noChangeArrowheads="1"/>
          </p:cNvSpPr>
          <p:nvPr/>
        </p:nvSpPr>
        <p:spPr bwMode="auto">
          <a:xfrm>
            <a:off x="6248400" y="5791200"/>
            <a:ext cx="914400" cy="1143000"/>
          </a:xfrm>
          <a:prstGeom prst="ellipse">
            <a:avLst/>
          </a:prstGeom>
          <a:noFill/>
          <a:ln w="57150" cap="sq">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88079854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7" name="Table 96"/>
          <p:cNvGraphicFramePr>
            <a:graphicFrameLocks noGrp="1"/>
          </p:cNvGraphicFramePr>
          <p:nvPr/>
        </p:nvGraphicFramePr>
        <p:xfrm>
          <a:off x="0" y="1096963"/>
          <a:ext cx="9144000" cy="5761035"/>
        </p:xfrm>
        <a:graphic>
          <a:graphicData uri="http://schemas.openxmlformats.org/drawingml/2006/table">
            <a:tbl>
              <a:tblPr/>
              <a:tblGrid>
                <a:gridCol w="21336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64011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latin typeface="Arial" charset="0"/>
                          <a:ea typeface="Arial" charset="0"/>
                          <a:cs typeface="Arial" charset="0"/>
                        </a:rPr>
                        <a:t>Tribe</a:t>
                      </a:r>
                      <a:endParaRPr kumimoji="0" lang="en-US" sz="1800" b="1" i="0" u="none" strike="noStrike" cap="none" normalizeH="0" baseline="0">
                        <a:ln>
                          <a:noFill/>
                        </a:ln>
                        <a:solidFill>
                          <a:schemeClr val="bg1"/>
                        </a:solidFill>
                        <a:effectLst/>
                        <a:latin typeface="Arial" charset="0"/>
                        <a:ea typeface="Arial"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latin typeface="Arial" charset="0"/>
                          <a:ea typeface="Arial" charset="0"/>
                          <a:cs typeface="Arial" charset="0"/>
                        </a:rPr>
                        <a:t>Num. 1 (1444 BC)</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latin typeface="Arial" charset="0"/>
                          <a:ea typeface="Arial" charset="0"/>
                          <a:cs typeface="Arial" charset="0"/>
                        </a:rPr>
                        <a:t>Start of Wanderings</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latin typeface="Arial" charset="0"/>
                          <a:ea typeface="Arial" charset="0"/>
                          <a:cs typeface="Arial" charset="0"/>
                        </a:rPr>
                        <a:t>Num. 26 (1406 BC)</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latin typeface="Arial" charset="0"/>
                          <a:ea typeface="Arial" charset="0"/>
                          <a:cs typeface="Arial" charset="0"/>
                        </a:rPr>
                        <a:t>End of Wanderings</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latin typeface="Arial" charset="0"/>
                          <a:ea typeface="Arial" charset="0"/>
                          <a:cs typeface="Arial" charset="0"/>
                        </a:rPr>
                        <a:t>Increase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latin typeface="Arial" charset="0"/>
                          <a:ea typeface="Arial" charset="0"/>
                          <a:cs typeface="Arial" charset="0"/>
                        </a:rPr>
                        <a:t>(Decrease)</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Reuben</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46,500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43,730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(2,770)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Simeon</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59,300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22,200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(37,100)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Gad</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45,650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40,500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(5,150)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Judah</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74,600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76,500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1,900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Isaachar</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54,400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64,300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9,900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Zebulun</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57,400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60,500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3,100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Ephraim</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40,500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32,500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(8,000)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Manasseh</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32,200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52,700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20,500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Benjamin</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35,400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45,600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10,200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Dan</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62,700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64,400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1,700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Asher</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41,500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53,400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11,900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Naphtali</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53,400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45,400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(8,000)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Total</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603,550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601,730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(1,820)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13"/>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Levi</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22,000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23,000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1,000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bl>
          </a:graphicData>
        </a:graphic>
      </p:graphicFrame>
      <p:sp>
        <p:nvSpPr>
          <p:cNvPr id="311376" name="Text Box 108"/>
          <p:cNvSpPr txBox="1">
            <a:spLocks noChangeArrowheads="1"/>
          </p:cNvSpPr>
          <p:nvPr/>
        </p:nvSpPr>
        <p:spPr bwMode="auto">
          <a:xfrm>
            <a:off x="8451850" y="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b="1">
                <a:solidFill>
                  <a:srgbClr val="000000"/>
                </a:solidFill>
                <a:latin typeface="Arial" charset="0"/>
              </a:rPr>
              <a:t>140</a:t>
            </a:r>
          </a:p>
        </p:txBody>
      </p:sp>
      <p:sp>
        <p:nvSpPr>
          <p:cNvPr id="311377" name="Rectangle 109"/>
          <p:cNvSpPr>
            <a:spLocks noGrp="1" noChangeArrowheads="1"/>
          </p:cNvSpPr>
          <p:nvPr>
            <p:ph type="title"/>
          </p:nvPr>
        </p:nvSpPr>
        <p:spPr>
          <a:xfrm>
            <a:off x="381000" y="228600"/>
            <a:ext cx="8153400" cy="609600"/>
          </a:xfrm>
          <a:solidFill>
            <a:schemeClr val="accent1"/>
          </a:solidFill>
          <a:ln>
            <a:solidFill>
              <a:schemeClr val="tx1"/>
            </a:solidFill>
            <a:miter lim="800000"/>
            <a:headEnd/>
            <a:tailEnd/>
          </a:ln>
        </p:spPr>
        <p:txBody>
          <a:bodyPr anchor="ctr" anchorCtr="1"/>
          <a:lstStyle/>
          <a:p>
            <a:pPr algn="ctr"/>
            <a:r>
              <a:rPr lang="en-US" altLang="zh-CN" sz="2800" b="1">
                <a:solidFill>
                  <a:srgbClr val="000000"/>
                </a:solidFill>
                <a:latin typeface="Arial" charset="0"/>
                <a:ea typeface="SimSun" charset="0"/>
                <a:cs typeface="SimSun" charset="0"/>
              </a:rPr>
              <a:t>Population Changes in the Wilderness</a:t>
            </a:r>
            <a:endParaRPr lang="en-US" sz="2800" b="1">
              <a:solidFill>
                <a:srgbClr val="000000"/>
              </a:solidFill>
              <a:latin typeface="Arial" charset="0"/>
              <a:ea typeface="SimSun" charset="0"/>
              <a:cs typeface="SimSun" charset="0"/>
            </a:endParaRPr>
          </a:p>
        </p:txBody>
      </p:sp>
      <p:sp>
        <p:nvSpPr>
          <p:cNvPr id="13519" name="Oval 207"/>
          <p:cNvSpPr>
            <a:spLocks noChangeArrowheads="1"/>
          </p:cNvSpPr>
          <p:nvPr/>
        </p:nvSpPr>
        <p:spPr bwMode="auto">
          <a:xfrm>
            <a:off x="2514600" y="6096000"/>
            <a:ext cx="1752600" cy="381000"/>
          </a:xfrm>
          <a:prstGeom prst="ellipse">
            <a:avLst/>
          </a:prstGeom>
          <a:noFill/>
          <a:ln w="57150" cap="sq">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sp>
        <p:nvSpPr>
          <p:cNvPr id="311379" name="TextBox 97"/>
          <p:cNvSpPr txBox="1">
            <a:spLocks noChangeArrowheads="1"/>
          </p:cNvSpPr>
          <p:nvPr/>
        </p:nvSpPr>
        <p:spPr bwMode="auto">
          <a:xfrm>
            <a:off x="-2365375" y="6715125"/>
            <a:ext cx="3254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50000"/>
              </a:spcBef>
              <a:spcAft>
                <a:spcPct val="0"/>
              </a:spcAft>
              <a:buFont typeface="Wingdings" charset="0"/>
              <a:buChar char="§"/>
            </a:pPr>
            <a:endParaRPr lang="en-US" b="1">
              <a:solidFill>
                <a:srgbClr val="333333"/>
              </a:solidFill>
              <a:latin typeface="Times" charset="0"/>
            </a:endParaRPr>
          </a:p>
        </p:txBody>
      </p:sp>
      <p:sp>
        <p:nvSpPr>
          <p:cNvPr id="7" name="Oval 207"/>
          <p:cNvSpPr>
            <a:spLocks noChangeArrowheads="1"/>
          </p:cNvSpPr>
          <p:nvPr/>
        </p:nvSpPr>
        <p:spPr bwMode="auto">
          <a:xfrm>
            <a:off x="4724400" y="6096000"/>
            <a:ext cx="1752600" cy="381000"/>
          </a:xfrm>
          <a:prstGeom prst="ellipse">
            <a:avLst/>
          </a:prstGeom>
          <a:noFill/>
          <a:ln w="57150" cap="sq">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sp>
        <p:nvSpPr>
          <p:cNvPr id="8" name="Oval 207"/>
          <p:cNvSpPr>
            <a:spLocks noChangeArrowheads="1"/>
          </p:cNvSpPr>
          <p:nvPr/>
        </p:nvSpPr>
        <p:spPr bwMode="auto">
          <a:xfrm>
            <a:off x="7162800" y="6096000"/>
            <a:ext cx="1752600" cy="381000"/>
          </a:xfrm>
          <a:prstGeom prst="ellipse">
            <a:avLst/>
          </a:prstGeom>
          <a:noFill/>
          <a:ln w="57150" cap="sq">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32451416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3519"/>
                                        </p:tgtEl>
                                        <p:attrNameLst>
                                          <p:attrName>style.visibility</p:attrName>
                                        </p:attrNameLst>
                                      </p:cBhvr>
                                      <p:to>
                                        <p:strVal val="visible"/>
                                      </p:to>
                                    </p:set>
                                    <p:animEffect transition="in" filter="fade">
                                      <p:cBhvr>
                                        <p:cTn id="7" dur="2000"/>
                                        <p:tgtEl>
                                          <p:spTgt spid="13519"/>
                                        </p:tgtEl>
                                      </p:cBhvr>
                                    </p:animEffect>
                                    <p:anim calcmode="lin" valueType="num">
                                      <p:cBhvr>
                                        <p:cTn id="8" dur="2000" fill="hold"/>
                                        <p:tgtEl>
                                          <p:spTgt spid="13519"/>
                                        </p:tgtEl>
                                        <p:attrNameLst>
                                          <p:attrName>style.rotation</p:attrName>
                                        </p:attrNameLst>
                                      </p:cBhvr>
                                      <p:tavLst>
                                        <p:tav tm="0">
                                          <p:val>
                                            <p:fltVal val="720"/>
                                          </p:val>
                                        </p:tav>
                                        <p:tav tm="100000">
                                          <p:val>
                                            <p:fltVal val="0"/>
                                          </p:val>
                                        </p:tav>
                                      </p:tavLst>
                                    </p:anim>
                                    <p:anim calcmode="lin" valueType="num">
                                      <p:cBhvr>
                                        <p:cTn id="9" dur="2000" fill="hold"/>
                                        <p:tgtEl>
                                          <p:spTgt spid="13519"/>
                                        </p:tgtEl>
                                        <p:attrNameLst>
                                          <p:attrName>ppt_h</p:attrName>
                                        </p:attrNameLst>
                                      </p:cBhvr>
                                      <p:tavLst>
                                        <p:tav tm="0">
                                          <p:val>
                                            <p:fltVal val="0"/>
                                          </p:val>
                                        </p:tav>
                                        <p:tav tm="100000">
                                          <p:val>
                                            <p:strVal val="#ppt_h"/>
                                          </p:val>
                                        </p:tav>
                                      </p:tavLst>
                                    </p:anim>
                                    <p:anim calcmode="lin" valueType="num">
                                      <p:cBhvr>
                                        <p:cTn id="10" dur="2000" fill="hold"/>
                                        <p:tgtEl>
                                          <p:spTgt spid="13519"/>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anim calcmode="lin" valueType="num">
                                      <p:cBhvr>
                                        <p:cTn id="16" dur="2000" fill="hold"/>
                                        <p:tgtEl>
                                          <p:spTgt spid="7"/>
                                        </p:tgtEl>
                                        <p:attrNameLst>
                                          <p:attrName>style.rotation</p:attrName>
                                        </p:attrNameLst>
                                      </p:cBhvr>
                                      <p:tavLst>
                                        <p:tav tm="0">
                                          <p:val>
                                            <p:fltVal val="720"/>
                                          </p:val>
                                        </p:tav>
                                        <p:tav tm="100000">
                                          <p:val>
                                            <p:fltVal val="0"/>
                                          </p:val>
                                        </p:tav>
                                      </p:tavLst>
                                    </p:anim>
                                    <p:anim calcmode="lin" valueType="num">
                                      <p:cBhvr>
                                        <p:cTn id="17" dur="2000" fill="hold"/>
                                        <p:tgtEl>
                                          <p:spTgt spid="7"/>
                                        </p:tgtEl>
                                        <p:attrNameLst>
                                          <p:attrName>ppt_h</p:attrName>
                                        </p:attrNameLst>
                                      </p:cBhvr>
                                      <p:tavLst>
                                        <p:tav tm="0">
                                          <p:val>
                                            <p:fltVal val="0"/>
                                          </p:val>
                                        </p:tav>
                                        <p:tav tm="100000">
                                          <p:val>
                                            <p:strVal val="#ppt_h"/>
                                          </p:val>
                                        </p:tav>
                                      </p:tavLst>
                                    </p:anim>
                                    <p:anim calcmode="lin" valueType="num">
                                      <p:cBhvr>
                                        <p:cTn id="18" dur="2000" fill="hold"/>
                                        <p:tgtEl>
                                          <p:spTgt spid="7"/>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anim calcmode="lin" valueType="num">
                                      <p:cBhvr>
                                        <p:cTn id="24" dur="2000" fill="hold"/>
                                        <p:tgtEl>
                                          <p:spTgt spid="8"/>
                                        </p:tgtEl>
                                        <p:attrNameLst>
                                          <p:attrName>style.rotation</p:attrName>
                                        </p:attrNameLst>
                                      </p:cBhvr>
                                      <p:tavLst>
                                        <p:tav tm="0">
                                          <p:val>
                                            <p:fltVal val="720"/>
                                          </p:val>
                                        </p:tav>
                                        <p:tav tm="100000">
                                          <p:val>
                                            <p:fltVal val="0"/>
                                          </p:val>
                                        </p:tav>
                                      </p:tavLst>
                                    </p:anim>
                                    <p:anim calcmode="lin" valueType="num">
                                      <p:cBhvr>
                                        <p:cTn id="25" dur="2000" fill="hold"/>
                                        <p:tgtEl>
                                          <p:spTgt spid="8"/>
                                        </p:tgtEl>
                                        <p:attrNameLst>
                                          <p:attrName>ppt_h</p:attrName>
                                        </p:attrNameLst>
                                      </p:cBhvr>
                                      <p:tavLst>
                                        <p:tav tm="0">
                                          <p:val>
                                            <p:fltVal val="0"/>
                                          </p:val>
                                        </p:tav>
                                        <p:tav tm="100000">
                                          <p:val>
                                            <p:strVal val="#ppt_h"/>
                                          </p:val>
                                        </p:tav>
                                      </p:tavLst>
                                    </p:anim>
                                    <p:anim calcmode="lin" valueType="num">
                                      <p:cBhvr>
                                        <p:cTn id="26" dur="2000" fill="hold"/>
                                        <p:tgtEl>
                                          <p:spTgt spid="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9" grpId="0" animBg="1"/>
      <p:bldP spid="7" grpId="0" animBg="1"/>
      <p:bldP spid="8"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182"/>
            <a:ext cx="9144000"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sz="4000" b="1" dirty="0">
                <a:solidFill>
                  <a:srgbClr val="FFFFFF"/>
                </a:solidFill>
                <a:effectLst>
                  <a:glow rad="127000">
                    <a:schemeClr val="tx1"/>
                  </a:glow>
                </a:effectLst>
                <a:latin typeface="Arial" charset="0"/>
                <a:ea typeface="ＭＳ Ｐゴシック" charset="0"/>
                <a:cs typeface="ＭＳ Ｐゴシック" charset="0"/>
              </a:rPr>
              <a:t>Populations by Tribe</a:t>
            </a:r>
          </a:p>
        </p:txBody>
      </p:sp>
      <p:sp>
        <p:nvSpPr>
          <p:cNvPr id="7" name="Text Box 3"/>
          <p:cNvSpPr txBox="1">
            <a:spLocks noChangeArrowheads="1"/>
          </p:cNvSpPr>
          <p:nvPr/>
        </p:nvSpPr>
        <p:spPr bwMode="auto">
          <a:xfrm>
            <a:off x="4310414" y="3544580"/>
            <a:ext cx="16721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Dan</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64,400</a:t>
            </a: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Judah</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76,500</a:t>
            </a: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Simeon</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22,200</a:t>
            </a:r>
          </a:p>
        </p:txBody>
      </p:sp>
      <p:sp>
        <p:nvSpPr>
          <p:cNvPr id="10" name="Text Box 6"/>
          <p:cNvSpPr txBox="1">
            <a:spLocks noChangeArrowheads="1"/>
          </p:cNvSpPr>
          <p:nvPr/>
        </p:nvSpPr>
        <p:spPr bwMode="auto">
          <a:xfrm>
            <a:off x="6371899" y="4001780"/>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Reuben</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43,730</a:t>
            </a: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Gad</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40,500</a:t>
            </a: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Manasseh</a:t>
            </a:r>
          </a:p>
        </p:txBody>
      </p:sp>
      <p:sp>
        <p:nvSpPr>
          <p:cNvPr id="13" name="Text Box 9"/>
          <p:cNvSpPr txBox="1">
            <a:spLocks noChangeArrowheads="1"/>
          </p:cNvSpPr>
          <p:nvPr/>
        </p:nvSpPr>
        <p:spPr bwMode="auto">
          <a:xfrm>
            <a:off x="4652708" y="3099759"/>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Ephraim</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32,500</a:t>
            </a:r>
          </a:p>
        </p:txBody>
      </p:sp>
      <p:sp>
        <p:nvSpPr>
          <p:cNvPr id="14"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Manasseh</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52,700</a:t>
            </a: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Naphtali</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45,400</a:t>
            </a: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Asher</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53,400</a:t>
            </a:r>
          </a:p>
        </p:txBody>
      </p:sp>
      <p:sp>
        <p:nvSpPr>
          <p:cNvPr id="17" name="Text Box 13"/>
          <p:cNvSpPr txBox="1">
            <a:spLocks noChangeArrowheads="1"/>
          </p:cNvSpPr>
          <p:nvPr/>
        </p:nvSpPr>
        <p:spPr bwMode="auto">
          <a:xfrm>
            <a:off x="4799939" y="1355709"/>
            <a:ext cx="252954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Zebulun</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60,500</a:t>
            </a: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Issachar</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64,300</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dirty="0">
                <a:solidFill>
                  <a:srgbClr val="FFFFFF"/>
                </a:solidFill>
                <a:latin typeface="Arial" charset="0"/>
                <a:cs typeface="Arial" charset="0"/>
              </a:rPr>
              <a:t>171</a:t>
            </a:r>
          </a:p>
        </p:txBody>
      </p:sp>
      <p:sp>
        <p:nvSpPr>
          <p:cNvPr id="50" name="Rectangle 2"/>
          <p:cNvSpPr txBox="1">
            <a:spLocks noChangeArrowheads="1"/>
          </p:cNvSpPr>
          <p:nvPr/>
        </p:nvSpPr>
        <p:spPr bwMode="auto">
          <a:xfrm>
            <a:off x="-1" y="143522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000" b="1" i="1" dirty="0">
                <a:solidFill>
                  <a:srgbClr val="FFFFFF"/>
                </a:solidFill>
                <a:effectLst>
                  <a:glow rad="127000">
                    <a:srgbClr val="000000"/>
                  </a:glow>
                </a:effectLst>
                <a:latin typeface="Arial" charset="0"/>
                <a:ea typeface="ＭＳ Ｐゴシック" charset="0"/>
                <a:cs typeface="ＭＳ Ｐゴシック" charset="0"/>
              </a:rPr>
              <a:t>Numbers 26</a:t>
            </a:r>
            <a:br>
              <a:rPr lang="en-US" sz="2000" b="1" i="1" dirty="0">
                <a:solidFill>
                  <a:srgbClr val="FFFFFF"/>
                </a:solidFill>
                <a:effectLst>
                  <a:glow rad="127000">
                    <a:srgbClr val="000000"/>
                  </a:glow>
                </a:effectLst>
                <a:latin typeface="Arial" charset="0"/>
                <a:ea typeface="ＭＳ Ｐゴシック" charset="0"/>
                <a:cs typeface="ＭＳ Ｐゴシック" charset="0"/>
              </a:rPr>
            </a:br>
            <a:r>
              <a:rPr lang="en-US" sz="2000" b="1" i="1" dirty="0">
                <a:solidFill>
                  <a:srgbClr val="FFFFFF"/>
                </a:solidFill>
                <a:effectLst>
                  <a:glow rad="127000">
                    <a:srgbClr val="000000"/>
                  </a:glow>
                </a:effectLst>
                <a:latin typeface="Arial" charset="0"/>
                <a:ea typeface="ＭＳ Ｐゴシック" charset="0"/>
                <a:cs typeface="ＭＳ Ｐゴシック" charset="0"/>
              </a:rPr>
              <a:t>Joshua 13:1–19:48</a:t>
            </a:r>
            <a:endParaRPr lang="en-US" sz="2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Benjamin</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45,600</a:t>
            </a:r>
          </a:p>
        </p:txBody>
      </p:sp>
      <p:sp>
        <p:nvSpPr>
          <p:cNvPr id="21" name="Text Box 3"/>
          <p:cNvSpPr txBox="1">
            <a:spLocks noChangeArrowheads="1"/>
          </p:cNvSpPr>
          <p:nvPr/>
        </p:nvSpPr>
        <p:spPr bwMode="auto">
          <a:xfrm>
            <a:off x="2925889" y="2745816"/>
            <a:ext cx="167215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Levi</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23,000</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Spread Throughout Israel</a:t>
            </a:r>
          </a:p>
        </p:txBody>
      </p:sp>
    </p:spTree>
    <p:extLst>
      <p:ext uri="{BB962C8B-B14F-4D97-AF65-F5344CB8AC3E}">
        <p14:creationId xmlns:p14="http://schemas.microsoft.com/office/powerpoint/2010/main" val="6924410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dissolv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dissolv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dissolv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dissolve">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dissolv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dissolve">
                                      <p:cBhvr>
                                        <p:cTn id="61" dur="500"/>
                                        <p:tgtEl>
                                          <p:spTgt spid="7"/>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dissolve">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Numbers 27</a:t>
            </a:r>
          </a:p>
        </p:txBody>
      </p:sp>
    </p:spTree>
    <p:extLst>
      <p:ext uri="{BB962C8B-B14F-4D97-AF65-F5344CB8AC3E}">
        <p14:creationId xmlns:p14="http://schemas.microsoft.com/office/powerpoint/2010/main" val="238078572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313346" name="Group 2"/>
          <p:cNvGrpSpPr>
            <a:grpSpLocks/>
          </p:cNvGrpSpPr>
          <p:nvPr/>
        </p:nvGrpSpPr>
        <p:grpSpPr bwMode="auto">
          <a:xfrm>
            <a:off x="0" y="762000"/>
            <a:ext cx="9144000" cy="755650"/>
            <a:chOff x="0" y="0"/>
            <a:chExt cx="4560" cy="671"/>
          </a:xfrm>
        </p:grpSpPr>
        <p:sp>
          <p:nvSpPr>
            <p:cNvPr id="313451"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3600" b="1">
                  <a:solidFill>
                    <a:srgbClr val="FFFFFF"/>
                  </a:solidFill>
                  <a:latin typeface="Arial Narrow" charset="0"/>
                  <a:ea typeface="SimSun" charset="0"/>
                  <a:cs typeface="SimSun" charset="0"/>
                </a:rPr>
                <a:t> Preparation to Occupy the Land</a:t>
              </a:r>
              <a:endParaRPr lang="en-US" altLang="zh-CN" sz="3600">
                <a:solidFill>
                  <a:srgbClr val="FFFFFF"/>
                </a:solidFill>
                <a:latin typeface="Arial Narrow" charset="0"/>
                <a:ea typeface="SimSun" charset="0"/>
                <a:cs typeface="SimSun" charset="0"/>
              </a:endParaRPr>
            </a:p>
          </p:txBody>
        </p:sp>
        <p:sp>
          <p:nvSpPr>
            <p:cNvPr id="313452"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47" name="Group 5"/>
          <p:cNvGrpSpPr>
            <a:grpSpLocks/>
          </p:cNvGrpSpPr>
          <p:nvPr/>
        </p:nvGrpSpPr>
        <p:grpSpPr bwMode="auto">
          <a:xfrm>
            <a:off x="0" y="1517650"/>
            <a:ext cx="2630488" cy="904875"/>
            <a:chOff x="0" y="671"/>
            <a:chExt cx="1312" cy="805"/>
          </a:xfrm>
        </p:grpSpPr>
        <p:sp>
          <p:nvSpPr>
            <p:cNvPr id="313449"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 Preparing the</a:t>
              </a:r>
              <a:endParaRPr lang="en-US" altLang="zh-CN" sz="2400">
                <a:solidFill>
                  <a:srgbClr val="FFFFFF"/>
                </a:solidFill>
                <a:latin typeface="Arial Narrow" charset="0"/>
                <a:ea typeface="SimSun" charset="0"/>
                <a:cs typeface="SimSun" charset="0"/>
              </a:endParaRPr>
            </a:p>
            <a:p>
              <a:pPr algn="ctr" defTabSz="914400" eaLnBrk="0" fontAlgn="base" hangingPunct="0">
                <a:spcBef>
                  <a:spcPct val="0"/>
                </a:spcBef>
                <a:spcAft>
                  <a:spcPct val="0"/>
                </a:spcAft>
              </a:pPr>
              <a:r>
                <a:rPr lang="en-US" altLang="zh-CN" sz="2400" b="1">
                  <a:solidFill>
                    <a:srgbClr val="FFFFFF"/>
                  </a:solidFill>
                  <a:latin typeface="Arial Narrow" charset="0"/>
                  <a:ea typeface="SimSun" charset="0"/>
                  <a:cs typeface="SimSun" charset="0"/>
                </a:rPr>
                <a:t>Old Generation</a:t>
              </a:r>
              <a:endParaRPr lang="en-US" altLang="zh-CN" sz="2400">
                <a:solidFill>
                  <a:srgbClr val="FFFFFF"/>
                </a:solidFill>
                <a:latin typeface="Arial Narrow" charset="0"/>
                <a:ea typeface="SimSun" charset="0"/>
                <a:cs typeface="SimSun" charset="0"/>
              </a:endParaRPr>
            </a:p>
          </p:txBody>
        </p:sp>
        <p:sp>
          <p:nvSpPr>
            <p:cNvPr id="313450"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48" name="Group 8"/>
          <p:cNvGrpSpPr>
            <a:grpSpLocks/>
          </p:cNvGrpSpPr>
          <p:nvPr/>
        </p:nvGrpSpPr>
        <p:grpSpPr bwMode="auto">
          <a:xfrm>
            <a:off x="2630488" y="1517650"/>
            <a:ext cx="3673475" cy="904875"/>
            <a:chOff x="1312" y="671"/>
            <a:chExt cx="1832" cy="805"/>
          </a:xfrm>
        </p:grpSpPr>
        <p:sp>
          <p:nvSpPr>
            <p:cNvPr id="313447"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 Postponement </a:t>
              </a:r>
              <a:endParaRPr lang="en-US" altLang="zh-CN" sz="2400">
                <a:solidFill>
                  <a:srgbClr val="FFFFFF"/>
                </a:solidFill>
                <a:latin typeface="Arial Narrow" charset="0"/>
                <a:ea typeface="SimSun" charset="0"/>
                <a:cs typeface="SimSun" charset="0"/>
              </a:endParaRPr>
            </a:p>
            <a:p>
              <a:pPr algn="ctr" defTabSz="914400" eaLnBrk="0" fontAlgn="base" hangingPunct="0">
                <a:spcBef>
                  <a:spcPct val="0"/>
                </a:spcBef>
                <a:spcAft>
                  <a:spcPct val="0"/>
                </a:spcAft>
              </a:pPr>
              <a:r>
                <a:rPr lang="en-US" altLang="zh-CN" sz="2400" b="1">
                  <a:solidFill>
                    <a:srgbClr val="FFFFFF"/>
                  </a:solidFill>
                  <a:latin typeface="Arial Narrow" charset="0"/>
                  <a:ea typeface="SimSun" charset="0"/>
                  <a:cs typeface="SimSun" charset="0"/>
                </a:rPr>
                <a:t>for Unbelief</a:t>
              </a:r>
              <a:endParaRPr lang="en-US" altLang="zh-CN" sz="2400">
                <a:solidFill>
                  <a:srgbClr val="FFFFFF"/>
                </a:solidFill>
                <a:latin typeface="Arial Narrow" charset="0"/>
                <a:ea typeface="SimSun" charset="0"/>
                <a:cs typeface="SimSun" charset="0"/>
              </a:endParaRPr>
            </a:p>
          </p:txBody>
        </p:sp>
        <p:sp>
          <p:nvSpPr>
            <p:cNvPr id="313448"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49" name="Group 11"/>
          <p:cNvGrpSpPr>
            <a:grpSpLocks/>
          </p:cNvGrpSpPr>
          <p:nvPr/>
        </p:nvGrpSpPr>
        <p:grpSpPr bwMode="auto">
          <a:xfrm>
            <a:off x="6303963" y="1517650"/>
            <a:ext cx="2840037" cy="904875"/>
            <a:chOff x="3144" y="671"/>
            <a:chExt cx="1416" cy="805"/>
          </a:xfrm>
        </p:grpSpPr>
        <p:sp>
          <p:nvSpPr>
            <p:cNvPr id="313445"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 Preparing the</a:t>
              </a:r>
              <a:endParaRPr lang="en-US" altLang="zh-CN" sz="2400">
                <a:solidFill>
                  <a:srgbClr val="FFFFFF"/>
                </a:solidFill>
                <a:latin typeface="Arial Narrow" charset="0"/>
                <a:ea typeface="SimSun" charset="0"/>
                <a:cs typeface="SimSun" charset="0"/>
              </a:endParaRPr>
            </a:p>
            <a:p>
              <a:pPr algn="ctr" defTabSz="914400" eaLnBrk="0" fontAlgn="base" hangingPunct="0">
                <a:spcBef>
                  <a:spcPct val="0"/>
                </a:spcBef>
                <a:spcAft>
                  <a:spcPct val="0"/>
                </a:spcAft>
              </a:pPr>
              <a:r>
                <a:rPr lang="en-US" altLang="zh-CN" sz="2400" b="1">
                  <a:solidFill>
                    <a:srgbClr val="FFFFFF"/>
                  </a:solidFill>
                  <a:latin typeface="Arial Narrow" charset="0"/>
                  <a:ea typeface="SimSun" charset="0"/>
                  <a:cs typeface="SimSun" charset="0"/>
                </a:rPr>
                <a:t>New Generation</a:t>
              </a:r>
              <a:endParaRPr lang="en-US" altLang="zh-CN" sz="2400">
                <a:solidFill>
                  <a:srgbClr val="FFFFFF"/>
                </a:solidFill>
                <a:latin typeface="Arial Narrow" charset="0"/>
                <a:ea typeface="SimSun" charset="0"/>
                <a:cs typeface="SimSun" charset="0"/>
              </a:endParaRPr>
            </a:p>
          </p:txBody>
        </p:sp>
        <p:sp>
          <p:nvSpPr>
            <p:cNvPr id="313446"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50" name="Group 14"/>
          <p:cNvGrpSpPr>
            <a:grpSpLocks/>
          </p:cNvGrpSpPr>
          <p:nvPr/>
        </p:nvGrpSpPr>
        <p:grpSpPr bwMode="auto">
          <a:xfrm>
            <a:off x="0" y="2422525"/>
            <a:ext cx="2630488" cy="476250"/>
            <a:chOff x="0" y="1476"/>
            <a:chExt cx="1312" cy="422"/>
          </a:xfrm>
        </p:grpSpPr>
        <p:sp>
          <p:nvSpPr>
            <p:cNvPr id="313443"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1:1–10:10</a:t>
              </a:r>
              <a:endParaRPr lang="en-US" altLang="zh-CN" sz="2400">
                <a:solidFill>
                  <a:srgbClr val="FFFFFF"/>
                </a:solidFill>
                <a:latin typeface="Arial Narrow" charset="0"/>
                <a:ea typeface="SimSun" charset="0"/>
                <a:cs typeface="SimSun" charset="0"/>
              </a:endParaRPr>
            </a:p>
          </p:txBody>
        </p:sp>
        <p:sp>
          <p:nvSpPr>
            <p:cNvPr id="313444"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51" name="Group 17"/>
          <p:cNvGrpSpPr>
            <a:grpSpLocks/>
          </p:cNvGrpSpPr>
          <p:nvPr/>
        </p:nvGrpSpPr>
        <p:grpSpPr bwMode="auto">
          <a:xfrm>
            <a:off x="2630488" y="2422525"/>
            <a:ext cx="3673475" cy="476250"/>
            <a:chOff x="1312" y="1476"/>
            <a:chExt cx="1832" cy="422"/>
          </a:xfrm>
        </p:grpSpPr>
        <p:sp>
          <p:nvSpPr>
            <p:cNvPr id="313441"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10:11–25:18</a:t>
              </a:r>
              <a:endParaRPr lang="en-US" altLang="zh-CN" sz="2400">
                <a:solidFill>
                  <a:srgbClr val="FFFFFF"/>
                </a:solidFill>
                <a:latin typeface="Arial Narrow" charset="0"/>
                <a:ea typeface="SimSun" charset="0"/>
                <a:cs typeface="SimSun" charset="0"/>
              </a:endParaRPr>
            </a:p>
          </p:txBody>
        </p:sp>
        <p:sp>
          <p:nvSpPr>
            <p:cNvPr id="313442"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52" name="Group 20"/>
          <p:cNvGrpSpPr>
            <a:grpSpLocks/>
          </p:cNvGrpSpPr>
          <p:nvPr/>
        </p:nvGrpSpPr>
        <p:grpSpPr bwMode="auto">
          <a:xfrm>
            <a:off x="6303963" y="2422525"/>
            <a:ext cx="2840037" cy="476250"/>
            <a:chOff x="3144" y="1476"/>
            <a:chExt cx="1416" cy="422"/>
          </a:xfrm>
        </p:grpSpPr>
        <p:sp>
          <p:nvSpPr>
            <p:cNvPr id="313439"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26–36</a:t>
              </a:r>
              <a:endParaRPr lang="en-US" altLang="zh-CN" sz="2400">
                <a:solidFill>
                  <a:srgbClr val="FFFFFF"/>
                </a:solidFill>
                <a:latin typeface="Arial Narrow" charset="0"/>
                <a:ea typeface="SimSun" charset="0"/>
                <a:cs typeface="SimSun" charset="0"/>
              </a:endParaRPr>
            </a:p>
          </p:txBody>
        </p:sp>
        <p:sp>
          <p:nvSpPr>
            <p:cNvPr id="313440"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53" name="Group 23"/>
          <p:cNvGrpSpPr>
            <a:grpSpLocks/>
          </p:cNvGrpSpPr>
          <p:nvPr/>
        </p:nvGrpSpPr>
        <p:grpSpPr bwMode="auto">
          <a:xfrm>
            <a:off x="0" y="2898775"/>
            <a:ext cx="2630488" cy="474663"/>
            <a:chOff x="0" y="1898"/>
            <a:chExt cx="1312" cy="422"/>
          </a:xfrm>
        </p:grpSpPr>
        <p:sp>
          <p:nvSpPr>
            <p:cNvPr id="313437"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Faithfulness</a:t>
              </a:r>
              <a:endParaRPr lang="en-US" altLang="zh-CN" sz="2400" dirty="0">
                <a:solidFill>
                  <a:srgbClr val="FFFFFF"/>
                </a:solidFill>
                <a:latin typeface="Arial Narrow" charset="0"/>
                <a:ea typeface="SimSun" charset="0"/>
                <a:cs typeface="SimSun" charset="0"/>
              </a:endParaRPr>
            </a:p>
          </p:txBody>
        </p:sp>
        <p:sp>
          <p:nvSpPr>
            <p:cNvPr id="313438"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54" name="Group 26"/>
          <p:cNvGrpSpPr>
            <a:grpSpLocks/>
          </p:cNvGrpSpPr>
          <p:nvPr/>
        </p:nvGrpSpPr>
        <p:grpSpPr bwMode="auto">
          <a:xfrm>
            <a:off x="2630488" y="2898775"/>
            <a:ext cx="3673475" cy="474663"/>
            <a:chOff x="1312" y="1898"/>
            <a:chExt cx="1832" cy="422"/>
          </a:xfrm>
        </p:grpSpPr>
        <p:sp>
          <p:nvSpPr>
            <p:cNvPr id="313435"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Faithlessness</a:t>
              </a:r>
              <a:endParaRPr lang="en-US" altLang="zh-CN" sz="2400" dirty="0">
                <a:solidFill>
                  <a:srgbClr val="FFFFFF"/>
                </a:solidFill>
                <a:latin typeface="Arial Narrow" charset="0"/>
                <a:ea typeface="SimSun" charset="0"/>
                <a:cs typeface="SimSun" charset="0"/>
              </a:endParaRPr>
            </a:p>
          </p:txBody>
        </p:sp>
        <p:sp>
          <p:nvSpPr>
            <p:cNvPr id="313436"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55" name="Group 29"/>
          <p:cNvGrpSpPr>
            <a:grpSpLocks/>
          </p:cNvGrpSpPr>
          <p:nvPr/>
        </p:nvGrpSpPr>
        <p:grpSpPr bwMode="auto">
          <a:xfrm>
            <a:off x="6303963" y="2898775"/>
            <a:ext cx="2840037" cy="474663"/>
            <a:chOff x="3144" y="1898"/>
            <a:chExt cx="1416" cy="422"/>
          </a:xfrm>
        </p:grpSpPr>
        <p:sp>
          <p:nvSpPr>
            <p:cNvPr id="313433"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Faithfulness</a:t>
              </a:r>
              <a:endParaRPr lang="en-US" altLang="zh-CN" sz="2400" dirty="0">
                <a:solidFill>
                  <a:srgbClr val="FFFFFF"/>
                </a:solidFill>
                <a:latin typeface="Arial Narrow" charset="0"/>
                <a:ea typeface="SimSun" charset="0"/>
                <a:cs typeface="SimSun" charset="0"/>
              </a:endParaRPr>
            </a:p>
          </p:txBody>
        </p:sp>
        <p:sp>
          <p:nvSpPr>
            <p:cNvPr id="313434"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56" name="Group 32"/>
          <p:cNvGrpSpPr>
            <a:grpSpLocks/>
          </p:cNvGrpSpPr>
          <p:nvPr/>
        </p:nvGrpSpPr>
        <p:grpSpPr bwMode="auto">
          <a:xfrm>
            <a:off x="0" y="3373438"/>
            <a:ext cx="2630488" cy="474662"/>
            <a:chOff x="0" y="2320"/>
            <a:chExt cx="1312" cy="422"/>
          </a:xfrm>
        </p:grpSpPr>
        <p:sp>
          <p:nvSpPr>
            <p:cNvPr id="313431"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Blessings</a:t>
              </a:r>
              <a:endParaRPr lang="en-US" altLang="zh-CN" sz="2400" dirty="0">
                <a:solidFill>
                  <a:srgbClr val="FFFFFF"/>
                </a:solidFill>
                <a:latin typeface="Arial Narrow" charset="0"/>
                <a:ea typeface="SimSun" charset="0"/>
                <a:cs typeface="SimSun" charset="0"/>
              </a:endParaRPr>
            </a:p>
          </p:txBody>
        </p:sp>
        <p:sp>
          <p:nvSpPr>
            <p:cNvPr id="313432"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57" name="Group 35"/>
          <p:cNvGrpSpPr>
            <a:grpSpLocks/>
          </p:cNvGrpSpPr>
          <p:nvPr/>
        </p:nvGrpSpPr>
        <p:grpSpPr bwMode="auto">
          <a:xfrm>
            <a:off x="2630488" y="3373438"/>
            <a:ext cx="3673475" cy="474662"/>
            <a:chOff x="1312" y="2320"/>
            <a:chExt cx="1832" cy="422"/>
          </a:xfrm>
        </p:grpSpPr>
        <p:sp>
          <p:nvSpPr>
            <p:cNvPr id="313429"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Discipline</a:t>
              </a:r>
              <a:endParaRPr lang="en-US" altLang="zh-CN" sz="2400" dirty="0">
                <a:solidFill>
                  <a:srgbClr val="FFFFFF"/>
                </a:solidFill>
                <a:latin typeface="Arial Narrow" charset="0"/>
                <a:ea typeface="SimSun" charset="0"/>
                <a:cs typeface="SimSun" charset="0"/>
              </a:endParaRPr>
            </a:p>
          </p:txBody>
        </p:sp>
        <p:sp>
          <p:nvSpPr>
            <p:cNvPr id="313430"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58" name="Group 38"/>
          <p:cNvGrpSpPr>
            <a:grpSpLocks/>
          </p:cNvGrpSpPr>
          <p:nvPr/>
        </p:nvGrpSpPr>
        <p:grpSpPr bwMode="auto">
          <a:xfrm>
            <a:off x="6303963" y="3373438"/>
            <a:ext cx="2840037" cy="474662"/>
            <a:chOff x="3144" y="2320"/>
            <a:chExt cx="1416" cy="422"/>
          </a:xfrm>
        </p:grpSpPr>
        <p:sp>
          <p:nvSpPr>
            <p:cNvPr id="313427"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Blessings</a:t>
              </a:r>
              <a:endParaRPr lang="en-US" altLang="zh-CN" sz="2400" dirty="0">
                <a:solidFill>
                  <a:srgbClr val="FFFFFF"/>
                </a:solidFill>
                <a:latin typeface="Arial Narrow" charset="0"/>
                <a:ea typeface="SimSun" charset="0"/>
                <a:cs typeface="SimSun" charset="0"/>
              </a:endParaRPr>
            </a:p>
          </p:txBody>
        </p:sp>
        <p:sp>
          <p:nvSpPr>
            <p:cNvPr id="313428"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59" name="Group 41"/>
          <p:cNvGrpSpPr>
            <a:grpSpLocks/>
          </p:cNvGrpSpPr>
          <p:nvPr/>
        </p:nvGrpSpPr>
        <p:grpSpPr bwMode="auto">
          <a:xfrm>
            <a:off x="0" y="3848100"/>
            <a:ext cx="2630488" cy="474663"/>
            <a:chOff x="0" y="2742"/>
            <a:chExt cx="1312" cy="422"/>
          </a:xfrm>
        </p:grpSpPr>
        <p:sp>
          <p:nvSpPr>
            <p:cNvPr id="313425"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Commitment</a:t>
              </a:r>
              <a:endParaRPr lang="en-US" altLang="zh-CN" sz="2400" dirty="0">
                <a:solidFill>
                  <a:srgbClr val="FFFFFF"/>
                </a:solidFill>
                <a:latin typeface="Arial Narrow" charset="0"/>
                <a:ea typeface="SimSun" charset="0"/>
                <a:cs typeface="SimSun" charset="0"/>
              </a:endParaRPr>
            </a:p>
          </p:txBody>
        </p:sp>
        <p:sp>
          <p:nvSpPr>
            <p:cNvPr id="313426"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60" name="Group 44"/>
          <p:cNvGrpSpPr>
            <a:grpSpLocks/>
          </p:cNvGrpSpPr>
          <p:nvPr/>
        </p:nvGrpSpPr>
        <p:grpSpPr bwMode="auto">
          <a:xfrm>
            <a:off x="2630488" y="3848100"/>
            <a:ext cx="3673475" cy="474663"/>
            <a:chOff x="1312" y="2742"/>
            <a:chExt cx="1832" cy="422"/>
          </a:xfrm>
        </p:grpSpPr>
        <p:sp>
          <p:nvSpPr>
            <p:cNvPr id="313423"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Complaining</a:t>
              </a:r>
              <a:endParaRPr lang="en-US" altLang="zh-CN" sz="2400" dirty="0">
                <a:solidFill>
                  <a:srgbClr val="FFFFFF"/>
                </a:solidFill>
                <a:latin typeface="Arial Narrow" charset="0"/>
                <a:ea typeface="SimSun" charset="0"/>
                <a:cs typeface="SimSun" charset="0"/>
              </a:endParaRPr>
            </a:p>
          </p:txBody>
        </p:sp>
        <p:sp>
          <p:nvSpPr>
            <p:cNvPr id="313424"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61" name="Group 47"/>
          <p:cNvGrpSpPr>
            <a:grpSpLocks/>
          </p:cNvGrpSpPr>
          <p:nvPr/>
        </p:nvGrpSpPr>
        <p:grpSpPr bwMode="auto">
          <a:xfrm>
            <a:off x="6303963" y="3848100"/>
            <a:ext cx="2840037" cy="474663"/>
            <a:chOff x="3144" y="2742"/>
            <a:chExt cx="1416" cy="422"/>
          </a:xfrm>
        </p:grpSpPr>
        <p:sp>
          <p:nvSpPr>
            <p:cNvPr id="313421"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Commitment</a:t>
              </a:r>
              <a:endParaRPr lang="en-US" altLang="zh-CN" sz="2400" dirty="0">
                <a:solidFill>
                  <a:srgbClr val="FFFFFF"/>
                </a:solidFill>
                <a:latin typeface="Arial Narrow" charset="0"/>
                <a:ea typeface="SimSun" charset="0"/>
                <a:cs typeface="SimSun" charset="0"/>
              </a:endParaRPr>
            </a:p>
          </p:txBody>
        </p:sp>
        <p:sp>
          <p:nvSpPr>
            <p:cNvPr id="313422"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62" name="Group 50"/>
          <p:cNvGrpSpPr>
            <a:grpSpLocks/>
          </p:cNvGrpSpPr>
          <p:nvPr/>
        </p:nvGrpSpPr>
        <p:grpSpPr bwMode="auto">
          <a:xfrm>
            <a:off x="0" y="4322763"/>
            <a:ext cx="2630488" cy="476250"/>
            <a:chOff x="0" y="3164"/>
            <a:chExt cx="1312" cy="422"/>
          </a:xfrm>
        </p:grpSpPr>
        <p:sp>
          <p:nvSpPr>
            <p:cNvPr id="313419"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Order</a:t>
              </a:r>
              <a:endParaRPr lang="en-US" altLang="zh-CN" sz="2400">
                <a:solidFill>
                  <a:srgbClr val="FFFFFF"/>
                </a:solidFill>
                <a:latin typeface="Arial Narrow" charset="0"/>
                <a:ea typeface="SimSun" charset="0"/>
                <a:cs typeface="SimSun" charset="0"/>
              </a:endParaRPr>
            </a:p>
          </p:txBody>
        </p:sp>
        <p:sp>
          <p:nvSpPr>
            <p:cNvPr id="313420"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63" name="Group 53"/>
          <p:cNvGrpSpPr>
            <a:grpSpLocks/>
          </p:cNvGrpSpPr>
          <p:nvPr/>
        </p:nvGrpSpPr>
        <p:grpSpPr bwMode="auto">
          <a:xfrm>
            <a:off x="2630488" y="4322763"/>
            <a:ext cx="3673475" cy="476250"/>
            <a:chOff x="1312" y="3164"/>
            <a:chExt cx="1832" cy="422"/>
          </a:xfrm>
        </p:grpSpPr>
        <p:sp>
          <p:nvSpPr>
            <p:cNvPr id="313417"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Disorder</a:t>
              </a:r>
              <a:endParaRPr lang="en-US" altLang="zh-CN" sz="2400">
                <a:solidFill>
                  <a:srgbClr val="FFFFFF"/>
                </a:solidFill>
                <a:latin typeface="Arial Narrow" charset="0"/>
                <a:ea typeface="SimSun" charset="0"/>
                <a:cs typeface="SimSun" charset="0"/>
              </a:endParaRPr>
            </a:p>
          </p:txBody>
        </p:sp>
        <p:sp>
          <p:nvSpPr>
            <p:cNvPr id="313418"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64" name="Group 56"/>
          <p:cNvGrpSpPr>
            <a:grpSpLocks/>
          </p:cNvGrpSpPr>
          <p:nvPr/>
        </p:nvGrpSpPr>
        <p:grpSpPr bwMode="auto">
          <a:xfrm>
            <a:off x="6303963" y="4322763"/>
            <a:ext cx="2840037" cy="476250"/>
            <a:chOff x="3144" y="3164"/>
            <a:chExt cx="1416" cy="422"/>
          </a:xfrm>
        </p:grpSpPr>
        <p:sp>
          <p:nvSpPr>
            <p:cNvPr id="313415"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Reorder</a:t>
              </a:r>
              <a:endParaRPr lang="en-US" altLang="zh-CN" sz="2400">
                <a:solidFill>
                  <a:srgbClr val="FFFFFF"/>
                </a:solidFill>
                <a:latin typeface="Arial Narrow" charset="0"/>
                <a:ea typeface="SimSun" charset="0"/>
                <a:cs typeface="SimSun" charset="0"/>
              </a:endParaRPr>
            </a:p>
          </p:txBody>
        </p:sp>
        <p:sp>
          <p:nvSpPr>
            <p:cNvPr id="313416"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65" name="Group 59"/>
          <p:cNvGrpSpPr>
            <a:grpSpLocks/>
          </p:cNvGrpSpPr>
          <p:nvPr/>
        </p:nvGrpSpPr>
        <p:grpSpPr bwMode="auto">
          <a:xfrm>
            <a:off x="0" y="4799013"/>
            <a:ext cx="2630488" cy="474662"/>
            <a:chOff x="0" y="3586"/>
            <a:chExt cx="1312" cy="422"/>
          </a:xfrm>
        </p:grpSpPr>
        <p:sp>
          <p:nvSpPr>
            <p:cNvPr id="313413"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Mount Sinai</a:t>
              </a:r>
              <a:endParaRPr lang="en-US" altLang="zh-CN" sz="2400">
                <a:solidFill>
                  <a:srgbClr val="FFFFFF"/>
                </a:solidFill>
                <a:latin typeface="Arial Narrow" charset="0"/>
                <a:ea typeface="SimSun" charset="0"/>
                <a:cs typeface="SimSun" charset="0"/>
              </a:endParaRPr>
            </a:p>
          </p:txBody>
        </p:sp>
        <p:sp>
          <p:nvSpPr>
            <p:cNvPr id="313414"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66" name="Group 62"/>
          <p:cNvGrpSpPr>
            <a:grpSpLocks/>
          </p:cNvGrpSpPr>
          <p:nvPr/>
        </p:nvGrpSpPr>
        <p:grpSpPr bwMode="auto">
          <a:xfrm>
            <a:off x="2630488" y="4799013"/>
            <a:ext cx="3673475" cy="474662"/>
            <a:chOff x="1312" y="3586"/>
            <a:chExt cx="1832" cy="422"/>
          </a:xfrm>
        </p:grpSpPr>
        <p:sp>
          <p:nvSpPr>
            <p:cNvPr id="313411"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Wilderness</a:t>
              </a:r>
              <a:endParaRPr lang="en-US" altLang="zh-CN" sz="2400">
                <a:solidFill>
                  <a:srgbClr val="FFFFFF"/>
                </a:solidFill>
                <a:latin typeface="Arial Narrow" charset="0"/>
                <a:ea typeface="SimSun" charset="0"/>
                <a:cs typeface="SimSun" charset="0"/>
              </a:endParaRPr>
            </a:p>
          </p:txBody>
        </p:sp>
        <p:sp>
          <p:nvSpPr>
            <p:cNvPr id="313412"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67" name="Group 65"/>
          <p:cNvGrpSpPr>
            <a:grpSpLocks/>
          </p:cNvGrpSpPr>
          <p:nvPr/>
        </p:nvGrpSpPr>
        <p:grpSpPr bwMode="auto">
          <a:xfrm>
            <a:off x="6303963" y="4799013"/>
            <a:ext cx="2840037" cy="474662"/>
            <a:chOff x="3144" y="3586"/>
            <a:chExt cx="1416" cy="422"/>
          </a:xfrm>
        </p:grpSpPr>
        <p:sp>
          <p:nvSpPr>
            <p:cNvPr id="313409"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Moab</a:t>
              </a:r>
              <a:endParaRPr lang="en-US" altLang="zh-CN" sz="2400">
                <a:solidFill>
                  <a:srgbClr val="FFFFFF"/>
                </a:solidFill>
                <a:latin typeface="Arial Narrow" charset="0"/>
                <a:ea typeface="SimSun" charset="0"/>
                <a:cs typeface="SimSun" charset="0"/>
              </a:endParaRPr>
            </a:p>
          </p:txBody>
        </p:sp>
        <p:sp>
          <p:nvSpPr>
            <p:cNvPr id="313410"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68" name="Group 68"/>
          <p:cNvGrpSpPr>
            <a:grpSpLocks/>
          </p:cNvGrpSpPr>
          <p:nvPr/>
        </p:nvGrpSpPr>
        <p:grpSpPr bwMode="auto">
          <a:xfrm>
            <a:off x="0" y="5273675"/>
            <a:ext cx="2630488" cy="582613"/>
            <a:chOff x="0" y="4008"/>
            <a:chExt cx="1312" cy="518"/>
          </a:xfrm>
        </p:grpSpPr>
        <p:sp>
          <p:nvSpPr>
            <p:cNvPr id="313407"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20 Days</a:t>
              </a:r>
              <a:endParaRPr lang="en-US" altLang="zh-CN" sz="2400">
                <a:solidFill>
                  <a:srgbClr val="FFFFFF"/>
                </a:solidFill>
                <a:latin typeface="Arial Narrow" charset="0"/>
                <a:ea typeface="SimSun" charset="0"/>
                <a:cs typeface="SimSun" charset="0"/>
              </a:endParaRPr>
            </a:p>
          </p:txBody>
        </p:sp>
        <p:sp>
          <p:nvSpPr>
            <p:cNvPr id="313408"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69" name="Group 71"/>
          <p:cNvGrpSpPr>
            <a:grpSpLocks/>
          </p:cNvGrpSpPr>
          <p:nvPr/>
        </p:nvGrpSpPr>
        <p:grpSpPr bwMode="auto">
          <a:xfrm>
            <a:off x="2630488" y="5273675"/>
            <a:ext cx="3673475" cy="582613"/>
            <a:chOff x="1312" y="4008"/>
            <a:chExt cx="1832" cy="518"/>
          </a:xfrm>
        </p:grpSpPr>
        <p:sp>
          <p:nvSpPr>
            <p:cNvPr id="313405"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38 Years, 3 Months, 10 Days </a:t>
              </a:r>
              <a:endParaRPr lang="en-US" altLang="zh-CN" sz="2400">
                <a:solidFill>
                  <a:srgbClr val="FFFFFF"/>
                </a:solidFill>
                <a:latin typeface="Arial Narrow" charset="0"/>
                <a:ea typeface="SimSun" charset="0"/>
                <a:cs typeface="SimSun" charset="0"/>
              </a:endParaRPr>
            </a:p>
          </p:txBody>
        </p:sp>
        <p:sp>
          <p:nvSpPr>
            <p:cNvPr id="313406"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70" name="Group 74"/>
          <p:cNvGrpSpPr>
            <a:grpSpLocks/>
          </p:cNvGrpSpPr>
          <p:nvPr/>
        </p:nvGrpSpPr>
        <p:grpSpPr bwMode="auto">
          <a:xfrm>
            <a:off x="6303963" y="5273675"/>
            <a:ext cx="2840037" cy="582613"/>
            <a:chOff x="3144" y="4008"/>
            <a:chExt cx="1416" cy="518"/>
          </a:xfrm>
        </p:grpSpPr>
        <p:sp>
          <p:nvSpPr>
            <p:cNvPr id="313403"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ca. 5 Months</a:t>
              </a:r>
              <a:endParaRPr lang="en-US" altLang="zh-CN" sz="2400">
                <a:solidFill>
                  <a:srgbClr val="FFFFFF"/>
                </a:solidFill>
                <a:latin typeface="Arial Narrow" charset="0"/>
                <a:ea typeface="SimSun" charset="0"/>
                <a:cs typeface="SimSun" charset="0"/>
              </a:endParaRPr>
            </a:p>
          </p:txBody>
        </p:sp>
        <p:sp>
          <p:nvSpPr>
            <p:cNvPr id="313404"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71" name="Group 77"/>
          <p:cNvGrpSpPr>
            <a:grpSpLocks/>
          </p:cNvGrpSpPr>
          <p:nvPr/>
        </p:nvGrpSpPr>
        <p:grpSpPr bwMode="auto">
          <a:xfrm>
            <a:off x="0" y="5856288"/>
            <a:ext cx="1347788" cy="1001712"/>
            <a:chOff x="0" y="4526"/>
            <a:chExt cx="672" cy="890"/>
          </a:xfrm>
        </p:grpSpPr>
        <p:sp>
          <p:nvSpPr>
            <p:cNvPr id="313401"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a:solidFill>
                    <a:srgbClr val="FFFFFF"/>
                  </a:solidFill>
                  <a:latin typeface="Arial Narrow" charset="0"/>
                  <a:ea typeface="SimSun" charset="0"/>
                  <a:cs typeface="SimSun" charset="0"/>
                </a:rPr>
                <a:t> Organization </a:t>
              </a:r>
            </a:p>
            <a:p>
              <a:pPr algn="ctr" defTabSz="914400" eaLnBrk="0" fontAlgn="base" hangingPunct="0">
                <a:spcBef>
                  <a:spcPct val="0"/>
                </a:spcBef>
                <a:spcAft>
                  <a:spcPct val="0"/>
                </a:spcAft>
              </a:pPr>
              <a:r>
                <a:rPr lang="en-US" altLang="zh-CN">
                  <a:solidFill>
                    <a:srgbClr val="FFFFFF"/>
                  </a:solidFill>
                  <a:latin typeface="Arial Narrow" charset="0"/>
                  <a:ea typeface="SimSun" charset="0"/>
                  <a:cs typeface="SimSun" charset="0"/>
                </a:rPr>
                <a:t>(1–4)</a:t>
              </a:r>
            </a:p>
          </p:txBody>
        </p:sp>
        <p:sp>
          <p:nvSpPr>
            <p:cNvPr id="313402"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72" name="Group 80"/>
          <p:cNvGrpSpPr>
            <a:grpSpLocks/>
          </p:cNvGrpSpPr>
          <p:nvPr/>
        </p:nvGrpSpPr>
        <p:grpSpPr bwMode="auto">
          <a:xfrm>
            <a:off x="1347788" y="5856288"/>
            <a:ext cx="1282700" cy="1001712"/>
            <a:chOff x="672" y="4526"/>
            <a:chExt cx="640" cy="890"/>
          </a:xfrm>
        </p:grpSpPr>
        <p:sp>
          <p:nvSpPr>
            <p:cNvPr id="313399" name="Rectangle 81"/>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a:solidFill>
                    <a:srgbClr val="FFFFFF"/>
                  </a:solidFill>
                  <a:latin typeface="Arial Narrow" charset="0"/>
                  <a:ea typeface="SimSun" charset="0"/>
                  <a:cs typeface="SimSun" charset="0"/>
                </a:rPr>
                <a:t>Sanctification (5:1–10:10)</a:t>
              </a:r>
            </a:p>
          </p:txBody>
        </p:sp>
        <p:sp>
          <p:nvSpPr>
            <p:cNvPr id="313400"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73" name="Group 83"/>
          <p:cNvGrpSpPr>
            <a:grpSpLocks/>
          </p:cNvGrpSpPr>
          <p:nvPr/>
        </p:nvGrpSpPr>
        <p:grpSpPr bwMode="auto">
          <a:xfrm>
            <a:off x="2630488" y="5856288"/>
            <a:ext cx="785812" cy="1001712"/>
            <a:chOff x="1312" y="4526"/>
            <a:chExt cx="392" cy="890"/>
          </a:xfrm>
        </p:grpSpPr>
        <p:sp>
          <p:nvSpPr>
            <p:cNvPr id="313397"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To Kadesh (10:11–</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12:16)</a:t>
              </a:r>
            </a:p>
          </p:txBody>
        </p:sp>
        <p:sp>
          <p:nvSpPr>
            <p:cNvPr id="313398"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74" name="Group 86"/>
          <p:cNvGrpSpPr>
            <a:grpSpLocks/>
          </p:cNvGrpSpPr>
          <p:nvPr/>
        </p:nvGrpSpPr>
        <p:grpSpPr bwMode="auto">
          <a:xfrm>
            <a:off x="3416300" y="5856288"/>
            <a:ext cx="722313" cy="1001712"/>
            <a:chOff x="1704" y="4526"/>
            <a:chExt cx="360" cy="890"/>
          </a:xfrm>
        </p:grpSpPr>
        <p:sp>
          <p:nvSpPr>
            <p:cNvPr id="313395"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 Kadesh Sin </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(13–14)</a:t>
              </a:r>
            </a:p>
          </p:txBody>
        </p:sp>
        <p:sp>
          <p:nvSpPr>
            <p:cNvPr id="313396"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75" name="Group 89"/>
          <p:cNvGrpSpPr>
            <a:grpSpLocks/>
          </p:cNvGrpSpPr>
          <p:nvPr/>
        </p:nvGrpSpPr>
        <p:grpSpPr bwMode="auto">
          <a:xfrm>
            <a:off x="4138613" y="5856288"/>
            <a:ext cx="722312" cy="1001712"/>
            <a:chOff x="2064" y="4526"/>
            <a:chExt cx="360" cy="890"/>
          </a:xfrm>
        </p:grpSpPr>
        <p:sp>
          <p:nvSpPr>
            <p:cNvPr id="313393" name="Rectangle 90"/>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Wilder-ness (15–19)</a:t>
              </a:r>
            </a:p>
          </p:txBody>
        </p:sp>
        <p:sp>
          <p:nvSpPr>
            <p:cNvPr id="313394"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76" name="Group 92"/>
          <p:cNvGrpSpPr>
            <a:grpSpLocks/>
          </p:cNvGrpSpPr>
          <p:nvPr/>
        </p:nvGrpSpPr>
        <p:grpSpPr bwMode="auto">
          <a:xfrm>
            <a:off x="4860925" y="5856288"/>
            <a:ext cx="657225" cy="1001712"/>
            <a:chOff x="2424" y="4526"/>
            <a:chExt cx="328" cy="890"/>
          </a:xfrm>
        </p:grpSpPr>
        <p:sp>
          <p:nvSpPr>
            <p:cNvPr id="313391"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To Moab (20–21)</a:t>
              </a:r>
            </a:p>
          </p:txBody>
        </p:sp>
        <p:sp>
          <p:nvSpPr>
            <p:cNvPr id="313392"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77" name="Group 95"/>
          <p:cNvGrpSpPr>
            <a:grpSpLocks/>
          </p:cNvGrpSpPr>
          <p:nvPr/>
        </p:nvGrpSpPr>
        <p:grpSpPr bwMode="auto">
          <a:xfrm>
            <a:off x="5518150" y="5856288"/>
            <a:ext cx="785813" cy="1001712"/>
            <a:chOff x="2752" y="4526"/>
            <a:chExt cx="392" cy="890"/>
          </a:xfrm>
        </p:grpSpPr>
        <p:sp>
          <p:nvSpPr>
            <p:cNvPr id="313389"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Moab </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Sin </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(22–25)</a:t>
              </a:r>
            </a:p>
          </p:txBody>
        </p:sp>
        <p:sp>
          <p:nvSpPr>
            <p:cNvPr id="313390"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78" name="Group 98"/>
          <p:cNvGrpSpPr>
            <a:grpSpLocks/>
          </p:cNvGrpSpPr>
          <p:nvPr/>
        </p:nvGrpSpPr>
        <p:grpSpPr bwMode="auto">
          <a:xfrm>
            <a:off x="6303963" y="5856288"/>
            <a:ext cx="890587" cy="1001712"/>
            <a:chOff x="3144" y="4526"/>
            <a:chExt cx="444" cy="890"/>
          </a:xfrm>
        </p:grpSpPr>
        <p:sp>
          <p:nvSpPr>
            <p:cNvPr id="313387"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600">
                  <a:solidFill>
                    <a:srgbClr val="FFFFFF"/>
                  </a:solidFill>
                  <a:latin typeface="Arial Narrow" charset="0"/>
                  <a:ea typeface="SimSun" charset="0"/>
                  <a:cs typeface="SimSun" charset="0"/>
                </a:rPr>
                <a:t>Provision for Land (26–27)</a:t>
              </a:r>
            </a:p>
          </p:txBody>
        </p:sp>
        <p:sp>
          <p:nvSpPr>
            <p:cNvPr id="313388"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13379" name="Group 101"/>
          <p:cNvGrpSpPr>
            <a:grpSpLocks/>
          </p:cNvGrpSpPr>
          <p:nvPr/>
        </p:nvGrpSpPr>
        <p:grpSpPr bwMode="auto">
          <a:xfrm>
            <a:off x="7194550" y="5856288"/>
            <a:ext cx="882650" cy="1001712"/>
            <a:chOff x="3588" y="4526"/>
            <a:chExt cx="440" cy="890"/>
          </a:xfrm>
        </p:grpSpPr>
        <p:sp>
          <p:nvSpPr>
            <p:cNvPr id="313385" name="Rectangle 102"/>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600">
                  <a:solidFill>
                    <a:srgbClr val="FFFFFF"/>
                  </a:solidFill>
                  <a:latin typeface="Arial Narrow" charset="0"/>
                  <a:ea typeface="SimSun" charset="0"/>
                  <a:cs typeface="SimSun" charset="0"/>
                </a:rPr>
                <a:t> Offerings &amp; Vows (28–30)</a:t>
              </a:r>
            </a:p>
          </p:txBody>
        </p:sp>
        <p:sp>
          <p:nvSpPr>
            <p:cNvPr id="313386"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sp>
        <p:nvSpPr>
          <p:cNvPr id="313380"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600">
                <a:solidFill>
                  <a:srgbClr val="FFFFFF"/>
                </a:solidFill>
                <a:latin typeface="Arial Narrow" charset="0"/>
                <a:ea typeface="SimSun" charset="0"/>
                <a:cs typeface="SimSun" charset="0"/>
              </a:rPr>
              <a:t>Final Preparations (31–36)</a:t>
            </a:r>
          </a:p>
        </p:txBody>
      </p:sp>
      <p:sp>
        <p:nvSpPr>
          <p:cNvPr id="313381"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sp>
        <p:nvSpPr>
          <p:cNvPr id="313382" name="Text Box 106"/>
          <p:cNvSpPr txBox="1">
            <a:spLocks noChangeArrowheads="1"/>
          </p:cNvSpPr>
          <p:nvPr/>
        </p:nvSpPr>
        <p:spPr bwMode="auto">
          <a:xfrm>
            <a:off x="8451850" y="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b="1">
                <a:solidFill>
                  <a:srgbClr val="333333"/>
                </a:solidFill>
                <a:latin typeface="Arial" charset="0"/>
              </a:rPr>
              <a:t>135</a:t>
            </a:r>
          </a:p>
        </p:txBody>
      </p:sp>
      <p:sp>
        <p:nvSpPr>
          <p:cNvPr id="313383"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en-US" sz="4000">
                <a:solidFill>
                  <a:srgbClr val="000000"/>
                </a:solidFill>
                <a:latin typeface="Arial" charset="0"/>
              </a:rPr>
              <a:t>Numbers</a:t>
            </a:r>
            <a:endParaRPr lang="en-US">
              <a:solidFill>
                <a:srgbClr val="000000"/>
              </a:solidFill>
              <a:latin typeface="Impact" charset="0"/>
              <a:cs typeface="MS PGothic" charset="0"/>
            </a:endParaRPr>
          </a:p>
        </p:txBody>
      </p:sp>
      <p:sp>
        <p:nvSpPr>
          <p:cNvPr id="313384" name="Oval 108"/>
          <p:cNvSpPr>
            <a:spLocks noChangeArrowheads="1"/>
          </p:cNvSpPr>
          <p:nvPr/>
        </p:nvSpPr>
        <p:spPr bwMode="auto">
          <a:xfrm>
            <a:off x="7162800" y="5718175"/>
            <a:ext cx="914400" cy="1143000"/>
          </a:xfrm>
          <a:prstGeom prst="ellipse">
            <a:avLst/>
          </a:prstGeom>
          <a:noFill/>
          <a:ln w="57150" cap="sq">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390506549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Numbers 28</a:t>
            </a:r>
          </a:p>
        </p:txBody>
      </p:sp>
    </p:spTree>
    <p:extLst>
      <p:ext uri="{BB962C8B-B14F-4D97-AF65-F5344CB8AC3E}">
        <p14:creationId xmlns:p14="http://schemas.microsoft.com/office/powerpoint/2010/main" val="182148609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2" descr="num 28 priest-offering-sacrific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341438"/>
            <a:ext cx="6410325" cy="551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8466" name="Title 1"/>
          <p:cNvSpPr>
            <a:spLocks noGrp="1"/>
          </p:cNvSpPr>
          <p:nvPr>
            <p:ph type="title"/>
          </p:nvPr>
        </p:nvSpPr>
        <p:spPr>
          <a:xfrm>
            <a:off x="-36513" y="125413"/>
            <a:ext cx="9180513" cy="1143000"/>
          </a:xfrm>
        </p:spPr>
        <p:txBody>
          <a:bodyPr/>
          <a:lstStyle/>
          <a:p>
            <a:r>
              <a:rPr lang="en-US" sz="4000" b="1">
                <a:latin typeface="Arial" charset="0"/>
              </a:rPr>
              <a:t>Special Offerings (Num. 28:1-15)</a:t>
            </a:r>
          </a:p>
        </p:txBody>
      </p:sp>
      <p:sp>
        <p:nvSpPr>
          <p:cNvPr id="318467" name="Rectangle 3"/>
          <p:cNvSpPr>
            <a:spLocks noChangeArrowheads="1"/>
          </p:cNvSpPr>
          <p:nvPr/>
        </p:nvSpPr>
        <p:spPr bwMode="auto">
          <a:xfrm>
            <a:off x="6372225" y="1341438"/>
            <a:ext cx="2771775" cy="5516562"/>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000000"/>
              </a:solidFill>
              <a:latin typeface="Times" charset="0"/>
              <a:ea typeface="ＭＳ Ｐゴシック" charset="0"/>
              <a:cs typeface="Times New Roman" charset="0"/>
            </a:endParaRPr>
          </a:p>
        </p:txBody>
      </p:sp>
      <p:sp>
        <p:nvSpPr>
          <p:cNvPr id="5" name="Text Box 8"/>
          <p:cNvSpPr txBox="1">
            <a:spLocks noChangeArrowheads="1"/>
          </p:cNvSpPr>
          <p:nvPr/>
        </p:nvSpPr>
        <p:spPr bwMode="auto">
          <a:xfrm>
            <a:off x="5003800" y="1700213"/>
            <a:ext cx="4106863"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buFont typeface="Wingdings" charset="0"/>
              <a:buChar char="§"/>
            </a:pPr>
            <a:r>
              <a:rPr lang="en-US" sz="2800" b="1">
                <a:solidFill>
                  <a:srgbClr val="800000"/>
                </a:solidFill>
                <a:latin typeface="Tahoma" charset="0"/>
                <a:cs typeface="Times New Roman" charset="0"/>
              </a:rPr>
              <a:t>Introduction (1-2)</a:t>
            </a:r>
          </a:p>
          <a:p>
            <a:pPr defTabSz="914400" eaLnBrk="1" fontAlgn="base" hangingPunct="1">
              <a:spcBef>
                <a:spcPct val="0"/>
              </a:spcBef>
              <a:spcAft>
                <a:spcPct val="0"/>
              </a:spcAft>
              <a:buFont typeface="Wingdings" charset="0"/>
              <a:buChar char="§"/>
            </a:pPr>
            <a:r>
              <a:rPr lang="en-US" sz="2800" b="1">
                <a:solidFill>
                  <a:srgbClr val="800000"/>
                </a:solidFill>
                <a:latin typeface="Tahoma" charset="0"/>
                <a:cs typeface="Times New Roman" charset="0"/>
              </a:rPr>
              <a:t>Daily (3-8)</a:t>
            </a:r>
          </a:p>
          <a:p>
            <a:pPr defTabSz="914400" eaLnBrk="1" fontAlgn="base" hangingPunct="1">
              <a:spcBef>
                <a:spcPct val="0"/>
              </a:spcBef>
              <a:spcAft>
                <a:spcPct val="0"/>
              </a:spcAft>
              <a:buFont typeface="Wingdings" charset="0"/>
              <a:buChar char="§"/>
            </a:pPr>
            <a:r>
              <a:rPr lang="en-US" sz="2800" b="1">
                <a:solidFill>
                  <a:srgbClr val="800000"/>
                </a:solidFill>
                <a:latin typeface="Tahoma" charset="0"/>
                <a:cs typeface="Times New Roman" charset="0"/>
              </a:rPr>
              <a:t>Sabbath (9-10)</a:t>
            </a:r>
          </a:p>
          <a:p>
            <a:pPr defTabSz="914400" eaLnBrk="1" fontAlgn="base" hangingPunct="1">
              <a:spcBef>
                <a:spcPct val="0"/>
              </a:spcBef>
              <a:spcAft>
                <a:spcPct val="0"/>
              </a:spcAft>
              <a:buFont typeface="Wingdings" charset="0"/>
              <a:buChar char="§"/>
            </a:pPr>
            <a:r>
              <a:rPr lang="en-US" sz="2800" b="1">
                <a:solidFill>
                  <a:srgbClr val="800000"/>
                </a:solidFill>
                <a:latin typeface="Tahoma" charset="0"/>
                <a:cs typeface="Times New Roman" charset="0"/>
              </a:rPr>
              <a:t>Monthly (11-15)</a:t>
            </a:r>
          </a:p>
        </p:txBody>
      </p:sp>
    </p:spTree>
    <p:extLst>
      <p:ext uri="{BB962C8B-B14F-4D97-AF65-F5344CB8AC3E}">
        <p14:creationId xmlns:p14="http://schemas.microsoft.com/office/powerpoint/2010/main" val="350146090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Numbers 29</a:t>
            </a:r>
          </a:p>
        </p:txBody>
      </p:sp>
    </p:spTree>
    <p:extLst>
      <p:ext uri="{BB962C8B-B14F-4D97-AF65-F5344CB8AC3E}">
        <p14:creationId xmlns:p14="http://schemas.microsoft.com/office/powerpoint/2010/main" val="4205405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1" descr="exodus-nasa-map-sinai.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8" name="Oval 6"/>
          <p:cNvSpPr>
            <a:spLocks noChangeArrowheads="1"/>
          </p:cNvSpPr>
          <p:nvPr/>
        </p:nvSpPr>
        <p:spPr bwMode="auto">
          <a:xfrm>
            <a:off x="4041775" y="5068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84326" name="Text Box 9"/>
          <p:cNvSpPr txBox="1">
            <a:spLocks noChangeArrowheads="1"/>
          </p:cNvSpPr>
          <p:nvPr/>
        </p:nvSpPr>
        <p:spPr bwMode="auto">
          <a:xfrm>
            <a:off x="3131840" y="4633972"/>
            <a:ext cx="208823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fontAlgn="base">
              <a:spcBef>
                <a:spcPct val="50000"/>
              </a:spcBef>
              <a:spcAft>
                <a:spcPct val="0"/>
              </a:spcAft>
              <a:defRPr/>
            </a:pPr>
            <a:r>
              <a:rPr lang="en-US" sz="2800" dirty="0">
                <a:solidFill>
                  <a:srgbClr val="000000"/>
                </a:solidFill>
                <a:effectLst>
                  <a:glow rad="266700">
                    <a:srgbClr val="FFFFFF">
                      <a:alpha val="75000"/>
                    </a:srgbClr>
                  </a:glow>
                </a:effectLst>
                <a:latin typeface="Arial"/>
                <a:cs typeface="Arial"/>
              </a:rPr>
              <a:t>Mt. Sinai</a:t>
            </a:r>
          </a:p>
        </p:txBody>
      </p:sp>
      <p:sp>
        <p:nvSpPr>
          <p:cNvPr id="178180" name="Rectangle 14"/>
          <p:cNvSpPr>
            <a:spLocks noGrp="1" noChangeArrowheads="1"/>
          </p:cNvSpPr>
          <p:nvPr>
            <p:ph type="title" idx="4294967295"/>
          </p:nvPr>
        </p:nvSpPr>
        <p:spPr>
          <a:xfrm>
            <a:off x="0" y="-26987"/>
            <a:ext cx="9144000" cy="815724"/>
          </a:xfrm>
          <a:solidFill>
            <a:srgbClr val="000000"/>
          </a:solidFill>
          <a:ln>
            <a:noFill/>
          </a:ln>
        </p:spPr>
        <p:txBody>
          <a:bodyPr vert="horz" wrap="square" lIns="91440" tIns="45720" rIns="91440" bIns="45720" numCol="1" anchor="ctr" anchorCtr="0" compatLnSpc="1">
            <a:prstTxWarp prst="textNoShape">
              <a:avLst/>
            </a:prstTxWarp>
          </a:bodyPr>
          <a:lstStyle/>
          <a:p>
            <a:pPr eaLnBrk="1" hangingPunct="1"/>
            <a:r>
              <a:rPr lang="en-US" b="1">
                <a:effectLst>
                  <a:glow rad="101600">
                    <a:schemeClr val="tx1">
                      <a:alpha val="97000"/>
                    </a:schemeClr>
                  </a:glow>
                </a:effectLst>
                <a:latin typeface="Arial" charset="0"/>
              </a:rPr>
              <a:t>Geographical Start of Numbers</a:t>
            </a:r>
          </a:p>
        </p:txBody>
      </p:sp>
      <p:sp>
        <p:nvSpPr>
          <p:cNvPr id="18" name="Text Box 9"/>
          <p:cNvSpPr txBox="1">
            <a:spLocks noChangeArrowheads="1"/>
          </p:cNvSpPr>
          <p:nvPr/>
        </p:nvSpPr>
        <p:spPr bwMode="auto">
          <a:xfrm>
            <a:off x="2843808" y="3861048"/>
            <a:ext cx="252028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fontAlgn="base">
              <a:spcBef>
                <a:spcPct val="50000"/>
              </a:spcBef>
              <a:spcAft>
                <a:spcPct val="0"/>
              </a:spcAft>
              <a:defRPr/>
            </a:pPr>
            <a:r>
              <a:rPr lang="en-US" sz="2800" dirty="0">
                <a:solidFill>
                  <a:srgbClr val="000000"/>
                </a:solidFill>
                <a:effectLst>
                  <a:glow rad="266700">
                    <a:srgbClr val="FFFFFF">
                      <a:alpha val="75000"/>
                    </a:srgbClr>
                  </a:glow>
                </a:effectLst>
                <a:latin typeface="Arial"/>
                <a:cs typeface="Arial"/>
              </a:rPr>
              <a:t>• </a:t>
            </a:r>
            <a:r>
              <a:rPr lang="en-US" sz="2800" dirty="0" err="1">
                <a:solidFill>
                  <a:srgbClr val="000000"/>
                </a:solidFill>
                <a:effectLst>
                  <a:glow rad="266700">
                    <a:srgbClr val="FFFFFF">
                      <a:alpha val="75000"/>
                    </a:srgbClr>
                  </a:glow>
                </a:effectLst>
                <a:latin typeface="Arial"/>
                <a:cs typeface="Arial"/>
              </a:rPr>
              <a:t>Rephidim</a:t>
            </a:r>
            <a:endParaRPr lang="en-US" sz="2800" dirty="0">
              <a:solidFill>
                <a:srgbClr val="000000"/>
              </a:solidFill>
              <a:effectLst>
                <a:glow rad="266700">
                  <a:srgbClr val="FFFFFF">
                    <a:alpha val="75000"/>
                  </a:srgbClr>
                </a:glow>
              </a:effectLst>
              <a:latin typeface="Arial"/>
              <a:cs typeface="Arial"/>
            </a:endParaRPr>
          </a:p>
        </p:txBody>
      </p:sp>
      <p:sp>
        <p:nvSpPr>
          <p:cNvPr id="19" name="Text Box 9"/>
          <p:cNvSpPr txBox="1">
            <a:spLocks noChangeArrowheads="1"/>
          </p:cNvSpPr>
          <p:nvPr/>
        </p:nvSpPr>
        <p:spPr bwMode="auto">
          <a:xfrm>
            <a:off x="1331640" y="1876037"/>
            <a:ext cx="252028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fontAlgn="base">
              <a:spcBef>
                <a:spcPct val="50000"/>
              </a:spcBef>
              <a:spcAft>
                <a:spcPct val="0"/>
              </a:spcAft>
              <a:defRPr/>
            </a:pPr>
            <a:r>
              <a:rPr lang="en-US" sz="2800" dirty="0">
                <a:solidFill>
                  <a:srgbClr val="000000"/>
                </a:solidFill>
                <a:effectLst>
                  <a:glow rad="266700">
                    <a:srgbClr val="FFFFFF">
                      <a:alpha val="75000"/>
                    </a:srgbClr>
                  </a:glow>
                </a:effectLst>
                <a:latin typeface="Arial"/>
                <a:cs typeface="Arial"/>
              </a:rPr>
              <a:t>• </a:t>
            </a:r>
            <a:r>
              <a:rPr lang="en-US" sz="2800" dirty="0" err="1">
                <a:solidFill>
                  <a:srgbClr val="000000"/>
                </a:solidFill>
                <a:effectLst>
                  <a:glow rad="266700">
                    <a:srgbClr val="FFFFFF">
                      <a:alpha val="75000"/>
                    </a:srgbClr>
                  </a:glow>
                </a:effectLst>
                <a:latin typeface="Arial"/>
                <a:cs typeface="Arial"/>
              </a:rPr>
              <a:t>Elim</a:t>
            </a:r>
            <a:endParaRPr lang="en-US" sz="2800" dirty="0">
              <a:solidFill>
                <a:srgbClr val="000000"/>
              </a:solidFill>
              <a:effectLst>
                <a:glow rad="266700">
                  <a:srgbClr val="FFFFFF">
                    <a:alpha val="75000"/>
                  </a:srgbClr>
                </a:glow>
              </a:effectLst>
              <a:latin typeface="Arial"/>
              <a:cs typeface="Arial"/>
            </a:endParaRPr>
          </a:p>
        </p:txBody>
      </p:sp>
      <p:sp>
        <p:nvSpPr>
          <p:cNvPr id="20" name="Text Box 9"/>
          <p:cNvSpPr txBox="1">
            <a:spLocks noChangeArrowheads="1"/>
          </p:cNvSpPr>
          <p:nvPr/>
        </p:nvSpPr>
        <p:spPr bwMode="auto">
          <a:xfrm>
            <a:off x="1115616" y="1484784"/>
            <a:ext cx="216024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fontAlgn="base">
              <a:spcBef>
                <a:spcPct val="50000"/>
              </a:spcBef>
              <a:spcAft>
                <a:spcPct val="0"/>
              </a:spcAft>
              <a:defRPr/>
            </a:pPr>
            <a:r>
              <a:rPr lang="en-US" sz="2800" dirty="0">
                <a:solidFill>
                  <a:srgbClr val="000000"/>
                </a:solidFill>
                <a:effectLst>
                  <a:glow rad="266700">
                    <a:srgbClr val="FFFFFF">
                      <a:alpha val="75000"/>
                    </a:srgbClr>
                  </a:glow>
                </a:effectLst>
                <a:latin typeface="Arial"/>
                <a:cs typeface="Arial"/>
              </a:rPr>
              <a:t>• </a:t>
            </a:r>
            <a:r>
              <a:rPr lang="en-US" sz="2800" dirty="0" err="1">
                <a:solidFill>
                  <a:srgbClr val="000000"/>
                </a:solidFill>
                <a:effectLst>
                  <a:glow rad="266700">
                    <a:srgbClr val="FFFFFF">
                      <a:alpha val="75000"/>
                    </a:srgbClr>
                  </a:glow>
                </a:effectLst>
                <a:latin typeface="Arial"/>
                <a:cs typeface="Arial"/>
              </a:rPr>
              <a:t>Marah</a:t>
            </a:r>
            <a:endParaRPr lang="en-US" sz="2800" dirty="0">
              <a:solidFill>
                <a:srgbClr val="000000"/>
              </a:solidFill>
              <a:effectLst>
                <a:glow rad="266700">
                  <a:srgbClr val="FFFFFF">
                    <a:alpha val="75000"/>
                  </a:srgbClr>
                </a:glow>
              </a:effectLst>
              <a:latin typeface="Arial"/>
              <a:cs typeface="Arial"/>
            </a:endParaRPr>
          </a:p>
        </p:txBody>
      </p:sp>
      <p:sp>
        <p:nvSpPr>
          <p:cNvPr id="21" name="Text Box 9"/>
          <p:cNvSpPr txBox="1">
            <a:spLocks noChangeArrowheads="1"/>
          </p:cNvSpPr>
          <p:nvPr/>
        </p:nvSpPr>
        <p:spPr bwMode="auto">
          <a:xfrm>
            <a:off x="1835696" y="2996952"/>
            <a:ext cx="367240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algn="ctr" defTabSz="914400" fontAlgn="base">
              <a:spcBef>
                <a:spcPct val="50000"/>
              </a:spcBef>
              <a:spcAft>
                <a:spcPct val="0"/>
              </a:spcAft>
              <a:defRPr/>
            </a:pPr>
            <a:r>
              <a:rPr lang="en-US" sz="3600" dirty="0">
                <a:solidFill>
                  <a:srgbClr val="000000"/>
                </a:solidFill>
                <a:effectLst>
                  <a:glow rad="266700">
                    <a:srgbClr val="FFFFFF">
                      <a:alpha val="75000"/>
                    </a:srgbClr>
                  </a:glow>
                </a:effectLst>
                <a:latin typeface="Arial"/>
                <a:cs typeface="Arial"/>
              </a:rPr>
              <a:t>Desert of Sin</a:t>
            </a:r>
          </a:p>
        </p:txBody>
      </p:sp>
      <p:sp>
        <p:nvSpPr>
          <p:cNvPr id="25" name="Text Box 9"/>
          <p:cNvSpPr txBox="1">
            <a:spLocks noChangeArrowheads="1"/>
          </p:cNvSpPr>
          <p:nvPr/>
        </p:nvSpPr>
        <p:spPr bwMode="auto">
          <a:xfrm>
            <a:off x="6444208" y="2708920"/>
            <a:ext cx="244827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algn="ctr" defTabSz="914400" fontAlgn="base">
              <a:spcBef>
                <a:spcPct val="50000"/>
              </a:spcBef>
              <a:spcAft>
                <a:spcPct val="0"/>
              </a:spcAft>
              <a:defRPr/>
            </a:pPr>
            <a:r>
              <a:rPr lang="en-US" sz="3600" dirty="0" err="1">
                <a:solidFill>
                  <a:srgbClr val="000000"/>
                </a:solidFill>
                <a:effectLst>
                  <a:glow rad="266700">
                    <a:srgbClr val="FFFFFF">
                      <a:alpha val="75000"/>
                    </a:srgbClr>
                  </a:glow>
                </a:effectLst>
                <a:latin typeface="Arial"/>
                <a:cs typeface="Arial"/>
              </a:rPr>
              <a:t>Midian</a:t>
            </a:r>
            <a:endParaRPr lang="en-US" sz="3600" dirty="0">
              <a:solidFill>
                <a:srgbClr val="000000"/>
              </a:solidFill>
              <a:effectLst>
                <a:glow rad="266700">
                  <a:srgbClr val="FFFFFF">
                    <a:alpha val="75000"/>
                  </a:srgbClr>
                </a:glow>
              </a:effectLst>
              <a:latin typeface="Arial"/>
              <a:cs typeface="Arial"/>
            </a:endParaRPr>
          </a:p>
        </p:txBody>
      </p:sp>
    </p:spTree>
    <p:extLst>
      <p:ext uri="{BB962C8B-B14F-4D97-AF65-F5344CB8AC3E}">
        <p14:creationId xmlns:p14="http://schemas.microsoft.com/office/powerpoint/2010/main" val="2049857866"/>
      </p:ext>
    </p:extLst>
  </p:cSld>
  <p:clrMapOvr>
    <a:masterClrMapping/>
  </p:clrMapOvr>
  <p:transition spd="med">
    <p:randomBar dir="vert"/>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2" descr="CALENDAR"/>
          <p:cNvPicPr>
            <a:picLocks noChangeAspect="1" noChangeArrowheads="1"/>
          </p:cNvPicPr>
          <p:nvPr/>
        </p:nvPicPr>
        <p:blipFill>
          <a:blip r:embed="rId2" cstate="screen">
            <a:lum bright="-18000"/>
            <a:extLst>
              <a:ext uri="{28A0092B-C50C-407E-A947-70E740481C1C}">
                <a14:useLocalDpi xmlns:a14="http://schemas.microsoft.com/office/drawing/2010/main"/>
              </a:ext>
            </a:extLst>
          </a:blip>
          <a:srcRect/>
          <a:stretch>
            <a:fillRect/>
          </a:stretch>
        </p:blipFill>
        <p:spPr bwMode="auto">
          <a:xfrm>
            <a:off x="9137650" y="-19050"/>
            <a:ext cx="59245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490"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p:cNvSpPr>
            <a:spLocks noGrp="1"/>
          </p:cNvSpPr>
          <p:nvPr>
            <p:ph type="title"/>
          </p:nvPr>
        </p:nvSpPr>
        <p:spPr>
          <a:xfrm>
            <a:off x="2627313" y="3044825"/>
            <a:ext cx="3816350" cy="1752600"/>
          </a:xfrm>
        </p:spPr>
        <p:txBody>
          <a:bodyPr/>
          <a:lstStyle/>
          <a:p>
            <a:pPr>
              <a:defRPr/>
            </a:pPr>
            <a:r>
              <a:rPr kumimoji="1" lang="en-US" sz="3600" b="1" dirty="0">
                <a:solidFill>
                  <a:schemeClr val="bg1"/>
                </a:solidFill>
                <a:effectLst>
                  <a:outerShdw blurRad="50800" dist="38100" dir="2700000" algn="tl">
                    <a:srgbClr val="000000">
                      <a:alpha val="43000"/>
                    </a:srgbClr>
                  </a:outerShdw>
                </a:effectLst>
                <a:latin typeface="Arial" charset="0"/>
                <a:cs typeface="ＭＳ Ｐゴシック" charset="0"/>
              </a:rPr>
              <a:t>Feasts of Numbers 28–29 (in red)</a:t>
            </a:r>
            <a:endParaRPr lang="en-US" sz="3600" b="1" dirty="0">
              <a:solidFill>
                <a:schemeClr val="bg1"/>
              </a:solidFill>
              <a:effectLst>
                <a:outerShdw blurRad="50800" dist="38100" dir="2700000" algn="tl">
                  <a:srgbClr val="000000">
                    <a:alpha val="43000"/>
                  </a:srgbClr>
                </a:outerShdw>
              </a:effectLst>
              <a:latin typeface="Times New Roman" charset="0"/>
              <a:cs typeface="ＭＳ Ｐゴシック" charset="0"/>
            </a:endParaRPr>
          </a:p>
        </p:txBody>
      </p:sp>
      <p:sp>
        <p:nvSpPr>
          <p:cNvPr id="28" name="Rectangle 2"/>
          <p:cNvSpPr txBox="1">
            <a:spLocks noChangeArrowheads="1"/>
          </p:cNvSpPr>
          <p:nvPr/>
        </p:nvSpPr>
        <p:spPr bwMode="auto">
          <a:xfrm>
            <a:off x="457200" y="-152400"/>
            <a:ext cx="8229600" cy="1143000"/>
          </a:xfrm>
          <a:prstGeom prst="rect">
            <a:avLst/>
          </a:prstGeom>
          <a:noFill/>
          <a:ln w="9525">
            <a:noFill/>
            <a:miter lim="800000"/>
            <a:headEnd/>
            <a:tailEnd/>
          </a:ln>
          <a:effectLst/>
        </p:spPr>
        <p:txBody>
          <a:bodyPr anchor="ctr"/>
          <a:lstStyle/>
          <a:p>
            <a:pPr algn="ctr" defTabSz="914400" fontAlgn="base">
              <a:spcBef>
                <a:spcPct val="0"/>
              </a:spcBef>
              <a:spcAft>
                <a:spcPct val="0"/>
              </a:spcAft>
              <a:defRPr/>
            </a:pPr>
            <a:endParaRPr kumimoji="1" lang="en-US" sz="4400" kern="0" dirty="0">
              <a:solidFill>
                <a:srgbClr val="DBBD71"/>
              </a:solidFill>
              <a:effectLst>
                <a:outerShdw blurRad="38100" dist="38100" dir="2700000" algn="tl">
                  <a:srgbClr val="000000"/>
                </a:outerShdw>
              </a:effectLst>
              <a:latin typeface="Arial"/>
              <a:ea typeface="ＭＳ Ｐゴシック" pitchFamily="-111" charset="-128"/>
              <a:cs typeface="ＭＳ Ｐゴシック" pitchFamily="-111" charset="-128"/>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FF00"/>
            </a:solidFill>
            <a:round/>
            <a:headEnd/>
            <a:tailEnd/>
          </a:ln>
        </p:spPr>
        <p:txBody>
          <a:bodyPr wrap="none" anchor="ctr"/>
          <a:lstStyle/>
          <a:p>
            <a:pPr algn="r" defTabSz="914400">
              <a:defRPr/>
            </a:pPr>
            <a:endParaRPr lang="en-US" kern="0">
              <a:solidFill>
                <a:sysClr val="windowText" lastClr="000000"/>
              </a:solidFill>
              <a:latin typeface="Arial Narrow" pitchFamily="34" charset="0"/>
              <a:ea typeface="Times New Roman" charset="0"/>
              <a:cs typeface="Times New Roman" charset="0"/>
            </a:endParaRPr>
          </a:p>
        </p:txBody>
      </p:sp>
      <p:sp>
        <p:nvSpPr>
          <p:cNvPr id="34" name="Text Box 8"/>
          <p:cNvSpPr txBox="1">
            <a:spLocks noChangeArrowheads="1"/>
          </p:cNvSpPr>
          <p:nvPr/>
        </p:nvSpPr>
        <p:spPr bwMode="auto">
          <a:xfrm>
            <a:off x="6553200" y="6172200"/>
            <a:ext cx="24558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1800">
                <a:solidFill>
                  <a:srgbClr val="FFFFFF"/>
                </a:solidFill>
                <a:latin typeface="Tahoma" charset="0"/>
                <a:cs typeface="Times New Roman" charset="0"/>
              </a:rPr>
              <a:t>3 Pilgrimage Feasts</a:t>
            </a:r>
          </a:p>
        </p:txBody>
      </p:sp>
      <p:sp>
        <p:nvSpPr>
          <p:cNvPr id="35" name="Text Box 9"/>
          <p:cNvSpPr txBox="1">
            <a:spLocks noChangeArrowheads="1"/>
          </p:cNvSpPr>
          <p:nvPr/>
        </p:nvSpPr>
        <p:spPr bwMode="auto">
          <a:xfrm>
            <a:off x="5348288" y="838200"/>
            <a:ext cx="2043112"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en-US" b="1">
                <a:solidFill>
                  <a:srgbClr val="0000FF"/>
                </a:solidFill>
                <a:latin typeface="Tahoma" charset="0"/>
                <a:cs typeface="Times New Roman" charset="0"/>
              </a:rPr>
              <a:t>Redemption</a:t>
            </a:r>
          </a:p>
        </p:txBody>
      </p:sp>
      <p:sp>
        <p:nvSpPr>
          <p:cNvPr id="36" name="Text Box 10"/>
          <p:cNvSpPr txBox="1">
            <a:spLocks noChangeArrowheads="1"/>
          </p:cNvSpPr>
          <p:nvPr/>
        </p:nvSpPr>
        <p:spPr bwMode="auto">
          <a:xfrm>
            <a:off x="6532563" y="1295400"/>
            <a:ext cx="1849437"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en-US" b="1">
                <a:solidFill>
                  <a:srgbClr val="0000FF"/>
                </a:solidFill>
                <a:latin typeface="Tahoma" charset="0"/>
                <a:cs typeface="Times New Roman" charset="0"/>
              </a:rPr>
              <a:t>Separation</a:t>
            </a:r>
          </a:p>
        </p:txBody>
      </p:sp>
      <p:sp>
        <p:nvSpPr>
          <p:cNvPr id="37" name="Text Box 11"/>
          <p:cNvSpPr txBox="1">
            <a:spLocks noChangeArrowheads="1"/>
          </p:cNvSpPr>
          <p:nvPr/>
        </p:nvSpPr>
        <p:spPr bwMode="auto">
          <a:xfrm>
            <a:off x="6921500" y="1752600"/>
            <a:ext cx="2146300"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en-US" b="1">
                <a:solidFill>
                  <a:srgbClr val="0000FF"/>
                </a:solidFill>
                <a:latin typeface="Tahoma" charset="0"/>
                <a:cs typeface="Times New Roman" charset="0"/>
              </a:rPr>
              <a:t>Resurrection</a:t>
            </a:r>
          </a:p>
        </p:txBody>
      </p:sp>
      <p:sp>
        <p:nvSpPr>
          <p:cNvPr id="38" name="Text Box 12"/>
          <p:cNvSpPr txBox="1">
            <a:spLocks noChangeArrowheads="1"/>
          </p:cNvSpPr>
          <p:nvPr/>
        </p:nvSpPr>
        <p:spPr bwMode="auto">
          <a:xfrm>
            <a:off x="2024063" y="5867400"/>
            <a:ext cx="1414462"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en-US" b="1">
                <a:solidFill>
                  <a:srgbClr val="0000FF"/>
                </a:solidFill>
                <a:latin typeface="Tahoma" charset="0"/>
                <a:cs typeface="Times New Roman" charset="0"/>
              </a:rPr>
              <a:t>Rapture</a:t>
            </a:r>
          </a:p>
        </p:txBody>
      </p:sp>
      <p:sp>
        <p:nvSpPr>
          <p:cNvPr id="39" name="Text Box 13"/>
          <p:cNvSpPr txBox="1">
            <a:spLocks noChangeArrowheads="1"/>
          </p:cNvSpPr>
          <p:nvPr/>
        </p:nvSpPr>
        <p:spPr bwMode="auto">
          <a:xfrm>
            <a:off x="7675563" y="3276600"/>
            <a:ext cx="1011237"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en-US" b="1">
                <a:solidFill>
                  <a:srgbClr val="0000FF"/>
                </a:solidFill>
                <a:latin typeface="Tahoma" charset="0"/>
                <a:cs typeface="Times New Roman" charset="0"/>
              </a:rPr>
              <a:t>Spirit</a:t>
            </a:r>
          </a:p>
        </p:txBody>
      </p:sp>
      <p:sp>
        <p:nvSpPr>
          <p:cNvPr id="40" name="Text Box 14"/>
          <p:cNvSpPr txBox="1">
            <a:spLocks noChangeArrowheads="1"/>
          </p:cNvSpPr>
          <p:nvPr/>
        </p:nvSpPr>
        <p:spPr bwMode="auto">
          <a:xfrm>
            <a:off x="533400" y="5410200"/>
            <a:ext cx="2000250"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en-US" b="1">
                <a:solidFill>
                  <a:srgbClr val="0000FF"/>
                </a:solidFill>
                <a:latin typeface="Tahoma" charset="0"/>
                <a:cs typeface="Times New Roman" charset="0"/>
              </a:rPr>
              <a:t>Repentance</a:t>
            </a:r>
          </a:p>
        </p:txBody>
      </p:sp>
      <p:sp>
        <p:nvSpPr>
          <p:cNvPr id="41" name="Text Box 15"/>
          <p:cNvSpPr txBox="1">
            <a:spLocks noChangeArrowheads="1"/>
          </p:cNvSpPr>
          <p:nvPr/>
        </p:nvSpPr>
        <p:spPr bwMode="auto">
          <a:xfrm>
            <a:off x="358775" y="4953000"/>
            <a:ext cx="1546225"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en-US" b="1">
                <a:solidFill>
                  <a:srgbClr val="0000FF"/>
                </a:solidFill>
                <a:latin typeface="Tahoma" charset="0"/>
                <a:cs typeface="Times New Roman" charset="0"/>
              </a:rPr>
              <a:t>Kingdom</a:t>
            </a:r>
          </a:p>
        </p:txBody>
      </p:sp>
      <p:sp>
        <p:nvSpPr>
          <p:cNvPr id="42" name="Text Box 16"/>
          <p:cNvSpPr txBox="1">
            <a:spLocks noChangeArrowheads="1"/>
          </p:cNvSpPr>
          <p:nvPr/>
        </p:nvSpPr>
        <p:spPr bwMode="auto">
          <a:xfrm>
            <a:off x="3429000" y="5867400"/>
            <a:ext cx="1524000"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2000" b="1">
                <a:solidFill>
                  <a:srgbClr val="800000"/>
                </a:solidFill>
                <a:latin typeface="Arial" charset="0"/>
                <a:cs typeface="Times New Roman" charset="0"/>
              </a:rPr>
              <a:t>(Trumpets)</a:t>
            </a:r>
          </a:p>
        </p:txBody>
      </p:sp>
      <p:sp>
        <p:nvSpPr>
          <p:cNvPr id="44" name="Text Box 18"/>
          <p:cNvSpPr txBox="1">
            <a:spLocks noChangeArrowheads="1"/>
          </p:cNvSpPr>
          <p:nvPr/>
        </p:nvSpPr>
        <p:spPr bwMode="auto">
          <a:xfrm>
            <a:off x="3983038" y="1327150"/>
            <a:ext cx="2570162" cy="396875"/>
          </a:xfrm>
          <a:prstGeom prst="rect">
            <a:avLst/>
          </a:prstGeom>
          <a:solidFill>
            <a:srgbClr val="FFFFFF"/>
          </a:solidFill>
          <a:ln w="9525">
            <a:noFill/>
            <a:miter lim="800000"/>
            <a:headEnd/>
            <a:tailEnd/>
          </a:ln>
        </p:spPr>
        <p:txBody>
          <a:bodyPr wrap="none">
            <a:spAutoFit/>
          </a:bodyPr>
          <a:lstStyle/>
          <a:p>
            <a:pPr defTabSz="914400">
              <a:defRPr/>
            </a:pPr>
            <a:r>
              <a:rPr lang="en-US" sz="2000" b="1" kern="0" dirty="0">
                <a:solidFill>
                  <a:srgbClr val="800000"/>
                </a:solidFill>
                <a:latin typeface="Arial" charset="0"/>
                <a:ea typeface="Times New Roman" charset="0"/>
                <a:cs typeface="Times New Roman" charset="0"/>
              </a:rPr>
              <a:t>(Unleavened Bread)</a:t>
            </a:r>
          </a:p>
        </p:txBody>
      </p:sp>
      <p:sp>
        <p:nvSpPr>
          <p:cNvPr id="46" name="Text Box 20"/>
          <p:cNvSpPr txBox="1">
            <a:spLocks noChangeArrowheads="1"/>
          </p:cNvSpPr>
          <p:nvPr/>
        </p:nvSpPr>
        <p:spPr bwMode="auto">
          <a:xfrm>
            <a:off x="5395913" y="1736725"/>
            <a:ext cx="1538287" cy="396875"/>
          </a:xfrm>
          <a:prstGeom prst="rect">
            <a:avLst/>
          </a:prstGeom>
          <a:solidFill>
            <a:srgbClr val="FFFFFF"/>
          </a:solidFill>
          <a:ln w="9525">
            <a:noFill/>
            <a:miter lim="800000"/>
            <a:headEnd/>
            <a:tailEnd/>
          </a:ln>
        </p:spPr>
        <p:txBody>
          <a:bodyPr wrap="none">
            <a:spAutoFit/>
          </a:bodyPr>
          <a:lstStyle/>
          <a:p>
            <a:pPr defTabSz="914400">
              <a:defRPr/>
            </a:pPr>
            <a:r>
              <a:rPr lang="en-US" sz="2000" b="1" kern="0" dirty="0">
                <a:solidFill>
                  <a:srgbClr val="800000"/>
                </a:solidFill>
                <a:latin typeface="Arial" charset="0"/>
                <a:ea typeface="Times New Roman" charset="0"/>
                <a:cs typeface="Times New Roman" charset="0"/>
              </a:rPr>
              <a:t>(Firstfruits)</a:t>
            </a:r>
          </a:p>
        </p:txBody>
      </p:sp>
      <p:sp>
        <p:nvSpPr>
          <p:cNvPr id="47" name="Text Box 21"/>
          <p:cNvSpPr txBox="1">
            <a:spLocks noChangeArrowheads="1"/>
          </p:cNvSpPr>
          <p:nvPr/>
        </p:nvSpPr>
        <p:spPr bwMode="auto">
          <a:xfrm>
            <a:off x="5867400" y="3352800"/>
            <a:ext cx="1566863" cy="396875"/>
          </a:xfrm>
          <a:prstGeom prst="rect">
            <a:avLst/>
          </a:prstGeom>
          <a:solidFill>
            <a:srgbClr val="FFFFFF"/>
          </a:solidFill>
          <a:ln w="9525">
            <a:noFill/>
            <a:miter lim="800000"/>
            <a:headEnd/>
            <a:tailEnd/>
          </a:ln>
        </p:spPr>
        <p:txBody>
          <a:bodyPr wrap="none">
            <a:spAutoFit/>
          </a:bodyPr>
          <a:lstStyle/>
          <a:p>
            <a:pPr defTabSz="914400">
              <a:defRPr/>
            </a:pPr>
            <a:r>
              <a:rPr lang="en-US" sz="2000" b="1" kern="0" dirty="0">
                <a:solidFill>
                  <a:srgbClr val="800000"/>
                </a:solidFill>
                <a:latin typeface="Arial" charset="0"/>
                <a:ea typeface="Times New Roman" charset="0"/>
                <a:cs typeface="Times New Roman" charset="0"/>
              </a:rPr>
              <a:t>(Pentecost)</a:t>
            </a:r>
          </a:p>
        </p:txBody>
      </p:sp>
      <p:sp>
        <p:nvSpPr>
          <p:cNvPr id="48" name="Oval 22"/>
          <p:cNvSpPr>
            <a:spLocks noChangeArrowheads="1"/>
          </p:cNvSpPr>
          <p:nvPr/>
        </p:nvSpPr>
        <p:spPr bwMode="auto">
          <a:xfrm>
            <a:off x="5791200" y="3276600"/>
            <a:ext cx="1676400" cy="609600"/>
          </a:xfrm>
          <a:prstGeom prst="ellipse">
            <a:avLst/>
          </a:prstGeom>
          <a:noFill/>
          <a:ln w="38100">
            <a:solidFill>
              <a:srgbClr val="FFFF00"/>
            </a:solidFill>
            <a:round/>
            <a:headEnd/>
            <a:tailEnd/>
          </a:ln>
        </p:spPr>
        <p:txBody>
          <a:bodyPr wrap="none" anchor="ctr"/>
          <a:lstStyle/>
          <a:p>
            <a:pPr algn="r" defTabSz="914400">
              <a:defRPr/>
            </a:pPr>
            <a:endParaRPr lang="en-US" kern="0">
              <a:solidFill>
                <a:sysClr val="windowText" lastClr="000000"/>
              </a:solidFill>
              <a:latin typeface="Arial Narrow" pitchFamily="34" charset="0"/>
              <a:ea typeface="Times New Roman" charset="0"/>
              <a:cs typeface="Times New Roman" charset="0"/>
            </a:endParaRPr>
          </a:p>
        </p:txBody>
      </p:sp>
      <p:sp>
        <p:nvSpPr>
          <p:cNvPr id="49" name="Text Box 23"/>
          <p:cNvSpPr txBox="1">
            <a:spLocks noChangeArrowheads="1"/>
          </p:cNvSpPr>
          <p:nvPr/>
        </p:nvSpPr>
        <p:spPr bwMode="auto">
          <a:xfrm>
            <a:off x="8153400" y="152400"/>
            <a:ext cx="698500" cy="461963"/>
          </a:xfrm>
          <a:prstGeom prst="rect">
            <a:avLst/>
          </a:prstGeom>
          <a:solidFill>
            <a:srgbClr val="000000"/>
          </a:solidFill>
          <a:ln w="12700" cap="sq">
            <a:noFill/>
            <a:miter lim="800000"/>
            <a:headEnd type="none" w="sm" len="sm"/>
            <a:tailEnd type="none" w="sm" len="sm"/>
          </a:ln>
        </p:spPr>
        <p:txBody>
          <a:bodyPr wrap="none">
            <a:spAutoFit/>
          </a:bodyPr>
          <a:lstStyle/>
          <a:p>
            <a:pPr defTabSz="914400">
              <a:defRPr/>
            </a:pPr>
            <a:r>
              <a:rPr lang="en-US" sz="2400" b="1" kern="0" dirty="0">
                <a:solidFill>
                  <a:srgbClr val="FFFFFF"/>
                </a:solidFill>
                <a:latin typeface="Arial" charset="0"/>
                <a:ea typeface="Times New Roman" charset="0"/>
                <a:cs typeface="Times New Roman" charset="0"/>
              </a:rPr>
              <a:t>180</a:t>
            </a:r>
          </a:p>
        </p:txBody>
      </p:sp>
      <p:sp>
        <p:nvSpPr>
          <p:cNvPr id="51" name="Text Box 18"/>
          <p:cNvSpPr txBox="1">
            <a:spLocks noChangeArrowheads="1"/>
          </p:cNvSpPr>
          <p:nvPr/>
        </p:nvSpPr>
        <p:spPr bwMode="auto">
          <a:xfrm>
            <a:off x="3836988" y="914400"/>
            <a:ext cx="1497012"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2000" b="1">
                <a:solidFill>
                  <a:srgbClr val="800000"/>
                </a:solidFill>
                <a:latin typeface="Arial" charset="0"/>
                <a:cs typeface="Times New Roman" charset="0"/>
              </a:rPr>
              <a:t>(Passover)</a:t>
            </a:r>
          </a:p>
        </p:txBody>
      </p:sp>
      <p:sp>
        <p:nvSpPr>
          <p:cNvPr id="45" name="Oval 19"/>
          <p:cNvSpPr>
            <a:spLocks noChangeArrowheads="1"/>
          </p:cNvSpPr>
          <p:nvPr/>
        </p:nvSpPr>
        <p:spPr bwMode="auto">
          <a:xfrm>
            <a:off x="3733800" y="838200"/>
            <a:ext cx="1600200" cy="533400"/>
          </a:xfrm>
          <a:prstGeom prst="ellipse">
            <a:avLst/>
          </a:prstGeom>
          <a:noFill/>
          <a:ln w="38100">
            <a:solidFill>
              <a:srgbClr val="FFFF00"/>
            </a:solidFill>
            <a:round/>
            <a:headEnd/>
            <a:tailEnd/>
          </a:ln>
        </p:spPr>
        <p:txBody>
          <a:bodyPr wrap="none" anchor="ctr"/>
          <a:lstStyle/>
          <a:p>
            <a:pPr algn="r" defTabSz="914400">
              <a:defRPr/>
            </a:pPr>
            <a:endParaRPr lang="en-US" kern="0">
              <a:solidFill>
                <a:sysClr val="windowText" lastClr="000000"/>
              </a:solidFill>
              <a:latin typeface="Arial Narrow" pitchFamily="34" charset="0"/>
              <a:ea typeface="Times New Roman" charset="0"/>
              <a:cs typeface="Times New Roman" charset="0"/>
            </a:endParaRPr>
          </a:p>
        </p:txBody>
      </p:sp>
      <p:sp>
        <p:nvSpPr>
          <p:cNvPr id="52" name="Text Box 16"/>
          <p:cNvSpPr txBox="1">
            <a:spLocks noChangeArrowheads="1"/>
          </p:cNvSpPr>
          <p:nvPr/>
        </p:nvSpPr>
        <p:spPr bwMode="auto">
          <a:xfrm>
            <a:off x="1866900" y="5029200"/>
            <a:ext cx="2781300" cy="396875"/>
          </a:xfrm>
          <a:prstGeom prst="rect">
            <a:avLst/>
          </a:prstGeom>
          <a:solidFill>
            <a:srgbClr val="FFFFFF"/>
          </a:solidFill>
          <a:ln w="9525">
            <a:noFill/>
            <a:miter lim="800000"/>
            <a:headEnd/>
            <a:tailEnd/>
          </a:ln>
        </p:spPr>
        <p:txBody>
          <a:bodyPr wrap="none">
            <a:spAutoFit/>
          </a:bodyPr>
          <a:lstStyle/>
          <a:p>
            <a:pPr defTabSz="914400">
              <a:defRPr/>
            </a:pPr>
            <a:r>
              <a:rPr lang="en-US" sz="2000" b="1" kern="0" dirty="0">
                <a:solidFill>
                  <a:srgbClr val="800000"/>
                </a:solidFill>
                <a:latin typeface="Arial" charset="0"/>
                <a:ea typeface="Times New Roman" charset="0"/>
                <a:cs typeface="Times New Roman" charset="0"/>
              </a:rPr>
              <a:t>(Tabernacles/Booths)</a:t>
            </a:r>
          </a:p>
        </p:txBody>
      </p:sp>
      <p:sp>
        <p:nvSpPr>
          <p:cNvPr id="53" name="Text Box 16"/>
          <p:cNvSpPr txBox="1">
            <a:spLocks noChangeArrowheads="1"/>
          </p:cNvSpPr>
          <p:nvPr/>
        </p:nvSpPr>
        <p:spPr bwMode="auto">
          <a:xfrm>
            <a:off x="2514600" y="5446713"/>
            <a:ext cx="2549525"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2000" b="1">
                <a:solidFill>
                  <a:srgbClr val="800000"/>
                </a:solidFill>
                <a:latin typeface="Arial" charset="0"/>
                <a:cs typeface="Times New Roman" charset="0"/>
              </a:rPr>
              <a:t>(Day of Atonement)</a:t>
            </a:r>
          </a:p>
        </p:txBody>
      </p:sp>
      <p:sp>
        <p:nvSpPr>
          <p:cNvPr id="31" name="Oval 5"/>
          <p:cNvSpPr>
            <a:spLocks noChangeArrowheads="1"/>
          </p:cNvSpPr>
          <p:nvPr/>
        </p:nvSpPr>
        <p:spPr bwMode="auto">
          <a:xfrm>
            <a:off x="1828800" y="4953000"/>
            <a:ext cx="2895600" cy="533400"/>
          </a:xfrm>
          <a:prstGeom prst="ellipse">
            <a:avLst/>
          </a:prstGeom>
          <a:noFill/>
          <a:ln w="38100">
            <a:solidFill>
              <a:srgbClr val="FFFF00"/>
            </a:solidFill>
            <a:round/>
            <a:headEnd/>
            <a:tailEnd/>
          </a:ln>
        </p:spPr>
        <p:txBody>
          <a:bodyPr wrap="none" anchor="ctr"/>
          <a:lstStyle/>
          <a:p>
            <a:pPr algn="r" defTabSz="914400">
              <a:defRPr/>
            </a:pPr>
            <a:endParaRPr lang="en-US" kern="0">
              <a:solidFill>
                <a:sysClr val="windowText" lastClr="000000"/>
              </a:solidFill>
              <a:latin typeface="Arial Narrow" pitchFamily="34" charset="0"/>
              <a:ea typeface="Times New Roman" charset="0"/>
              <a:cs typeface="Times New Roman" charset="0"/>
            </a:endParaRPr>
          </a:p>
        </p:txBody>
      </p:sp>
    </p:spTree>
    <p:extLst>
      <p:ext uri="{BB962C8B-B14F-4D97-AF65-F5344CB8AC3E}">
        <p14:creationId xmlns:p14="http://schemas.microsoft.com/office/powerpoint/2010/main" val="11471767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dissolve">
                                      <p:cBhvr>
                                        <p:cTn id="12" dur="500"/>
                                        <p:tgtEl>
                                          <p:spTgt spid="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dissolve">
                                      <p:cBhvr>
                                        <p:cTn id="17" dur="500"/>
                                        <p:tgtEl>
                                          <p:spTgt spid="4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dissolve">
                                      <p:cBhvr>
                                        <p:cTn id="22" dur="500"/>
                                        <p:tgtEl>
                                          <p:spTgt spid="4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dissolve">
                                      <p:cBhvr>
                                        <p:cTn id="27" dur="500"/>
                                        <p:tgtEl>
                                          <p:spTgt spid="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dissolve">
                                      <p:cBhvr>
                                        <p:cTn id="32" dur="500"/>
                                        <p:tgtEl>
                                          <p:spTgt spid="5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dissolve">
                                      <p:cBhvr>
                                        <p:cTn id="37" dur="500"/>
                                        <p:tgtEl>
                                          <p:spTgt spid="5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edge">
                                      <p:cBhvr>
                                        <p:cTn id="42" dur="2000"/>
                                        <p:tgtEl>
                                          <p:spTgt spid="34"/>
                                        </p:tgtEl>
                                      </p:cBhvr>
                                    </p:animEffect>
                                  </p:childTnLst>
                                </p:cTn>
                              </p:par>
                              <p:par>
                                <p:cTn id="43" presetID="2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edge">
                                      <p:cBhvr>
                                        <p:cTn id="45" dur="2000"/>
                                        <p:tgtEl>
                                          <p:spTgt spid="3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0" presetClass="entr" presetSubtype="0"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edge">
                                      <p:cBhvr>
                                        <p:cTn id="50" dur="2000"/>
                                        <p:tgtEl>
                                          <p:spTgt spid="4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0"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edge">
                                      <p:cBhvr>
                                        <p:cTn id="55" dur="2000"/>
                                        <p:tgtEl>
                                          <p:spTgt spid="4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0"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edge">
                                      <p:cBhvr>
                                        <p:cTn id="60" dur="2000"/>
                                        <p:tgtEl>
                                          <p:spTgt spid="31"/>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35"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2000"/>
                                        <p:tgtEl>
                                          <p:spTgt spid="35"/>
                                        </p:tgtEl>
                                      </p:cBhvr>
                                    </p:animEffect>
                                    <p:anim calcmode="lin" valueType="num">
                                      <p:cBhvr>
                                        <p:cTn id="66" dur="2000" fill="hold"/>
                                        <p:tgtEl>
                                          <p:spTgt spid="35"/>
                                        </p:tgtEl>
                                        <p:attrNameLst>
                                          <p:attrName>style.rotation</p:attrName>
                                        </p:attrNameLst>
                                      </p:cBhvr>
                                      <p:tavLst>
                                        <p:tav tm="0">
                                          <p:val>
                                            <p:fltVal val="720"/>
                                          </p:val>
                                        </p:tav>
                                        <p:tav tm="100000">
                                          <p:val>
                                            <p:fltVal val="0"/>
                                          </p:val>
                                        </p:tav>
                                      </p:tavLst>
                                    </p:anim>
                                    <p:anim calcmode="lin" valueType="num">
                                      <p:cBhvr>
                                        <p:cTn id="67" dur="2000" fill="hold"/>
                                        <p:tgtEl>
                                          <p:spTgt spid="35"/>
                                        </p:tgtEl>
                                        <p:attrNameLst>
                                          <p:attrName>ppt_h</p:attrName>
                                        </p:attrNameLst>
                                      </p:cBhvr>
                                      <p:tavLst>
                                        <p:tav tm="0">
                                          <p:val>
                                            <p:fltVal val="0"/>
                                          </p:val>
                                        </p:tav>
                                        <p:tav tm="100000">
                                          <p:val>
                                            <p:strVal val="#ppt_h"/>
                                          </p:val>
                                        </p:tav>
                                      </p:tavLst>
                                    </p:anim>
                                    <p:anim calcmode="lin" valueType="num">
                                      <p:cBhvr>
                                        <p:cTn id="68" dur="2000" fill="hold"/>
                                        <p:tgtEl>
                                          <p:spTgt spid="35"/>
                                        </p:tgtEl>
                                        <p:attrNameLst>
                                          <p:attrName>ppt_w</p:attrName>
                                        </p:attrNameLst>
                                      </p:cBhvr>
                                      <p:tavLst>
                                        <p:tav tm="0">
                                          <p:val>
                                            <p:fltVal val="0"/>
                                          </p:val>
                                        </p:tav>
                                        <p:tav tm="100000">
                                          <p:val>
                                            <p:strVal val="#ppt_w"/>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5" presetClass="entr" presetSubtype="0" fill="hold" grpId="0" nodeType="click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2000"/>
                                        <p:tgtEl>
                                          <p:spTgt spid="36"/>
                                        </p:tgtEl>
                                      </p:cBhvr>
                                    </p:animEffect>
                                    <p:anim calcmode="lin" valueType="num">
                                      <p:cBhvr>
                                        <p:cTn id="74" dur="2000" fill="hold"/>
                                        <p:tgtEl>
                                          <p:spTgt spid="36"/>
                                        </p:tgtEl>
                                        <p:attrNameLst>
                                          <p:attrName>style.rotation</p:attrName>
                                        </p:attrNameLst>
                                      </p:cBhvr>
                                      <p:tavLst>
                                        <p:tav tm="0">
                                          <p:val>
                                            <p:fltVal val="720"/>
                                          </p:val>
                                        </p:tav>
                                        <p:tav tm="100000">
                                          <p:val>
                                            <p:fltVal val="0"/>
                                          </p:val>
                                        </p:tav>
                                      </p:tavLst>
                                    </p:anim>
                                    <p:anim calcmode="lin" valueType="num">
                                      <p:cBhvr>
                                        <p:cTn id="75" dur="2000" fill="hold"/>
                                        <p:tgtEl>
                                          <p:spTgt spid="36"/>
                                        </p:tgtEl>
                                        <p:attrNameLst>
                                          <p:attrName>ppt_h</p:attrName>
                                        </p:attrNameLst>
                                      </p:cBhvr>
                                      <p:tavLst>
                                        <p:tav tm="0">
                                          <p:val>
                                            <p:fltVal val="0"/>
                                          </p:val>
                                        </p:tav>
                                        <p:tav tm="100000">
                                          <p:val>
                                            <p:strVal val="#ppt_h"/>
                                          </p:val>
                                        </p:tav>
                                      </p:tavLst>
                                    </p:anim>
                                    <p:anim calcmode="lin" valueType="num">
                                      <p:cBhvr>
                                        <p:cTn id="76" dur="2000" fill="hold"/>
                                        <p:tgtEl>
                                          <p:spTgt spid="36"/>
                                        </p:tgtEl>
                                        <p:attrNameLst>
                                          <p:attrName>ppt_w</p:attrName>
                                        </p:attrNameLst>
                                      </p:cBhvr>
                                      <p:tavLst>
                                        <p:tav tm="0">
                                          <p:val>
                                            <p:fltVal val="0"/>
                                          </p:val>
                                        </p:tav>
                                        <p:tav tm="100000">
                                          <p:val>
                                            <p:strVal val="#ppt_w"/>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5" presetClass="entr" presetSubtype="0"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fade">
                                      <p:cBhvr>
                                        <p:cTn id="81" dur="2000"/>
                                        <p:tgtEl>
                                          <p:spTgt spid="37"/>
                                        </p:tgtEl>
                                      </p:cBhvr>
                                    </p:animEffect>
                                    <p:anim calcmode="lin" valueType="num">
                                      <p:cBhvr>
                                        <p:cTn id="82" dur="2000" fill="hold"/>
                                        <p:tgtEl>
                                          <p:spTgt spid="37"/>
                                        </p:tgtEl>
                                        <p:attrNameLst>
                                          <p:attrName>style.rotation</p:attrName>
                                        </p:attrNameLst>
                                      </p:cBhvr>
                                      <p:tavLst>
                                        <p:tav tm="0">
                                          <p:val>
                                            <p:fltVal val="720"/>
                                          </p:val>
                                        </p:tav>
                                        <p:tav tm="100000">
                                          <p:val>
                                            <p:fltVal val="0"/>
                                          </p:val>
                                        </p:tav>
                                      </p:tavLst>
                                    </p:anim>
                                    <p:anim calcmode="lin" valueType="num">
                                      <p:cBhvr>
                                        <p:cTn id="83" dur="2000" fill="hold"/>
                                        <p:tgtEl>
                                          <p:spTgt spid="37"/>
                                        </p:tgtEl>
                                        <p:attrNameLst>
                                          <p:attrName>ppt_h</p:attrName>
                                        </p:attrNameLst>
                                      </p:cBhvr>
                                      <p:tavLst>
                                        <p:tav tm="0">
                                          <p:val>
                                            <p:fltVal val="0"/>
                                          </p:val>
                                        </p:tav>
                                        <p:tav tm="100000">
                                          <p:val>
                                            <p:strVal val="#ppt_h"/>
                                          </p:val>
                                        </p:tav>
                                      </p:tavLst>
                                    </p:anim>
                                    <p:anim calcmode="lin" valueType="num">
                                      <p:cBhvr>
                                        <p:cTn id="84" dur="2000" fill="hold"/>
                                        <p:tgtEl>
                                          <p:spTgt spid="37"/>
                                        </p:tgtEl>
                                        <p:attrNameLst>
                                          <p:attrName>ppt_w</p:attrName>
                                        </p:attrNameLst>
                                      </p:cBhvr>
                                      <p:tavLst>
                                        <p:tav tm="0">
                                          <p:val>
                                            <p:fltVal val="0"/>
                                          </p:val>
                                        </p:tav>
                                        <p:tav tm="100000">
                                          <p:val>
                                            <p:strVal val="#ppt_w"/>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35" presetClass="entr" presetSubtype="0" fill="hold" grpId="0" nodeType="clickEffect">
                                  <p:stCondLst>
                                    <p:cond delay="0"/>
                                  </p:stCondLst>
                                  <p:childTnLst>
                                    <p:set>
                                      <p:cBhvr>
                                        <p:cTn id="88" dur="1" fill="hold">
                                          <p:stCondLst>
                                            <p:cond delay="0"/>
                                          </p:stCondLst>
                                        </p:cTn>
                                        <p:tgtEl>
                                          <p:spTgt spid="39"/>
                                        </p:tgtEl>
                                        <p:attrNameLst>
                                          <p:attrName>style.visibility</p:attrName>
                                        </p:attrNameLst>
                                      </p:cBhvr>
                                      <p:to>
                                        <p:strVal val="visible"/>
                                      </p:to>
                                    </p:set>
                                    <p:animEffect transition="in" filter="fade">
                                      <p:cBhvr>
                                        <p:cTn id="89" dur="2000"/>
                                        <p:tgtEl>
                                          <p:spTgt spid="39"/>
                                        </p:tgtEl>
                                      </p:cBhvr>
                                    </p:animEffect>
                                    <p:anim calcmode="lin" valueType="num">
                                      <p:cBhvr>
                                        <p:cTn id="90" dur="2000" fill="hold"/>
                                        <p:tgtEl>
                                          <p:spTgt spid="39"/>
                                        </p:tgtEl>
                                        <p:attrNameLst>
                                          <p:attrName>style.rotation</p:attrName>
                                        </p:attrNameLst>
                                      </p:cBhvr>
                                      <p:tavLst>
                                        <p:tav tm="0">
                                          <p:val>
                                            <p:fltVal val="720"/>
                                          </p:val>
                                        </p:tav>
                                        <p:tav tm="100000">
                                          <p:val>
                                            <p:fltVal val="0"/>
                                          </p:val>
                                        </p:tav>
                                      </p:tavLst>
                                    </p:anim>
                                    <p:anim calcmode="lin" valueType="num">
                                      <p:cBhvr>
                                        <p:cTn id="91" dur="2000" fill="hold"/>
                                        <p:tgtEl>
                                          <p:spTgt spid="39"/>
                                        </p:tgtEl>
                                        <p:attrNameLst>
                                          <p:attrName>ppt_h</p:attrName>
                                        </p:attrNameLst>
                                      </p:cBhvr>
                                      <p:tavLst>
                                        <p:tav tm="0">
                                          <p:val>
                                            <p:fltVal val="0"/>
                                          </p:val>
                                        </p:tav>
                                        <p:tav tm="100000">
                                          <p:val>
                                            <p:strVal val="#ppt_h"/>
                                          </p:val>
                                        </p:tav>
                                      </p:tavLst>
                                    </p:anim>
                                    <p:anim calcmode="lin" valueType="num">
                                      <p:cBhvr>
                                        <p:cTn id="92" dur="2000" fill="hold"/>
                                        <p:tgtEl>
                                          <p:spTgt spid="39"/>
                                        </p:tgtEl>
                                        <p:attrNameLst>
                                          <p:attrName>ppt_w</p:attrName>
                                        </p:attrNameLst>
                                      </p:cBhvr>
                                      <p:tavLst>
                                        <p:tav tm="0">
                                          <p:val>
                                            <p:fltVal val="0"/>
                                          </p:val>
                                        </p:tav>
                                        <p:tav tm="100000">
                                          <p:val>
                                            <p:strVal val="#ppt_w"/>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35" presetClass="entr" presetSubtype="0" fill="hold" grpId="0" nodeType="click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fade">
                                      <p:cBhvr>
                                        <p:cTn id="97" dur="2000"/>
                                        <p:tgtEl>
                                          <p:spTgt spid="38"/>
                                        </p:tgtEl>
                                      </p:cBhvr>
                                    </p:animEffect>
                                    <p:anim calcmode="lin" valueType="num">
                                      <p:cBhvr>
                                        <p:cTn id="98" dur="2000" fill="hold"/>
                                        <p:tgtEl>
                                          <p:spTgt spid="38"/>
                                        </p:tgtEl>
                                        <p:attrNameLst>
                                          <p:attrName>style.rotation</p:attrName>
                                        </p:attrNameLst>
                                      </p:cBhvr>
                                      <p:tavLst>
                                        <p:tav tm="0">
                                          <p:val>
                                            <p:fltVal val="720"/>
                                          </p:val>
                                        </p:tav>
                                        <p:tav tm="100000">
                                          <p:val>
                                            <p:fltVal val="0"/>
                                          </p:val>
                                        </p:tav>
                                      </p:tavLst>
                                    </p:anim>
                                    <p:anim calcmode="lin" valueType="num">
                                      <p:cBhvr>
                                        <p:cTn id="99" dur="2000" fill="hold"/>
                                        <p:tgtEl>
                                          <p:spTgt spid="38"/>
                                        </p:tgtEl>
                                        <p:attrNameLst>
                                          <p:attrName>ppt_h</p:attrName>
                                        </p:attrNameLst>
                                      </p:cBhvr>
                                      <p:tavLst>
                                        <p:tav tm="0">
                                          <p:val>
                                            <p:fltVal val="0"/>
                                          </p:val>
                                        </p:tav>
                                        <p:tav tm="100000">
                                          <p:val>
                                            <p:strVal val="#ppt_h"/>
                                          </p:val>
                                        </p:tav>
                                      </p:tavLst>
                                    </p:anim>
                                    <p:anim calcmode="lin" valueType="num">
                                      <p:cBhvr>
                                        <p:cTn id="100" dur="2000" fill="hold"/>
                                        <p:tgtEl>
                                          <p:spTgt spid="38"/>
                                        </p:tgtEl>
                                        <p:attrNameLst>
                                          <p:attrName>ppt_w</p:attrName>
                                        </p:attrNameLst>
                                      </p:cBhvr>
                                      <p:tavLst>
                                        <p:tav tm="0">
                                          <p:val>
                                            <p:fltVal val="0"/>
                                          </p:val>
                                        </p:tav>
                                        <p:tav tm="100000">
                                          <p:val>
                                            <p:strVal val="#ppt_w"/>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35" presetClass="entr" presetSubtype="0" fill="hold" grpId="0" nodeType="clickEffect">
                                  <p:stCondLst>
                                    <p:cond delay="0"/>
                                  </p:stCondLst>
                                  <p:childTnLst>
                                    <p:set>
                                      <p:cBhvr>
                                        <p:cTn id="104" dur="1" fill="hold">
                                          <p:stCondLst>
                                            <p:cond delay="0"/>
                                          </p:stCondLst>
                                        </p:cTn>
                                        <p:tgtEl>
                                          <p:spTgt spid="40"/>
                                        </p:tgtEl>
                                        <p:attrNameLst>
                                          <p:attrName>style.visibility</p:attrName>
                                        </p:attrNameLst>
                                      </p:cBhvr>
                                      <p:to>
                                        <p:strVal val="visible"/>
                                      </p:to>
                                    </p:set>
                                    <p:animEffect transition="in" filter="fade">
                                      <p:cBhvr>
                                        <p:cTn id="105" dur="2000"/>
                                        <p:tgtEl>
                                          <p:spTgt spid="40"/>
                                        </p:tgtEl>
                                      </p:cBhvr>
                                    </p:animEffect>
                                    <p:anim calcmode="lin" valueType="num">
                                      <p:cBhvr>
                                        <p:cTn id="106" dur="2000" fill="hold"/>
                                        <p:tgtEl>
                                          <p:spTgt spid="40"/>
                                        </p:tgtEl>
                                        <p:attrNameLst>
                                          <p:attrName>style.rotation</p:attrName>
                                        </p:attrNameLst>
                                      </p:cBhvr>
                                      <p:tavLst>
                                        <p:tav tm="0">
                                          <p:val>
                                            <p:fltVal val="720"/>
                                          </p:val>
                                        </p:tav>
                                        <p:tav tm="100000">
                                          <p:val>
                                            <p:fltVal val="0"/>
                                          </p:val>
                                        </p:tav>
                                      </p:tavLst>
                                    </p:anim>
                                    <p:anim calcmode="lin" valueType="num">
                                      <p:cBhvr>
                                        <p:cTn id="107" dur="2000" fill="hold"/>
                                        <p:tgtEl>
                                          <p:spTgt spid="40"/>
                                        </p:tgtEl>
                                        <p:attrNameLst>
                                          <p:attrName>ppt_h</p:attrName>
                                        </p:attrNameLst>
                                      </p:cBhvr>
                                      <p:tavLst>
                                        <p:tav tm="0">
                                          <p:val>
                                            <p:fltVal val="0"/>
                                          </p:val>
                                        </p:tav>
                                        <p:tav tm="100000">
                                          <p:val>
                                            <p:strVal val="#ppt_h"/>
                                          </p:val>
                                        </p:tav>
                                      </p:tavLst>
                                    </p:anim>
                                    <p:anim calcmode="lin" valueType="num">
                                      <p:cBhvr>
                                        <p:cTn id="108" dur="2000" fill="hold"/>
                                        <p:tgtEl>
                                          <p:spTgt spid="40"/>
                                        </p:tgtEl>
                                        <p:attrNameLst>
                                          <p:attrName>ppt_w</p:attrName>
                                        </p:attrNameLst>
                                      </p:cBhvr>
                                      <p:tavLst>
                                        <p:tav tm="0">
                                          <p:val>
                                            <p:fltVal val="0"/>
                                          </p:val>
                                        </p:tav>
                                        <p:tav tm="100000">
                                          <p:val>
                                            <p:strVal val="#ppt_w"/>
                                          </p:val>
                                        </p:tav>
                                      </p:tavLst>
                                    </p:anim>
                                  </p:childTnLst>
                                </p:cTn>
                              </p:par>
                            </p:childTnLst>
                          </p:cTn>
                        </p:par>
                      </p:childTnLst>
                    </p:cTn>
                  </p:par>
                  <p:par>
                    <p:cTn id="109" fill="hold" nodeType="clickPar">
                      <p:stCondLst>
                        <p:cond delay="indefinite"/>
                      </p:stCondLst>
                      <p:childTnLst>
                        <p:par>
                          <p:cTn id="110" fill="hold" nodeType="withGroup">
                            <p:stCondLst>
                              <p:cond delay="0"/>
                            </p:stCondLst>
                            <p:childTnLst>
                              <p:par>
                                <p:cTn id="111" presetID="35" presetClass="entr" presetSubtype="0" fill="hold" grpId="0" nodeType="clickEffect">
                                  <p:stCondLst>
                                    <p:cond delay="0"/>
                                  </p:stCondLst>
                                  <p:childTnLst>
                                    <p:set>
                                      <p:cBhvr>
                                        <p:cTn id="112" dur="1" fill="hold">
                                          <p:stCondLst>
                                            <p:cond delay="0"/>
                                          </p:stCondLst>
                                        </p:cTn>
                                        <p:tgtEl>
                                          <p:spTgt spid="41"/>
                                        </p:tgtEl>
                                        <p:attrNameLst>
                                          <p:attrName>style.visibility</p:attrName>
                                        </p:attrNameLst>
                                      </p:cBhvr>
                                      <p:to>
                                        <p:strVal val="visible"/>
                                      </p:to>
                                    </p:set>
                                    <p:animEffect transition="in" filter="fade">
                                      <p:cBhvr>
                                        <p:cTn id="113" dur="2000"/>
                                        <p:tgtEl>
                                          <p:spTgt spid="41"/>
                                        </p:tgtEl>
                                      </p:cBhvr>
                                    </p:animEffect>
                                    <p:anim calcmode="lin" valueType="num">
                                      <p:cBhvr>
                                        <p:cTn id="114" dur="2000" fill="hold"/>
                                        <p:tgtEl>
                                          <p:spTgt spid="41"/>
                                        </p:tgtEl>
                                        <p:attrNameLst>
                                          <p:attrName>style.rotation</p:attrName>
                                        </p:attrNameLst>
                                      </p:cBhvr>
                                      <p:tavLst>
                                        <p:tav tm="0">
                                          <p:val>
                                            <p:fltVal val="720"/>
                                          </p:val>
                                        </p:tav>
                                        <p:tav tm="100000">
                                          <p:val>
                                            <p:fltVal val="0"/>
                                          </p:val>
                                        </p:tav>
                                      </p:tavLst>
                                    </p:anim>
                                    <p:anim calcmode="lin" valueType="num">
                                      <p:cBhvr>
                                        <p:cTn id="115" dur="2000" fill="hold"/>
                                        <p:tgtEl>
                                          <p:spTgt spid="41"/>
                                        </p:tgtEl>
                                        <p:attrNameLst>
                                          <p:attrName>ppt_h</p:attrName>
                                        </p:attrNameLst>
                                      </p:cBhvr>
                                      <p:tavLst>
                                        <p:tav tm="0">
                                          <p:val>
                                            <p:fltVal val="0"/>
                                          </p:val>
                                        </p:tav>
                                        <p:tav tm="100000">
                                          <p:val>
                                            <p:strVal val="#ppt_h"/>
                                          </p:val>
                                        </p:tav>
                                      </p:tavLst>
                                    </p:anim>
                                    <p:anim calcmode="lin" valueType="num">
                                      <p:cBhvr>
                                        <p:cTn id="116" dur="2000" fill="hold"/>
                                        <p:tgtEl>
                                          <p:spTgt spid="4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p:bldP spid="35" grpId="0" animBg="1"/>
      <p:bldP spid="36" grpId="0" animBg="1"/>
      <p:bldP spid="37" grpId="0" animBg="1"/>
      <p:bldP spid="38" grpId="0" animBg="1"/>
      <p:bldP spid="39" grpId="0" animBg="1"/>
      <p:bldP spid="40" grpId="0" animBg="1"/>
      <p:bldP spid="41" grpId="0" animBg="1"/>
      <p:bldP spid="42" grpId="0" animBg="1"/>
      <p:bldP spid="44" grpId="0" animBg="1"/>
      <p:bldP spid="46" grpId="0" animBg="1"/>
      <p:bldP spid="47" grpId="0" animBg="1"/>
      <p:bldP spid="48" grpId="0" animBg="1"/>
      <p:bldP spid="51" grpId="0" animBg="1"/>
      <p:bldP spid="45" grpId="0" animBg="1"/>
      <p:bldP spid="52" grpId="0" animBg="1"/>
      <p:bldP spid="53" grpId="0" animBg="1"/>
      <p:bldP spid="31"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Numbers 30</a:t>
            </a:r>
          </a:p>
        </p:txBody>
      </p:sp>
    </p:spTree>
    <p:extLst>
      <p:ext uri="{BB962C8B-B14F-4D97-AF65-F5344CB8AC3E}">
        <p14:creationId xmlns:p14="http://schemas.microsoft.com/office/powerpoint/2010/main" val="71620372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320514" name="Group 2"/>
          <p:cNvGrpSpPr>
            <a:grpSpLocks/>
          </p:cNvGrpSpPr>
          <p:nvPr/>
        </p:nvGrpSpPr>
        <p:grpSpPr bwMode="auto">
          <a:xfrm>
            <a:off x="0" y="762000"/>
            <a:ext cx="9144000" cy="755650"/>
            <a:chOff x="0" y="0"/>
            <a:chExt cx="4560" cy="671"/>
          </a:xfrm>
        </p:grpSpPr>
        <p:sp>
          <p:nvSpPr>
            <p:cNvPr id="320619"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3600" b="1">
                  <a:solidFill>
                    <a:srgbClr val="FFFFFF"/>
                  </a:solidFill>
                  <a:latin typeface="Arial Narrow" charset="0"/>
                  <a:ea typeface="SimSun" charset="0"/>
                  <a:cs typeface="SimSun" charset="0"/>
                </a:rPr>
                <a:t> Preparation to Occupy the Land</a:t>
              </a:r>
              <a:endParaRPr lang="en-US" altLang="zh-CN" sz="3600">
                <a:solidFill>
                  <a:srgbClr val="FFFFFF"/>
                </a:solidFill>
                <a:latin typeface="Arial Narrow" charset="0"/>
                <a:ea typeface="SimSun" charset="0"/>
                <a:cs typeface="SimSun" charset="0"/>
              </a:endParaRPr>
            </a:p>
          </p:txBody>
        </p:sp>
        <p:sp>
          <p:nvSpPr>
            <p:cNvPr id="320620"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15" name="Group 5"/>
          <p:cNvGrpSpPr>
            <a:grpSpLocks/>
          </p:cNvGrpSpPr>
          <p:nvPr/>
        </p:nvGrpSpPr>
        <p:grpSpPr bwMode="auto">
          <a:xfrm>
            <a:off x="0" y="1517650"/>
            <a:ext cx="2630488" cy="904875"/>
            <a:chOff x="0" y="671"/>
            <a:chExt cx="1312" cy="805"/>
          </a:xfrm>
        </p:grpSpPr>
        <p:sp>
          <p:nvSpPr>
            <p:cNvPr id="320617"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 Preparing the</a:t>
              </a:r>
              <a:endParaRPr lang="en-US" altLang="zh-CN" sz="2400">
                <a:solidFill>
                  <a:srgbClr val="FFFFFF"/>
                </a:solidFill>
                <a:latin typeface="Arial Narrow" charset="0"/>
                <a:ea typeface="SimSun" charset="0"/>
                <a:cs typeface="SimSun" charset="0"/>
              </a:endParaRPr>
            </a:p>
            <a:p>
              <a:pPr algn="ctr" defTabSz="914400" eaLnBrk="0" fontAlgn="base" hangingPunct="0">
                <a:spcBef>
                  <a:spcPct val="0"/>
                </a:spcBef>
                <a:spcAft>
                  <a:spcPct val="0"/>
                </a:spcAft>
              </a:pPr>
              <a:r>
                <a:rPr lang="en-US" altLang="zh-CN" sz="2400" b="1">
                  <a:solidFill>
                    <a:srgbClr val="FFFFFF"/>
                  </a:solidFill>
                  <a:latin typeface="Arial Narrow" charset="0"/>
                  <a:ea typeface="SimSun" charset="0"/>
                  <a:cs typeface="SimSun" charset="0"/>
                </a:rPr>
                <a:t>Old Generation</a:t>
              </a:r>
              <a:endParaRPr lang="en-US" altLang="zh-CN" sz="2400">
                <a:solidFill>
                  <a:srgbClr val="FFFFFF"/>
                </a:solidFill>
                <a:latin typeface="Arial Narrow" charset="0"/>
                <a:ea typeface="SimSun" charset="0"/>
                <a:cs typeface="SimSun" charset="0"/>
              </a:endParaRPr>
            </a:p>
          </p:txBody>
        </p:sp>
        <p:sp>
          <p:nvSpPr>
            <p:cNvPr id="320618"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16" name="Group 8"/>
          <p:cNvGrpSpPr>
            <a:grpSpLocks/>
          </p:cNvGrpSpPr>
          <p:nvPr/>
        </p:nvGrpSpPr>
        <p:grpSpPr bwMode="auto">
          <a:xfrm>
            <a:off x="2630488" y="1517650"/>
            <a:ext cx="3673475" cy="904875"/>
            <a:chOff x="1312" y="671"/>
            <a:chExt cx="1832" cy="805"/>
          </a:xfrm>
        </p:grpSpPr>
        <p:sp>
          <p:nvSpPr>
            <p:cNvPr id="320615"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 Postponement </a:t>
              </a:r>
              <a:endParaRPr lang="en-US" altLang="zh-CN" sz="2400">
                <a:solidFill>
                  <a:srgbClr val="FFFFFF"/>
                </a:solidFill>
                <a:latin typeface="Arial Narrow" charset="0"/>
                <a:ea typeface="SimSun" charset="0"/>
                <a:cs typeface="SimSun" charset="0"/>
              </a:endParaRPr>
            </a:p>
            <a:p>
              <a:pPr algn="ctr" defTabSz="914400" eaLnBrk="0" fontAlgn="base" hangingPunct="0">
                <a:spcBef>
                  <a:spcPct val="0"/>
                </a:spcBef>
                <a:spcAft>
                  <a:spcPct val="0"/>
                </a:spcAft>
              </a:pPr>
              <a:r>
                <a:rPr lang="en-US" altLang="zh-CN" sz="2400" b="1">
                  <a:solidFill>
                    <a:srgbClr val="FFFFFF"/>
                  </a:solidFill>
                  <a:latin typeface="Arial Narrow" charset="0"/>
                  <a:ea typeface="SimSun" charset="0"/>
                  <a:cs typeface="SimSun" charset="0"/>
                </a:rPr>
                <a:t>for Unbelief</a:t>
              </a:r>
              <a:endParaRPr lang="en-US" altLang="zh-CN" sz="2400">
                <a:solidFill>
                  <a:srgbClr val="FFFFFF"/>
                </a:solidFill>
                <a:latin typeface="Arial Narrow" charset="0"/>
                <a:ea typeface="SimSun" charset="0"/>
                <a:cs typeface="SimSun" charset="0"/>
              </a:endParaRPr>
            </a:p>
          </p:txBody>
        </p:sp>
        <p:sp>
          <p:nvSpPr>
            <p:cNvPr id="320616"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17" name="Group 11"/>
          <p:cNvGrpSpPr>
            <a:grpSpLocks/>
          </p:cNvGrpSpPr>
          <p:nvPr/>
        </p:nvGrpSpPr>
        <p:grpSpPr bwMode="auto">
          <a:xfrm>
            <a:off x="6303963" y="1517650"/>
            <a:ext cx="2840037" cy="904875"/>
            <a:chOff x="3144" y="671"/>
            <a:chExt cx="1416" cy="805"/>
          </a:xfrm>
        </p:grpSpPr>
        <p:sp>
          <p:nvSpPr>
            <p:cNvPr id="320613"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 Preparing the</a:t>
              </a:r>
              <a:endParaRPr lang="en-US" altLang="zh-CN" sz="2400">
                <a:solidFill>
                  <a:srgbClr val="FFFFFF"/>
                </a:solidFill>
                <a:latin typeface="Arial Narrow" charset="0"/>
                <a:ea typeface="SimSun" charset="0"/>
                <a:cs typeface="SimSun" charset="0"/>
              </a:endParaRPr>
            </a:p>
            <a:p>
              <a:pPr algn="ctr" defTabSz="914400" eaLnBrk="0" fontAlgn="base" hangingPunct="0">
                <a:spcBef>
                  <a:spcPct val="0"/>
                </a:spcBef>
                <a:spcAft>
                  <a:spcPct val="0"/>
                </a:spcAft>
              </a:pPr>
              <a:r>
                <a:rPr lang="en-US" altLang="zh-CN" sz="2400" b="1">
                  <a:solidFill>
                    <a:srgbClr val="FFFFFF"/>
                  </a:solidFill>
                  <a:latin typeface="Arial Narrow" charset="0"/>
                  <a:ea typeface="SimSun" charset="0"/>
                  <a:cs typeface="SimSun" charset="0"/>
                </a:rPr>
                <a:t>New Generation</a:t>
              </a:r>
              <a:endParaRPr lang="en-US" altLang="zh-CN" sz="2400">
                <a:solidFill>
                  <a:srgbClr val="FFFFFF"/>
                </a:solidFill>
                <a:latin typeface="Arial Narrow" charset="0"/>
                <a:ea typeface="SimSun" charset="0"/>
                <a:cs typeface="SimSun" charset="0"/>
              </a:endParaRPr>
            </a:p>
          </p:txBody>
        </p:sp>
        <p:sp>
          <p:nvSpPr>
            <p:cNvPr id="320614"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18" name="Group 14"/>
          <p:cNvGrpSpPr>
            <a:grpSpLocks/>
          </p:cNvGrpSpPr>
          <p:nvPr/>
        </p:nvGrpSpPr>
        <p:grpSpPr bwMode="auto">
          <a:xfrm>
            <a:off x="0" y="2422525"/>
            <a:ext cx="2630488" cy="476250"/>
            <a:chOff x="0" y="1476"/>
            <a:chExt cx="1312" cy="422"/>
          </a:xfrm>
        </p:grpSpPr>
        <p:sp>
          <p:nvSpPr>
            <p:cNvPr id="320611"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1:1–10:10</a:t>
              </a:r>
              <a:endParaRPr lang="en-US" altLang="zh-CN" sz="2400">
                <a:solidFill>
                  <a:srgbClr val="FFFFFF"/>
                </a:solidFill>
                <a:latin typeface="Arial Narrow" charset="0"/>
                <a:ea typeface="SimSun" charset="0"/>
                <a:cs typeface="SimSun" charset="0"/>
              </a:endParaRPr>
            </a:p>
          </p:txBody>
        </p:sp>
        <p:sp>
          <p:nvSpPr>
            <p:cNvPr id="320612"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19" name="Group 17"/>
          <p:cNvGrpSpPr>
            <a:grpSpLocks/>
          </p:cNvGrpSpPr>
          <p:nvPr/>
        </p:nvGrpSpPr>
        <p:grpSpPr bwMode="auto">
          <a:xfrm>
            <a:off x="2630488" y="2422525"/>
            <a:ext cx="3673475" cy="476250"/>
            <a:chOff x="1312" y="1476"/>
            <a:chExt cx="1832" cy="422"/>
          </a:xfrm>
        </p:grpSpPr>
        <p:sp>
          <p:nvSpPr>
            <p:cNvPr id="320609"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10:11–25:18</a:t>
              </a:r>
              <a:endParaRPr lang="en-US" altLang="zh-CN" sz="2400">
                <a:solidFill>
                  <a:srgbClr val="FFFFFF"/>
                </a:solidFill>
                <a:latin typeface="Arial Narrow" charset="0"/>
                <a:ea typeface="SimSun" charset="0"/>
                <a:cs typeface="SimSun" charset="0"/>
              </a:endParaRPr>
            </a:p>
          </p:txBody>
        </p:sp>
        <p:sp>
          <p:nvSpPr>
            <p:cNvPr id="320610"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20" name="Group 20"/>
          <p:cNvGrpSpPr>
            <a:grpSpLocks/>
          </p:cNvGrpSpPr>
          <p:nvPr/>
        </p:nvGrpSpPr>
        <p:grpSpPr bwMode="auto">
          <a:xfrm>
            <a:off x="6303963" y="2422525"/>
            <a:ext cx="2840037" cy="476250"/>
            <a:chOff x="3144" y="1476"/>
            <a:chExt cx="1416" cy="422"/>
          </a:xfrm>
        </p:grpSpPr>
        <p:sp>
          <p:nvSpPr>
            <p:cNvPr id="320607"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26–36</a:t>
              </a:r>
              <a:endParaRPr lang="en-US" altLang="zh-CN" sz="2400">
                <a:solidFill>
                  <a:srgbClr val="FFFFFF"/>
                </a:solidFill>
                <a:latin typeface="Arial Narrow" charset="0"/>
                <a:ea typeface="SimSun" charset="0"/>
                <a:cs typeface="SimSun" charset="0"/>
              </a:endParaRPr>
            </a:p>
          </p:txBody>
        </p:sp>
        <p:sp>
          <p:nvSpPr>
            <p:cNvPr id="320608"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21" name="Group 23"/>
          <p:cNvGrpSpPr>
            <a:grpSpLocks/>
          </p:cNvGrpSpPr>
          <p:nvPr/>
        </p:nvGrpSpPr>
        <p:grpSpPr bwMode="auto">
          <a:xfrm>
            <a:off x="0" y="2898775"/>
            <a:ext cx="2630488" cy="474663"/>
            <a:chOff x="0" y="1898"/>
            <a:chExt cx="1312" cy="422"/>
          </a:xfrm>
        </p:grpSpPr>
        <p:sp>
          <p:nvSpPr>
            <p:cNvPr id="320605"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Faithfulness</a:t>
              </a:r>
              <a:endParaRPr lang="en-US" altLang="zh-CN" sz="2400" dirty="0">
                <a:solidFill>
                  <a:srgbClr val="FFFFFF"/>
                </a:solidFill>
                <a:latin typeface="Arial Narrow" charset="0"/>
                <a:ea typeface="SimSun" charset="0"/>
                <a:cs typeface="SimSun" charset="0"/>
              </a:endParaRPr>
            </a:p>
          </p:txBody>
        </p:sp>
        <p:sp>
          <p:nvSpPr>
            <p:cNvPr id="320606"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22" name="Group 26"/>
          <p:cNvGrpSpPr>
            <a:grpSpLocks/>
          </p:cNvGrpSpPr>
          <p:nvPr/>
        </p:nvGrpSpPr>
        <p:grpSpPr bwMode="auto">
          <a:xfrm>
            <a:off x="2630488" y="2898775"/>
            <a:ext cx="3673475" cy="474663"/>
            <a:chOff x="1312" y="1898"/>
            <a:chExt cx="1832" cy="422"/>
          </a:xfrm>
        </p:grpSpPr>
        <p:sp>
          <p:nvSpPr>
            <p:cNvPr id="320603"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Faithlessness</a:t>
              </a:r>
              <a:endParaRPr lang="en-US" altLang="zh-CN" sz="2400" dirty="0">
                <a:solidFill>
                  <a:srgbClr val="FFFFFF"/>
                </a:solidFill>
                <a:latin typeface="Arial Narrow" charset="0"/>
                <a:ea typeface="SimSun" charset="0"/>
                <a:cs typeface="SimSun" charset="0"/>
              </a:endParaRPr>
            </a:p>
          </p:txBody>
        </p:sp>
        <p:sp>
          <p:nvSpPr>
            <p:cNvPr id="320604"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23" name="Group 29"/>
          <p:cNvGrpSpPr>
            <a:grpSpLocks/>
          </p:cNvGrpSpPr>
          <p:nvPr/>
        </p:nvGrpSpPr>
        <p:grpSpPr bwMode="auto">
          <a:xfrm>
            <a:off x="6303963" y="2898775"/>
            <a:ext cx="2840037" cy="474663"/>
            <a:chOff x="3144" y="1898"/>
            <a:chExt cx="1416" cy="422"/>
          </a:xfrm>
        </p:grpSpPr>
        <p:sp>
          <p:nvSpPr>
            <p:cNvPr id="320601"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Faithfulness</a:t>
              </a:r>
              <a:endParaRPr lang="en-US" altLang="zh-CN" sz="2400" dirty="0">
                <a:solidFill>
                  <a:srgbClr val="FFFFFF"/>
                </a:solidFill>
                <a:latin typeface="Arial Narrow" charset="0"/>
                <a:ea typeface="SimSun" charset="0"/>
                <a:cs typeface="SimSun" charset="0"/>
              </a:endParaRPr>
            </a:p>
          </p:txBody>
        </p:sp>
        <p:sp>
          <p:nvSpPr>
            <p:cNvPr id="320602"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24" name="Group 32"/>
          <p:cNvGrpSpPr>
            <a:grpSpLocks/>
          </p:cNvGrpSpPr>
          <p:nvPr/>
        </p:nvGrpSpPr>
        <p:grpSpPr bwMode="auto">
          <a:xfrm>
            <a:off x="0" y="3373438"/>
            <a:ext cx="2630488" cy="474662"/>
            <a:chOff x="0" y="2320"/>
            <a:chExt cx="1312" cy="422"/>
          </a:xfrm>
        </p:grpSpPr>
        <p:sp>
          <p:nvSpPr>
            <p:cNvPr id="320599"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Blessings</a:t>
              </a:r>
              <a:endParaRPr lang="en-US" altLang="zh-CN" sz="2400" dirty="0">
                <a:solidFill>
                  <a:srgbClr val="FFFFFF"/>
                </a:solidFill>
                <a:latin typeface="Arial Narrow" charset="0"/>
                <a:ea typeface="SimSun" charset="0"/>
                <a:cs typeface="SimSun" charset="0"/>
              </a:endParaRPr>
            </a:p>
          </p:txBody>
        </p:sp>
        <p:sp>
          <p:nvSpPr>
            <p:cNvPr id="320600"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25" name="Group 35"/>
          <p:cNvGrpSpPr>
            <a:grpSpLocks/>
          </p:cNvGrpSpPr>
          <p:nvPr/>
        </p:nvGrpSpPr>
        <p:grpSpPr bwMode="auto">
          <a:xfrm>
            <a:off x="2630488" y="3373438"/>
            <a:ext cx="3673475" cy="474662"/>
            <a:chOff x="1312" y="2320"/>
            <a:chExt cx="1832" cy="422"/>
          </a:xfrm>
        </p:grpSpPr>
        <p:sp>
          <p:nvSpPr>
            <p:cNvPr id="320597"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Discipline</a:t>
              </a:r>
              <a:endParaRPr lang="en-US" altLang="zh-CN" sz="2400" dirty="0">
                <a:solidFill>
                  <a:srgbClr val="FFFFFF"/>
                </a:solidFill>
                <a:latin typeface="Arial Narrow" charset="0"/>
                <a:ea typeface="SimSun" charset="0"/>
                <a:cs typeface="SimSun" charset="0"/>
              </a:endParaRPr>
            </a:p>
          </p:txBody>
        </p:sp>
        <p:sp>
          <p:nvSpPr>
            <p:cNvPr id="320598"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26" name="Group 38"/>
          <p:cNvGrpSpPr>
            <a:grpSpLocks/>
          </p:cNvGrpSpPr>
          <p:nvPr/>
        </p:nvGrpSpPr>
        <p:grpSpPr bwMode="auto">
          <a:xfrm>
            <a:off x="6303963" y="3373438"/>
            <a:ext cx="2840037" cy="474662"/>
            <a:chOff x="3144" y="2320"/>
            <a:chExt cx="1416" cy="422"/>
          </a:xfrm>
        </p:grpSpPr>
        <p:sp>
          <p:nvSpPr>
            <p:cNvPr id="320595"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Blessings</a:t>
              </a:r>
              <a:endParaRPr lang="en-US" altLang="zh-CN" sz="2400" dirty="0">
                <a:solidFill>
                  <a:srgbClr val="FFFFFF"/>
                </a:solidFill>
                <a:latin typeface="Arial Narrow" charset="0"/>
                <a:ea typeface="SimSun" charset="0"/>
                <a:cs typeface="SimSun" charset="0"/>
              </a:endParaRPr>
            </a:p>
          </p:txBody>
        </p:sp>
        <p:sp>
          <p:nvSpPr>
            <p:cNvPr id="320596"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27" name="Group 41"/>
          <p:cNvGrpSpPr>
            <a:grpSpLocks/>
          </p:cNvGrpSpPr>
          <p:nvPr/>
        </p:nvGrpSpPr>
        <p:grpSpPr bwMode="auto">
          <a:xfrm>
            <a:off x="0" y="3848100"/>
            <a:ext cx="2630488" cy="474663"/>
            <a:chOff x="0" y="2742"/>
            <a:chExt cx="1312" cy="422"/>
          </a:xfrm>
        </p:grpSpPr>
        <p:sp>
          <p:nvSpPr>
            <p:cNvPr id="320593"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Commitment</a:t>
              </a:r>
              <a:endParaRPr lang="en-US" altLang="zh-CN" sz="2400" dirty="0">
                <a:solidFill>
                  <a:srgbClr val="FFFFFF"/>
                </a:solidFill>
                <a:latin typeface="Arial Narrow" charset="0"/>
                <a:ea typeface="SimSun" charset="0"/>
                <a:cs typeface="SimSun" charset="0"/>
              </a:endParaRPr>
            </a:p>
          </p:txBody>
        </p:sp>
        <p:sp>
          <p:nvSpPr>
            <p:cNvPr id="320594"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28" name="Group 44"/>
          <p:cNvGrpSpPr>
            <a:grpSpLocks/>
          </p:cNvGrpSpPr>
          <p:nvPr/>
        </p:nvGrpSpPr>
        <p:grpSpPr bwMode="auto">
          <a:xfrm>
            <a:off x="2630488" y="3848100"/>
            <a:ext cx="3673475" cy="474663"/>
            <a:chOff x="1312" y="2742"/>
            <a:chExt cx="1832" cy="422"/>
          </a:xfrm>
        </p:grpSpPr>
        <p:sp>
          <p:nvSpPr>
            <p:cNvPr id="320591"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Complaining</a:t>
              </a:r>
              <a:endParaRPr lang="en-US" altLang="zh-CN" sz="2400" dirty="0">
                <a:solidFill>
                  <a:srgbClr val="FFFFFF"/>
                </a:solidFill>
                <a:latin typeface="Arial Narrow" charset="0"/>
                <a:ea typeface="SimSun" charset="0"/>
                <a:cs typeface="SimSun" charset="0"/>
              </a:endParaRPr>
            </a:p>
          </p:txBody>
        </p:sp>
        <p:sp>
          <p:nvSpPr>
            <p:cNvPr id="320592"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29" name="Group 47"/>
          <p:cNvGrpSpPr>
            <a:grpSpLocks/>
          </p:cNvGrpSpPr>
          <p:nvPr/>
        </p:nvGrpSpPr>
        <p:grpSpPr bwMode="auto">
          <a:xfrm>
            <a:off x="6303963" y="3848100"/>
            <a:ext cx="2840037" cy="474663"/>
            <a:chOff x="3144" y="2742"/>
            <a:chExt cx="1416" cy="422"/>
          </a:xfrm>
        </p:grpSpPr>
        <p:sp>
          <p:nvSpPr>
            <p:cNvPr id="320589"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Commitment</a:t>
              </a:r>
              <a:endParaRPr lang="en-US" altLang="zh-CN" sz="2400" dirty="0">
                <a:solidFill>
                  <a:srgbClr val="FFFFFF"/>
                </a:solidFill>
                <a:latin typeface="Arial Narrow" charset="0"/>
                <a:ea typeface="SimSun" charset="0"/>
                <a:cs typeface="SimSun" charset="0"/>
              </a:endParaRPr>
            </a:p>
          </p:txBody>
        </p:sp>
        <p:sp>
          <p:nvSpPr>
            <p:cNvPr id="320590"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30" name="Group 50"/>
          <p:cNvGrpSpPr>
            <a:grpSpLocks/>
          </p:cNvGrpSpPr>
          <p:nvPr/>
        </p:nvGrpSpPr>
        <p:grpSpPr bwMode="auto">
          <a:xfrm>
            <a:off x="0" y="4322763"/>
            <a:ext cx="2630488" cy="476250"/>
            <a:chOff x="0" y="3164"/>
            <a:chExt cx="1312" cy="422"/>
          </a:xfrm>
        </p:grpSpPr>
        <p:sp>
          <p:nvSpPr>
            <p:cNvPr id="320587"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Order</a:t>
              </a:r>
              <a:endParaRPr lang="en-US" altLang="zh-CN" sz="2400">
                <a:solidFill>
                  <a:srgbClr val="FFFFFF"/>
                </a:solidFill>
                <a:latin typeface="Arial Narrow" charset="0"/>
                <a:ea typeface="SimSun" charset="0"/>
                <a:cs typeface="SimSun" charset="0"/>
              </a:endParaRPr>
            </a:p>
          </p:txBody>
        </p:sp>
        <p:sp>
          <p:nvSpPr>
            <p:cNvPr id="320588"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31" name="Group 53"/>
          <p:cNvGrpSpPr>
            <a:grpSpLocks/>
          </p:cNvGrpSpPr>
          <p:nvPr/>
        </p:nvGrpSpPr>
        <p:grpSpPr bwMode="auto">
          <a:xfrm>
            <a:off x="2630488" y="4322763"/>
            <a:ext cx="3673475" cy="476250"/>
            <a:chOff x="1312" y="3164"/>
            <a:chExt cx="1832" cy="422"/>
          </a:xfrm>
        </p:grpSpPr>
        <p:sp>
          <p:nvSpPr>
            <p:cNvPr id="320585"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Disorder</a:t>
              </a:r>
              <a:endParaRPr lang="en-US" altLang="zh-CN" sz="2400">
                <a:solidFill>
                  <a:srgbClr val="FFFFFF"/>
                </a:solidFill>
                <a:latin typeface="Arial Narrow" charset="0"/>
                <a:ea typeface="SimSun" charset="0"/>
                <a:cs typeface="SimSun" charset="0"/>
              </a:endParaRPr>
            </a:p>
          </p:txBody>
        </p:sp>
        <p:sp>
          <p:nvSpPr>
            <p:cNvPr id="320586"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32" name="Group 56"/>
          <p:cNvGrpSpPr>
            <a:grpSpLocks/>
          </p:cNvGrpSpPr>
          <p:nvPr/>
        </p:nvGrpSpPr>
        <p:grpSpPr bwMode="auto">
          <a:xfrm>
            <a:off x="6303963" y="4322763"/>
            <a:ext cx="2840037" cy="476250"/>
            <a:chOff x="3144" y="3164"/>
            <a:chExt cx="1416" cy="422"/>
          </a:xfrm>
        </p:grpSpPr>
        <p:sp>
          <p:nvSpPr>
            <p:cNvPr id="320583"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Reorder</a:t>
              </a:r>
              <a:endParaRPr lang="en-US" altLang="zh-CN" sz="2400">
                <a:solidFill>
                  <a:srgbClr val="FFFFFF"/>
                </a:solidFill>
                <a:latin typeface="Arial Narrow" charset="0"/>
                <a:ea typeface="SimSun" charset="0"/>
                <a:cs typeface="SimSun" charset="0"/>
              </a:endParaRPr>
            </a:p>
          </p:txBody>
        </p:sp>
        <p:sp>
          <p:nvSpPr>
            <p:cNvPr id="320584"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33" name="Group 59"/>
          <p:cNvGrpSpPr>
            <a:grpSpLocks/>
          </p:cNvGrpSpPr>
          <p:nvPr/>
        </p:nvGrpSpPr>
        <p:grpSpPr bwMode="auto">
          <a:xfrm>
            <a:off x="0" y="4799013"/>
            <a:ext cx="2630488" cy="474662"/>
            <a:chOff x="0" y="3586"/>
            <a:chExt cx="1312" cy="422"/>
          </a:xfrm>
        </p:grpSpPr>
        <p:sp>
          <p:nvSpPr>
            <p:cNvPr id="320581"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Mount Sinai</a:t>
              </a:r>
              <a:endParaRPr lang="en-US" altLang="zh-CN" sz="2400">
                <a:solidFill>
                  <a:srgbClr val="FFFFFF"/>
                </a:solidFill>
                <a:latin typeface="Arial Narrow" charset="0"/>
                <a:ea typeface="SimSun" charset="0"/>
                <a:cs typeface="SimSun" charset="0"/>
              </a:endParaRPr>
            </a:p>
          </p:txBody>
        </p:sp>
        <p:sp>
          <p:nvSpPr>
            <p:cNvPr id="320582"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34" name="Group 62"/>
          <p:cNvGrpSpPr>
            <a:grpSpLocks/>
          </p:cNvGrpSpPr>
          <p:nvPr/>
        </p:nvGrpSpPr>
        <p:grpSpPr bwMode="auto">
          <a:xfrm>
            <a:off x="2630488" y="4799013"/>
            <a:ext cx="3673475" cy="474662"/>
            <a:chOff x="1312" y="3586"/>
            <a:chExt cx="1832" cy="422"/>
          </a:xfrm>
        </p:grpSpPr>
        <p:sp>
          <p:nvSpPr>
            <p:cNvPr id="320579"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Wilderness</a:t>
              </a:r>
              <a:endParaRPr lang="en-US" altLang="zh-CN" sz="2400">
                <a:solidFill>
                  <a:srgbClr val="FFFFFF"/>
                </a:solidFill>
                <a:latin typeface="Arial Narrow" charset="0"/>
                <a:ea typeface="SimSun" charset="0"/>
                <a:cs typeface="SimSun" charset="0"/>
              </a:endParaRPr>
            </a:p>
          </p:txBody>
        </p:sp>
        <p:sp>
          <p:nvSpPr>
            <p:cNvPr id="320580"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35" name="Group 65"/>
          <p:cNvGrpSpPr>
            <a:grpSpLocks/>
          </p:cNvGrpSpPr>
          <p:nvPr/>
        </p:nvGrpSpPr>
        <p:grpSpPr bwMode="auto">
          <a:xfrm>
            <a:off x="6303963" y="4799013"/>
            <a:ext cx="2840037" cy="474662"/>
            <a:chOff x="3144" y="3586"/>
            <a:chExt cx="1416" cy="422"/>
          </a:xfrm>
        </p:grpSpPr>
        <p:sp>
          <p:nvSpPr>
            <p:cNvPr id="320577"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Moab</a:t>
              </a:r>
              <a:endParaRPr lang="en-US" altLang="zh-CN" sz="2400">
                <a:solidFill>
                  <a:srgbClr val="FFFFFF"/>
                </a:solidFill>
                <a:latin typeface="Arial Narrow" charset="0"/>
                <a:ea typeface="SimSun" charset="0"/>
                <a:cs typeface="SimSun" charset="0"/>
              </a:endParaRPr>
            </a:p>
          </p:txBody>
        </p:sp>
        <p:sp>
          <p:nvSpPr>
            <p:cNvPr id="320578"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36" name="Group 68"/>
          <p:cNvGrpSpPr>
            <a:grpSpLocks/>
          </p:cNvGrpSpPr>
          <p:nvPr/>
        </p:nvGrpSpPr>
        <p:grpSpPr bwMode="auto">
          <a:xfrm>
            <a:off x="0" y="5273675"/>
            <a:ext cx="2630488" cy="582613"/>
            <a:chOff x="0" y="4008"/>
            <a:chExt cx="1312" cy="518"/>
          </a:xfrm>
        </p:grpSpPr>
        <p:sp>
          <p:nvSpPr>
            <p:cNvPr id="320575"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20 Days</a:t>
              </a:r>
              <a:endParaRPr lang="en-US" altLang="zh-CN" sz="2400">
                <a:solidFill>
                  <a:srgbClr val="FFFFFF"/>
                </a:solidFill>
                <a:latin typeface="Arial Narrow" charset="0"/>
                <a:ea typeface="SimSun" charset="0"/>
                <a:cs typeface="SimSun" charset="0"/>
              </a:endParaRPr>
            </a:p>
          </p:txBody>
        </p:sp>
        <p:sp>
          <p:nvSpPr>
            <p:cNvPr id="320576"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37" name="Group 71"/>
          <p:cNvGrpSpPr>
            <a:grpSpLocks/>
          </p:cNvGrpSpPr>
          <p:nvPr/>
        </p:nvGrpSpPr>
        <p:grpSpPr bwMode="auto">
          <a:xfrm>
            <a:off x="2630488" y="5273675"/>
            <a:ext cx="3673475" cy="582613"/>
            <a:chOff x="1312" y="4008"/>
            <a:chExt cx="1832" cy="518"/>
          </a:xfrm>
        </p:grpSpPr>
        <p:sp>
          <p:nvSpPr>
            <p:cNvPr id="320573"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38 Years, 3 Months, 10 Days </a:t>
              </a:r>
              <a:endParaRPr lang="en-US" altLang="zh-CN" sz="2400">
                <a:solidFill>
                  <a:srgbClr val="FFFFFF"/>
                </a:solidFill>
                <a:latin typeface="Arial Narrow" charset="0"/>
                <a:ea typeface="SimSun" charset="0"/>
                <a:cs typeface="SimSun" charset="0"/>
              </a:endParaRPr>
            </a:p>
          </p:txBody>
        </p:sp>
        <p:sp>
          <p:nvSpPr>
            <p:cNvPr id="320574"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38" name="Group 74"/>
          <p:cNvGrpSpPr>
            <a:grpSpLocks/>
          </p:cNvGrpSpPr>
          <p:nvPr/>
        </p:nvGrpSpPr>
        <p:grpSpPr bwMode="auto">
          <a:xfrm>
            <a:off x="6303963" y="5273675"/>
            <a:ext cx="2840037" cy="582613"/>
            <a:chOff x="3144" y="4008"/>
            <a:chExt cx="1416" cy="518"/>
          </a:xfrm>
        </p:grpSpPr>
        <p:sp>
          <p:nvSpPr>
            <p:cNvPr id="320571"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ca. 5 Months</a:t>
              </a:r>
              <a:endParaRPr lang="en-US" altLang="zh-CN" sz="2400">
                <a:solidFill>
                  <a:srgbClr val="FFFFFF"/>
                </a:solidFill>
                <a:latin typeface="Arial Narrow" charset="0"/>
                <a:ea typeface="SimSun" charset="0"/>
                <a:cs typeface="SimSun" charset="0"/>
              </a:endParaRPr>
            </a:p>
          </p:txBody>
        </p:sp>
        <p:sp>
          <p:nvSpPr>
            <p:cNvPr id="320572"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39" name="Group 77"/>
          <p:cNvGrpSpPr>
            <a:grpSpLocks/>
          </p:cNvGrpSpPr>
          <p:nvPr/>
        </p:nvGrpSpPr>
        <p:grpSpPr bwMode="auto">
          <a:xfrm>
            <a:off x="0" y="5856288"/>
            <a:ext cx="1347788" cy="1001712"/>
            <a:chOff x="0" y="4526"/>
            <a:chExt cx="672" cy="890"/>
          </a:xfrm>
        </p:grpSpPr>
        <p:sp>
          <p:nvSpPr>
            <p:cNvPr id="320569"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a:solidFill>
                    <a:srgbClr val="FFFFFF"/>
                  </a:solidFill>
                  <a:latin typeface="Arial Narrow" charset="0"/>
                  <a:ea typeface="SimSun" charset="0"/>
                  <a:cs typeface="SimSun" charset="0"/>
                </a:rPr>
                <a:t> Organization </a:t>
              </a:r>
            </a:p>
            <a:p>
              <a:pPr algn="ctr" defTabSz="914400" eaLnBrk="0" fontAlgn="base" hangingPunct="0">
                <a:spcBef>
                  <a:spcPct val="0"/>
                </a:spcBef>
                <a:spcAft>
                  <a:spcPct val="0"/>
                </a:spcAft>
              </a:pPr>
              <a:r>
                <a:rPr lang="en-US" altLang="zh-CN">
                  <a:solidFill>
                    <a:srgbClr val="FFFFFF"/>
                  </a:solidFill>
                  <a:latin typeface="Arial Narrow" charset="0"/>
                  <a:ea typeface="SimSun" charset="0"/>
                  <a:cs typeface="SimSun" charset="0"/>
                </a:rPr>
                <a:t>(1–4)</a:t>
              </a:r>
            </a:p>
          </p:txBody>
        </p:sp>
        <p:sp>
          <p:nvSpPr>
            <p:cNvPr id="320570"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40" name="Group 80"/>
          <p:cNvGrpSpPr>
            <a:grpSpLocks/>
          </p:cNvGrpSpPr>
          <p:nvPr/>
        </p:nvGrpSpPr>
        <p:grpSpPr bwMode="auto">
          <a:xfrm>
            <a:off x="1347788" y="5856288"/>
            <a:ext cx="1282700" cy="1001712"/>
            <a:chOff x="672" y="4526"/>
            <a:chExt cx="640" cy="890"/>
          </a:xfrm>
        </p:grpSpPr>
        <p:sp>
          <p:nvSpPr>
            <p:cNvPr id="320567" name="Rectangle 81"/>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a:solidFill>
                    <a:srgbClr val="FFFFFF"/>
                  </a:solidFill>
                  <a:latin typeface="Arial Narrow" charset="0"/>
                  <a:ea typeface="SimSun" charset="0"/>
                  <a:cs typeface="SimSun" charset="0"/>
                </a:rPr>
                <a:t>Sanctification (5:1–10:10)</a:t>
              </a:r>
            </a:p>
          </p:txBody>
        </p:sp>
        <p:sp>
          <p:nvSpPr>
            <p:cNvPr id="320568"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41" name="Group 83"/>
          <p:cNvGrpSpPr>
            <a:grpSpLocks/>
          </p:cNvGrpSpPr>
          <p:nvPr/>
        </p:nvGrpSpPr>
        <p:grpSpPr bwMode="auto">
          <a:xfrm>
            <a:off x="2630488" y="5856288"/>
            <a:ext cx="785812" cy="1001712"/>
            <a:chOff x="1312" y="4526"/>
            <a:chExt cx="392" cy="890"/>
          </a:xfrm>
        </p:grpSpPr>
        <p:sp>
          <p:nvSpPr>
            <p:cNvPr id="320565"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To Kadesh (10:11–</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12:16)</a:t>
              </a:r>
            </a:p>
          </p:txBody>
        </p:sp>
        <p:sp>
          <p:nvSpPr>
            <p:cNvPr id="320566"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42" name="Group 86"/>
          <p:cNvGrpSpPr>
            <a:grpSpLocks/>
          </p:cNvGrpSpPr>
          <p:nvPr/>
        </p:nvGrpSpPr>
        <p:grpSpPr bwMode="auto">
          <a:xfrm>
            <a:off x="3416300" y="5856288"/>
            <a:ext cx="722313" cy="1001712"/>
            <a:chOff x="1704" y="4526"/>
            <a:chExt cx="360" cy="890"/>
          </a:xfrm>
        </p:grpSpPr>
        <p:sp>
          <p:nvSpPr>
            <p:cNvPr id="320563"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 Kadesh Sin </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(13–14)</a:t>
              </a:r>
            </a:p>
          </p:txBody>
        </p:sp>
        <p:sp>
          <p:nvSpPr>
            <p:cNvPr id="320564"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43" name="Group 89"/>
          <p:cNvGrpSpPr>
            <a:grpSpLocks/>
          </p:cNvGrpSpPr>
          <p:nvPr/>
        </p:nvGrpSpPr>
        <p:grpSpPr bwMode="auto">
          <a:xfrm>
            <a:off x="4138613" y="5856288"/>
            <a:ext cx="722312" cy="1001712"/>
            <a:chOff x="2064" y="4526"/>
            <a:chExt cx="360" cy="890"/>
          </a:xfrm>
        </p:grpSpPr>
        <p:sp>
          <p:nvSpPr>
            <p:cNvPr id="320561" name="Rectangle 90"/>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Wilder-ness (15–19)</a:t>
              </a:r>
            </a:p>
          </p:txBody>
        </p:sp>
        <p:sp>
          <p:nvSpPr>
            <p:cNvPr id="320562"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44" name="Group 92"/>
          <p:cNvGrpSpPr>
            <a:grpSpLocks/>
          </p:cNvGrpSpPr>
          <p:nvPr/>
        </p:nvGrpSpPr>
        <p:grpSpPr bwMode="auto">
          <a:xfrm>
            <a:off x="4860925" y="5856288"/>
            <a:ext cx="657225" cy="1001712"/>
            <a:chOff x="2424" y="4526"/>
            <a:chExt cx="328" cy="890"/>
          </a:xfrm>
        </p:grpSpPr>
        <p:sp>
          <p:nvSpPr>
            <p:cNvPr id="320559"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To Moab (20–21)</a:t>
              </a:r>
            </a:p>
          </p:txBody>
        </p:sp>
        <p:sp>
          <p:nvSpPr>
            <p:cNvPr id="320560"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45" name="Group 95"/>
          <p:cNvGrpSpPr>
            <a:grpSpLocks/>
          </p:cNvGrpSpPr>
          <p:nvPr/>
        </p:nvGrpSpPr>
        <p:grpSpPr bwMode="auto">
          <a:xfrm>
            <a:off x="5518150" y="5856288"/>
            <a:ext cx="785813" cy="1001712"/>
            <a:chOff x="2752" y="4526"/>
            <a:chExt cx="392" cy="890"/>
          </a:xfrm>
        </p:grpSpPr>
        <p:sp>
          <p:nvSpPr>
            <p:cNvPr id="320557"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Moab </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Sin </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(22–25)</a:t>
              </a:r>
            </a:p>
          </p:txBody>
        </p:sp>
        <p:sp>
          <p:nvSpPr>
            <p:cNvPr id="320558"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46" name="Group 98"/>
          <p:cNvGrpSpPr>
            <a:grpSpLocks/>
          </p:cNvGrpSpPr>
          <p:nvPr/>
        </p:nvGrpSpPr>
        <p:grpSpPr bwMode="auto">
          <a:xfrm>
            <a:off x="6303963" y="5856288"/>
            <a:ext cx="890587" cy="1001712"/>
            <a:chOff x="3144" y="4526"/>
            <a:chExt cx="444" cy="890"/>
          </a:xfrm>
        </p:grpSpPr>
        <p:sp>
          <p:nvSpPr>
            <p:cNvPr id="320555"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600">
                  <a:solidFill>
                    <a:srgbClr val="FFFFFF"/>
                  </a:solidFill>
                  <a:latin typeface="Arial Narrow" charset="0"/>
                  <a:ea typeface="SimSun" charset="0"/>
                  <a:cs typeface="SimSun" charset="0"/>
                </a:rPr>
                <a:t>Provision for Land (26–27)</a:t>
              </a:r>
            </a:p>
          </p:txBody>
        </p:sp>
        <p:sp>
          <p:nvSpPr>
            <p:cNvPr id="320556"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320547" name="Group 101"/>
          <p:cNvGrpSpPr>
            <a:grpSpLocks/>
          </p:cNvGrpSpPr>
          <p:nvPr/>
        </p:nvGrpSpPr>
        <p:grpSpPr bwMode="auto">
          <a:xfrm>
            <a:off x="7194550" y="5856288"/>
            <a:ext cx="882650" cy="1001712"/>
            <a:chOff x="3588" y="4526"/>
            <a:chExt cx="440" cy="890"/>
          </a:xfrm>
        </p:grpSpPr>
        <p:sp>
          <p:nvSpPr>
            <p:cNvPr id="320553" name="Rectangle 102"/>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600">
                  <a:solidFill>
                    <a:srgbClr val="FFFFFF"/>
                  </a:solidFill>
                  <a:latin typeface="Arial Narrow" charset="0"/>
                  <a:ea typeface="SimSun" charset="0"/>
                  <a:cs typeface="SimSun" charset="0"/>
                </a:rPr>
                <a:t> Offerings &amp; Vows (28–30)</a:t>
              </a:r>
            </a:p>
          </p:txBody>
        </p:sp>
        <p:sp>
          <p:nvSpPr>
            <p:cNvPr id="320554"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sp>
        <p:nvSpPr>
          <p:cNvPr id="320548"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600">
                <a:solidFill>
                  <a:srgbClr val="FFFFFF"/>
                </a:solidFill>
                <a:latin typeface="Arial Narrow" charset="0"/>
                <a:ea typeface="SimSun" charset="0"/>
                <a:cs typeface="SimSun" charset="0"/>
              </a:rPr>
              <a:t>Final Preparations (31–36)</a:t>
            </a:r>
          </a:p>
        </p:txBody>
      </p:sp>
      <p:sp>
        <p:nvSpPr>
          <p:cNvPr id="320549"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sp>
        <p:nvSpPr>
          <p:cNvPr id="320550" name="Text Box 106"/>
          <p:cNvSpPr txBox="1">
            <a:spLocks noChangeArrowheads="1"/>
          </p:cNvSpPr>
          <p:nvPr/>
        </p:nvSpPr>
        <p:spPr bwMode="auto">
          <a:xfrm>
            <a:off x="8451850" y="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b="1">
                <a:solidFill>
                  <a:srgbClr val="333333"/>
                </a:solidFill>
                <a:latin typeface="Arial" charset="0"/>
              </a:rPr>
              <a:t>135</a:t>
            </a:r>
          </a:p>
        </p:txBody>
      </p:sp>
      <p:sp>
        <p:nvSpPr>
          <p:cNvPr id="320551"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en-US" sz="4000">
                <a:solidFill>
                  <a:srgbClr val="000000"/>
                </a:solidFill>
                <a:latin typeface="Arial" charset="0"/>
              </a:rPr>
              <a:t>Numbers</a:t>
            </a:r>
            <a:endParaRPr lang="en-US">
              <a:solidFill>
                <a:srgbClr val="000000"/>
              </a:solidFill>
              <a:latin typeface="Impact" charset="0"/>
              <a:cs typeface="MS PGothic" charset="0"/>
            </a:endParaRPr>
          </a:p>
        </p:txBody>
      </p:sp>
      <p:sp>
        <p:nvSpPr>
          <p:cNvPr id="320552" name="Oval 108"/>
          <p:cNvSpPr>
            <a:spLocks noChangeArrowheads="1"/>
          </p:cNvSpPr>
          <p:nvPr/>
        </p:nvSpPr>
        <p:spPr bwMode="auto">
          <a:xfrm>
            <a:off x="8001000" y="5718175"/>
            <a:ext cx="1143000" cy="1143000"/>
          </a:xfrm>
          <a:prstGeom prst="ellipse">
            <a:avLst/>
          </a:prstGeom>
          <a:noFill/>
          <a:ln w="57150" cap="sq">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222489906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Numbers 31</a:t>
            </a:r>
          </a:p>
        </p:txBody>
      </p:sp>
    </p:spTree>
    <p:extLst>
      <p:ext uri="{BB962C8B-B14F-4D97-AF65-F5344CB8AC3E}">
        <p14:creationId xmlns:p14="http://schemas.microsoft.com/office/powerpoint/2010/main" val="265636071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8" name="Rectangle 2"/>
          <p:cNvSpPr txBox="1">
            <a:spLocks noChangeArrowheads="1"/>
          </p:cNvSpPr>
          <p:nvPr/>
        </p:nvSpPr>
        <p:spPr bwMode="auto">
          <a:xfrm>
            <a:off x="-1" y="43012"/>
            <a:ext cx="2153479" cy="272152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a:solidFill>
                  <a:srgbClr val="FFFFFF"/>
                </a:solidFill>
                <a:effectLst>
                  <a:glow rad="127000">
                    <a:srgbClr val="000000"/>
                  </a:glow>
                </a:effectLst>
                <a:latin typeface="Arial" charset="0"/>
                <a:ea typeface="ＭＳ Ｐゴシック" charset="0"/>
                <a:cs typeface="ＭＳ Ｐゴシック" charset="0"/>
              </a:rPr>
              <a:t>Tribal Boundaries of Israel</a:t>
            </a:r>
            <a:endParaRPr lang="en-US" sz="28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9"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Dan</a:t>
            </a:r>
          </a:p>
        </p:txBody>
      </p:sp>
      <p:sp>
        <p:nvSpPr>
          <p:cNvPr id="10"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Judah</a:t>
            </a:r>
          </a:p>
        </p:txBody>
      </p:sp>
      <p:sp>
        <p:nvSpPr>
          <p:cNvPr id="11"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Simeon</a:t>
            </a:r>
          </a:p>
        </p:txBody>
      </p:sp>
      <p:sp>
        <p:nvSpPr>
          <p:cNvPr id="12"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Reuben</a:t>
            </a:r>
          </a:p>
        </p:txBody>
      </p:sp>
      <p:sp>
        <p:nvSpPr>
          <p:cNvPr id="13" name="Text Box 7"/>
          <p:cNvSpPr txBox="1">
            <a:spLocks noChangeArrowheads="1"/>
          </p:cNvSpPr>
          <p:nvPr/>
        </p:nvSpPr>
        <p:spPr bwMode="auto">
          <a:xfrm>
            <a:off x="3906780" y="2965052"/>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Gad</a:t>
            </a:r>
          </a:p>
        </p:txBody>
      </p:sp>
      <p:sp>
        <p:nvSpPr>
          <p:cNvPr id="14" name="Text Box 8"/>
          <p:cNvSpPr txBox="1">
            <a:spLocks noChangeArrowheads="1"/>
          </p:cNvSpPr>
          <p:nvPr/>
        </p:nvSpPr>
        <p:spPr bwMode="auto">
          <a:xfrm rot="17032332">
            <a:off x="3540462" y="1727733"/>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algn="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Manasseh</a:t>
            </a:r>
          </a:p>
        </p:txBody>
      </p:sp>
      <p:sp>
        <p:nvSpPr>
          <p:cNvPr id="15"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Ephraim</a:t>
            </a:r>
          </a:p>
        </p:txBody>
      </p:sp>
      <p:sp>
        <p:nvSpPr>
          <p:cNvPr id="16"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Manasseh</a:t>
            </a:r>
          </a:p>
        </p:txBody>
      </p:sp>
      <p:sp>
        <p:nvSpPr>
          <p:cNvPr id="17"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Naphtali</a:t>
            </a:r>
          </a:p>
        </p:txBody>
      </p:sp>
      <p:sp>
        <p:nvSpPr>
          <p:cNvPr id="18"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Asher</a:t>
            </a:r>
          </a:p>
        </p:txBody>
      </p:sp>
      <p:sp>
        <p:nvSpPr>
          <p:cNvPr id="19"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Benjamin</a:t>
            </a:r>
          </a:p>
        </p:txBody>
      </p:sp>
      <p:sp>
        <p:nvSpPr>
          <p:cNvPr id="20"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Zebulun</a:t>
            </a:r>
          </a:p>
        </p:txBody>
      </p:sp>
      <p:sp>
        <p:nvSpPr>
          <p:cNvPr id="21"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Issachar</a:t>
            </a:r>
          </a:p>
        </p:txBody>
      </p:sp>
      <p:sp>
        <p:nvSpPr>
          <p:cNvPr id="322561" name="Rectangle 1"/>
          <p:cNvSpPr>
            <a:spLocks noChangeArrowheads="1"/>
          </p:cNvSpPr>
          <p:nvPr/>
        </p:nvSpPr>
        <p:spPr bwMode="auto">
          <a:xfrm>
            <a:off x="4787900" y="0"/>
            <a:ext cx="4356100" cy="6858000"/>
          </a:xfrm>
          <a:prstGeom prst="rect">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FFDB96"/>
              </a:solidFill>
              <a:latin typeface="Times" charset="0"/>
              <a:ea typeface="ＭＳ Ｐゴシック" charset="0"/>
              <a:cs typeface="Times New Roman" charset="0"/>
            </a:endParaRPr>
          </a:p>
        </p:txBody>
      </p:sp>
      <p:sp>
        <p:nvSpPr>
          <p:cNvPr id="344066" name="Rectangle 2"/>
          <p:cNvSpPr>
            <a:spLocks noGrp="1" noChangeArrowheads="1"/>
          </p:cNvSpPr>
          <p:nvPr>
            <p:ph type="ctrTitle"/>
          </p:nvPr>
        </p:nvSpPr>
        <p:spPr>
          <a:xfrm>
            <a:off x="5029200" y="304800"/>
            <a:ext cx="3760788" cy="1143000"/>
          </a:xfrm>
        </p:spPr>
        <p:txBody>
          <a:bodyPr/>
          <a:lstStyle/>
          <a:p>
            <a:pPr eaLnBrk="1" hangingPunct="1">
              <a:defRPr/>
            </a:pPr>
            <a:r>
              <a:rPr kumimoji="1" lang="en-US" sz="2800" dirty="0">
                <a:latin typeface="Verdana" charset="0"/>
                <a:ea typeface="ＭＳ Ｐゴシック" charset="0"/>
                <a:cs typeface="ＭＳ Ｐゴシック" charset="0"/>
              </a:rPr>
              <a:t>Final Preparations (31–36)</a:t>
            </a:r>
            <a:endParaRPr kumimoji="1" lang="en-US" dirty="0">
              <a:latin typeface="Verdana" charset="0"/>
              <a:ea typeface="ＭＳ Ｐゴシック" charset="0"/>
              <a:cs typeface="ＭＳ Ｐゴシック" charset="0"/>
            </a:endParaRPr>
          </a:p>
        </p:txBody>
      </p:sp>
      <p:sp>
        <p:nvSpPr>
          <p:cNvPr id="344070" name="Rectangle 6"/>
          <p:cNvSpPr>
            <a:spLocks noChangeArrowheads="1"/>
          </p:cNvSpPr>
          <p:nvPr/>
        </p:nvSpPr>
        <p:spPr bwMode="auto">
          <a:xfrm>
            <a:off x="4876800" y="1447800"/>
            <a:ext cx="3962400" cy="5410200"/>
          </a:xfrm>
          <a:prstGeom prst="rect">
            <a:avLst/>
          </a:prstGeom>
          <a:noFill/>
          <a:ln w="9525">
            <a:noFill/>
            <a:miter lim="800000"/>
            <a:headEnd/>
            <a:tailEnd/>
          </a:ln>
          <a:effectLst>
            <a:outerShdw blurRad="38100" dist="38099" dir="2700000" algn="ctr" rotWithShape="0">
              <a:srgbClr val="000000">
                <a:alpha val="99962"/>
              </a:srgbClr>
            </a:outerShdw>
          </a:effectLst>
        </p:spPr>
        <p:txBody>
          <a:bodyPr/>
          <a:lstStyle/>
          <a:p>
            <a:pPr marL="339725" indent="-339725" defTabSz="914400" fontAlgn="base">
              <a:spcBef>
                <a:spcPct val="20000"/>
              </a:spcBef>
              <a:spcAft>
                <a:spcPct val="0"/>
              </a:spcAft>
              <a:buSzPct val="90000"/>
              <a:buFont typeface="Wingdings" pitchFamily="-111" charset="2"/>
              <a:buChar char=""/>
              <a:defRPr/>
            </a:pPr>
            <a:r>
              <a:rPr kumimoji="1" lang="en-US" sz="2400" dirty="0">
                <a:solidFill>
                  <a:srgbClr val="FFDB96"/>
                </a:solidFill>
                <a:latin typeface="Verdana" pitchFamily="-111" charset="0"/>
                <a:ea typeface="ＭＳ Ｐゴシック" pitchFamily="-111" charset="-128"/>
                <a:cs typeface="ＭＳ Ｐゴシック" pitchFamily="-111" charset="-128"/>
              </a:rPr>
              <a:t>Transjordan Settled (31–32)</a:t>
            </a:r>
          </a:p>
          <a:p>
            <a:pPr marL="746125" lvl="1" indent="-288925" defTabSz="914400" fontAlgn="base">
              <a:spcBef>
                <a:spcPct val="20000"/>
              </a:spcBef>
              <a:spcAft>
                <a:spcPct val="0"/>
              </a:spcAft>
              <a:buSzPct val="90000"/>
              <a:buFont typeface="Wingdings" pitchFamily="-111" charset="2"/>
              <a:buChar char=""/>
              <a:defRPr/>
            </a:pPr>
            <a:r>
              <a:rPr kumimoji="1" lang="en-US" sz="2400" dirty="0">
                <a:solidFill>
                  <a:srgbClr val="FFDB96"/>
                </a:solidFill>
                <a:latin typeface="Verdana" pitchFamily="-111" charset="0"/>
                <a:ea typeface="ＭＳ Ｐゴシック" pitchFamily="-111" charset="-128"/>
                <a:cs typeface="Times New Roman" pitchFamily="-111" charset="0"/>
              </a:rPr>
              <a:t>Midianites (31)</a:t>
            </a:r>
          </a:p>
        </p:txBody>
      </p:sp>
    </p:spTree>
    <p:extLst>
      <p:ext uri="{BB962C8B-B14F-4D97-AF65-F5344CB8AC3E}">
        <p14:creationId xmlns:p14="http://schemas.microsoft.com/office/powerpoint/2010/main" val="2005822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407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407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dissolv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dissolv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dissolv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dissolve">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dissolv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dissolv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dissolve">
                                      <p:cBhvr>
                                        <p:cTn id="6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6" grpId="0"/>
      <p:bldP spid="344070" grpId="0" build="p"/>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Numbers 32</a:t>
            </a:r>
          </a:p>
        </p:txBody>
      </p:sp>
    </p:spTree>
    <p:extLst>
      <p:ext uri="{BB962C8B-B14F-4D97-AF65-F5344CB8AC3E}">
        <p14:creationId xmlns:p14="http://schemas.microsoft.com/office/powerpoint/2010/main" val="427903664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Rectangle 2"/>
          <p:cNvSpPr txBox="1">
            <a:spLocks noChangeArrowheads="1"/>
          </p:cNvSpPr>
          <p:nvPr/>
        </p:nvSpPr>
        <p:spPr bwMode="auto">
          <a:xfrm>
            <a:off x="-1" y="43012"/>
            <a:ext cx="2153479" cy="272152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dirty="0">
                <a:solidFill>
                  <a:srgbClr val="FFFFFF"/>
                </a:solidFill>
                <a:effectLst>
                  <a:glow rad="127000">
                    <a:srgbClr val="000000"/>
                  </a:glow>
                </a:effectLst>
                <a:latin typeface="Arial" charset="0"/>
                <a:ea typeface="ＭＳ Ｐゴシック" charset="0"/>
                <a:cs typeface="ＭＳ Ｐゴシック" charset="0"/>
              </a:rPr>
              <a:t>Eastern Tribes</a:t>
            </a:r>
          </a:p>
        </p:txBody>
      </p:sp>
      <p:sp>
        <p:nvSpPr>
          <p:cNvPr id="14"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Reuben</a:t>
            </a:r>
          </a:p>
        </p:txBody>
      </p:sp>
      <p:sp>
        <p:nvSpPr>
          <p:cNvPr id="15" name="Text Box 7"/>
          <p:cNvSpPr txBox="1">
            <a:spLocks noChangeArrowheads="1"/>
          </p:cNvSpPr>
          <p:nvPr/>
        </p:nvSpPr>
        <p:spPr bwMode="auto">
          <a:xfrm>
            <a:off x="3906780" y="2965052"/>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Gad</a:t>
            </a:r>
          </a:p>
        </p:txBody>
      </p:sp>
      <p:sp>
        <p:nvSpPr>
          <p:cNvPr id="16" name="Text Box 8"/>
          <p:cNvSpPr txBox="1">
            <a:spLocks noChangeArrowheads="1"/>
          </p:cNvSpPr>
          <p:nvPr/>
        </p:nvSpPr>
        <p:spPr bwMode="auto">
          <a:xfrm rot="17032332">
            <a:off x="3540462" y="1727733"/>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algn="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Manasseh</a:t>
            </a:r>
          </a:p>
        </p:txBody>
      </p:sp>
      <p:sp>
        <p:nvSpPr>
          <p:cNvPr id="322561" name="Rectangle 1"/>
          <p:cNvSpPr>
            <a:spLocks noChangeArrowheads="1"/>
          </p:cNvSpPr>
          <p:nvPr/>
        </p:nvSpPr>
        <p:spPr bwMode="auto">
          <a:xfrm>
            <a:off x="4787900" y="0"/>
            <a:ext cx="4356100" cy="6858000"/>
          </a:xfrm>
          <a:prstGeom prst="rect">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FFDB96"/>
              </a:solidFill>
              <a:latin typeface="Times" charset="0"/>
              <a:ea typeface="ＭＳ Ｐゴシック" charset="0"/>
              <a:cs typeface="Times New Roman" charset="0"/>
            </a:endParaRPr>
          </a:p>
        </p:txBody>
      </p:sp>
      <p:sp>
        <p:nvSpPr>
          <p:cNvPr id="344066" name="Rectangle 2"/>
          <p:cNvSpPr>
            <a:spLocks noGrp="1" noChangeArrowheads="1"/>
          </p:cNvSpPr>
          <p:nvPr>
            <p:ph type="ctrTitle"/>
          </p:nvPr>
        </p:nvSpPr>
        <p:spPr>
          <a:xfrm>
            <a:off x="5029200" y="304800"/>
            <a:ext cx="3760788" cy="1143000"/>
          </a:xfrm>
        </p:spPr>
        <p:txBody>
          <a:bodyPr/>
          <a:lstStyle/>
          <a:p>
            <a:pPr eaLnBrk="1" hangingPunct="1">
              <a:defRPr/>
            </a:pPr>
            <a:r>
              <a:rPr kumimoji="1" lang="en-US" sz="2800" dirty="0">
                <a:latin typeface="Verdana" charset="0"/>
                <a:ea typeface="ＭＳ Ｐゴシック" charset="0"/>
                <a:cs typeface="ＭＳ Ｐゴシック" charset="0"/>
              </a:rPr>
              <a:t>Final Preparations (31–36)</a:t>
            </a:r>
            <a:endParaRPr kumimoji="1" lang="en-US" dirty="0">
              <a:latin typeface="Verdana" charset="0"/>
              <a:ea typeface="ＭＳ Ｐゴシック" charset="0"/>
              <a:cs typeface="ＭＳ Ｐゴシック" charset="0"/>
            </a:endParaRPr>
          </a:p>
        </p:txBody>
      </p:sp>
      <p:sp>
        <p:nvSpPr>
          <p:cNvPr id="344070" name="Rectangle 6"/>
          <p:cNvSpPr>
            <a:spLocks noChangeArrowheads="1"/>
          </p:cNvSpPr>
          <p:nvPr/>
        </p:nvSpPr>
        <p:spPr bwMode="auto">
          <a:xfrm>
            <a:off x="4876800" y="1447800"/>
            <a:ext cx="3962400" cy="5410200"/>
          </a:xfrm>
          <a:prstGeom prst="rect">
            <a:avLst/>
          </a:prstGeom>
          <a:noFill/>
          <a:ln w="9525">
            <a:noFill/>
            <a:miter lim="800000"/>
            <a:headEnd/>
            <a:tailEnd/>
          </a:ln>
          <a:effectLst>
            <a:outerShdw blurRad="38100" dist="38099" dir="2700000" algn="ctr" rotWithShape="0">
              <a:srgbClr val="000000">
                <a:alpha val="99962"/>
              </a:srgbClr>
            </a:outerShdw>
          </a:effectLst>
        </p:spPr>
        <p:txBody>
          <a:bodyPr/>
          <a:lstStyle/>
          <a:p>
            <a:pPr marL="339725" indent="-339725" defTabSz="914400" fontAlgn="base">
              <a:spcBef>
                <a:spcPct val="20000"/>
              </a:spcBef>
              <a:spcAft>
                <a:spcPct val="0"/>
              </a:spcAft>
              <a:buSzPct val="90000"/>
              <a:buFont typeface="Wingdings" pitchFamily="-111" charset="2"/>
              <a:buChar char=""/>
              <a:defRPr/>
            </a:pPr>
            <a:r>
              <a:rPr kumimoji="1" lang="en-US" sz="2400" dirty="0">
                <a:solidFill>
                  <a:srgbClr val="FFDB96"/>
                </a:solidFill>
                <a:latin typeface="Verdana" pitchFamily="-111" charset="0"/>
                <a:ea typeface="ＭＳ Ｐゴシック" pitchFamily="-111" charset="-128"/>
                <a:cs typeface="ＭＳ Ｐゴシック" pitchFamily="-111" charset="-128"/>
              </a:rPr>
              <a:t>Transjordan Settled (31–32)</a:t>
            </a:r>
          </a:p>
          <a:p>
            <a:pPr marL="746125" lvl="1" indent="-288925" defTabSz="914400" fontAlgn="base">
              <a:spcBef>
                <a:spcPct val="20000"/>
              </a:spcBef>
              <a:spcAft>
                <a:spcPct val="0"/>
              </a:spcAft>
              <a:buSzPct val="90000"/>
              <a:buFont typeface="Wingdings" pitchFamily="-111" charset="2"/>
              <a:buChar char=""/>
              <a:defRPr/>
            </a:pPr>
            <a:r>
              <a:rPr kumimoji="1" lang="en-US" sz="2400" dirty="0">
                <a:solidFill>
                  <a:srgbClr val="FFDB96"/>
                </a:solidFill>
                <a:latin typeface="Verdana" pitchFamily="-111" charset="0"/>
                <a:ea typeface="ＭＳ Ｐゴシック" pitchFamily="-111" charset="-128"/>
                <a:cs typeface="Times New Roman" pitchFamily="-111" charset="0"/>
              </a:rPr>
              <a:t>Midianites (31)</a:t>
            </a:r>
          </a:p>
          <a:p>
            <a:pPr marL="746125" lvl="1" indent="-288925" defTabSz="914400" fontAlgn="base">
              <a:spcBef>
                <a:spcPct val="20000"/>
              </a:spcBef>
              <a:spcAft>
                <a:spcPct val="0"/>
              </a:spcAft>
              <a:buSzPct val="90000"/>
              <a:buFont typeface="Wingdings" pitchFamily="-111" charset="2"/>
              <a:buChar char=""/>
              <a:defRPr/>
            </a:pPr>
            <a:r>
              <a:rPr kumimoji="1" lang="en-US" sz="2400" dirty="0">
                <a:solidFill>
                  <a:srgbClr val="FFDB96"/>
                </a:solidFill>
                <a:latin typeface="Verdana" pitchFamily="-111" charset="0"/>
                <a:ea typeface="ＭＳ Ｐゴシック" pitchFamily="-111" charset="-128"/>
                <a:cs typeface="Times New Roman" pitchFamily="-111" charset="0"/>
              </a:rPr>
              <a:t>Inheritances (32)</a:t>
            </a:r>
          </a:p>
        </p:txBody>
      </p:sp>
    </p:spTree>
    <p:extLst>
      <p:ext uri="{BB962C8B-B14F-4D97-AF65-F5344CB8AC3E}">
        <p14:creationId xmlns:p14="http://schemas.microsoft.com/office/powerpoint/2010/main" val="26508504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407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407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4070">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344070" grpId="0" build="p"/>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Numbers 33</a:t>
            </a:r>
          </a:p>
        </p:txBody>
      </p:sp>
    </p:spTree>
    <p:extLst>
      <p:ext uri="{BB962C8B-B14F-4D97-AF65-F5344CB8AC3E}">
        <p14:creationId xmlns:p14="http://schemas.microsoft.com/office/powerpoint/2010/main" val="136863431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Rectangle 2"/>
          <p:cNvSpPr txBox="1">
            <a:spLocks noChangeArrowheads="1"/>
          </p:cNvSpPr>
          <p:nvPr/>
        </p:nvSpPr>
        <p:spPr bwMode="auto">
          <a:xfrm>
            <a:off x="-1" y="43012"/>
            <a:ext cx="2153479" cy="272152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dirty="0">
                <a:solidFill>
                  <a:srgbClr val="FFFFFF"/>
                </a:solidFill>
                <a:effectLst>
                  <a:glow rad="127000">
                    <a:srgbClr val="000000"/>
                  </a:glow>
                </a:effectLst>
                <a:latin typeface="Arial" charset="0"/>
                <a:ea typeface="ＭＳ Ｐゴシック" charset="0"/>
                <a:cs typeface="ＭＳ Ｐゴシック" charset="0"/>
              </a:rPr>
              <a:t>Eastern Tribes</a:t>
            </a:r>
          </a:p>
        </p:txBody>
      </p:sp>
      <p:sp>
        <p:nvSpPr>
          <p:cNvPr id="14"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Reuben</a:t>
            </a:r>
          </a:p>
        </p:txBody>
      </p:sp>
      <p:sp>
        <p:nvSpPr>
          <p:cNvPr id="15" name="Text Box 7"/>
          <p:cNvSpPr txBox="1">
            <a:spLocks noChangeArrowheads="1"/>
          </p:cNvSpPr>
          <p:nvPr/>
        </p:nvSpPr>
        <p:spPr bwMode="auto">
          <a:xfrm>
            <a:off x="3906780" y="2965052"/>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Gad</a:t>
            </a:r>
          </a:p>
        </p:txBody>
      </p:sp>
      <p:sp>
        <p:nvSpPr>
          <p:cNvPr id="16" name="Text Box 8"/>
          <p:cNvSpPr txBox="1">
            <a:spLocks noChangeArrowheads="1"/>
          </p:cNvSpPr>
          <p:nvPr/>
        </p:nvSpPr>
        <p:spPr bwMode="auto">
          <a:xfrm rot="17032332">
            <a:off x="3540462" y="1727733"/>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algn="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Manasseh</a:t>
            </a:r>
          </a:p>
        </p:txBody>
      </p:sp>
      <p:sp>
        <p:nvSpPr>
          <p:cNvPr id="322561" name="Rectangle 1"/>
          <p:cNvSpPr>
            <a:spLocks noChangeArrowheads="1"/>
          </p:cNvSpPr>
          <p:nvPr/>
        </p:nvSpPr>
        <p:spPr bwMode="auto">
          <a:xfrm>
            <a:off x="4787900" y="0"/>
            <a:ext cx="4356100" cy="6858000"/>
          </a:xfrm>
          <a:prstGeom prst="rect">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FFDB96"/>
              </a:solidFill>
              <a:latin typeface="Times" charset="0"/>
              <a:ea typeface="ＭＳ Ｐゴシック" charset="0"/>
              <a:cs typeface="Times New Roman" charset="0"/>
            </a:endParaRPr>
          </a:p>
        </p:txBody>
      </p:sp>
      <p:sp>
        <p:nvSpPr>
          <p:cNvPr id="344066" name="Rectangle 2"/>
          <p:cNvSpPr>
            <a:spLocks noGrp="1" noChangeArrowheads="1"/>
          </p:cNvSpPr>
          <p:nvPr>
            <p:ph type="ctrTitle"/>
          </p:nvPr>
        </p:nvSpPr>
        <p:spPr>
          <a:xfrm>
            <a:off x="5029200" y="304800"/>
            <a:ext cx="3760788" cy="1143000"/>
          </a:xfrm>
        </p:spPr>
        <p:txBody>
          <a:bodyPr/>
          <a:lstStyle/>
          <a:p>
            <a:pPr eaLnBrk="1" hangingPunct="1">
              <a:defRPr/>
            </a:pPr>
            <a:r>
              <a:rPr kumimoji="1" lang="en-US" sz="2800" dirty="0">
                <a:latin typeface="Verdana" charset="0"/>
                <a:ea typeface="ＭＳ Ｐゴシック" charset="0"/>
                <a:cs typeface="ＭＳ Ｐゴシック" charset="0"/>
              </a:rPr>
              <a:t>Final Preparations (31–36)</a:t>
            </a:r>
            <a:endParaRPr kumimoji="1" lang="en-US" dirty="0">
              <a:latin typeface="Verdana" charset="0"/>
              <a:ea typeface="ＭＳ Ｐゴシック" charset="0"/>
              <a:cs typeface="ＭＳ Ｐゴシック" charset="0"/>
            </a:endParaRPr>
          </a:p>
        </p:txBody>
      </p:sp>
      <p:sp>
        <p:nvSpPr>
          <p:cNvPr id="344070" name="Rectangle 6"/>
          <p:cNvSpPr>
            <a:spLocks noChangeArrowheads="1"/>
          </p:cNvSpPr>
          <p:nvPr/>
        </p:nvSpPr>
        <p:spPr bwMode="auto">
          <a:xfrm>
            <a:off x="4876800" y="1447800"/>
            <a:ext cx="3962400" cy="5410200"/>
          </a:xfrm>
          <a:prstGeom prst="rect">
            <a:avLst/>
          </a:prstGeom>
          <a:noFill/>
          <a:ln w="9525">
            <a:noFill/>
            <a:miter lim="800000"/>
            <a:headEnd/>
            <a:tailEnd/>
          </a:ln>
          <a:effectLst>
            <a:outerShdw blurRad="38100" dist="38099" dir="2700000" algn="ctr" rotWithShape="0">
              <a:srgbClr val="000000">
                <a:alpha val="99962"/>
              </a:srgbClr>
            </a:outerShdw>
          </a:effectLst>
        </p:spPr>
        <p:txBody>
          <a:bodyPr/>
          <a:lstStyle/>
          <a:p>
            <a:pPr marL="339725" indent="-339725" defTabSz="914400" fontAlgn="base">
              <a:spcBef>
                <a:spcPct val="20000"/>
              </a:spcBef>
              <a:spcAft>
                <a:spcPct val="0"/>
              </a:spcAft>
              <a:buSzPct val="90000"/>
              <a:buFont typeface="Wingdings" pitchFamily="-111" charset="2"/>
              <a:buChar char=""/>
              <a:defRPr/>
            </a:pPr>
            <a:r>
              <a:rPr kumimoji="1" lang="en-US" sz="2400" dirty="0">
                <a:solidFill>
                  <a:srgbClr val="FFDB96"/>
                </a:solidFill>
                <a:latin typeface="Verdana" pitchFamily="-111" charset="0"/>
                <a:ea typeface="ＭＳ Ｐゴシック" pitchFamily="-111" charset="-128"/>
                <a:cs typeface="ＭＳ Ｐゴシック" pitchFamily="-111" charset="-128"/>
              </a:rPr>
              <a:t>Transjordan Settled (31–32)</a:t>
            </a:r>
          </a:p>
          <a:p>
            <a:pPr marL="746125" lvl="1" indent="-288925" defTabSz="914400" fontAlgn="base">
              <a:spcBef>
                <a:spcPct val="20000"/>
              </a:spcBef>
              <a:spcAft>
                <a:spcPct val="0"/>
              </a:spcAft>
              <a:buSzPct val="90000"/>
              <a:buFont typeface="Wingdings" pitchFamily="-111" charset="2"/>
              <a:buChar char=""/>
              <a:defRPr/>
            </a:pPr>
            <a:r>
              <a:rPr kumimoji="1" lang="en-US" sz="2400" dirty="0">
                <a:solidFill>
                  <a:srgbClr val="FFDB96"/>
                </a:solidFill>
                <a:latin typeface="Verdana" pitchFamily="-111" charset="0"/>
                <a:ea typeface="ＭＳ Ｐゴシック" pitchFamily="-111" charset="-128"/>
                <a:cs typeface="Times New Roman" pitchFamily="-111" charset="0"/>
              </a:rPr>
              <a:t>Midianites (31)</a:t>
            </a:r>
          </a:p>
          <a:p>
            <a:pPr marL="746125" lvl="1" indent="-288925" defTabSz="914400" fontAlgn="base">
              <a:spcBef>
                <a:spcPct val="20000"/>
              </a:spcBef>
              <a:spcAft>
                <a:spcPct val="0"/>
              </a:spcAft>
              <a:buSzPct val="90000"/>
              <a:buFont typeface="Wingdings" pitchFamily="-111" charset="2"/>
              <a:buChar char=""/>
              <a:defRPr/>
            </a:pPr>
            <a:r>
              <a:rPr kumimoji="1" lang="en-US" sz="2400" dirty="0">
                <a:solidFill>
                  <a:srgbClr val="FFDB96"/>
                </a:solidFill>
                <a:latin typeface="Verdana" pitchFamily="-111" charset="0"/>
                <a:ea typeface="ＭＳ Ｐゴシック" pitchFamily="-111" charset="-128"/>
                <a:cs typeface="Times New Roman" pitchFamily="-111" charset="0"/>
              </a:rPr>
              <a:t>Inheritances (32)</a:t>
            </a:r>
          </a:p>
          <a:p>
            <a:pPr marL="339725" indent="-339725" defTabSz="914400" fontAlgn="base">
              <a:spcBef>
                <a:spcPct val="20000"/>
              </a:spcBef>
              <a:spcAft>
                <a:spcPct val="0"/>
              </a:spcAft>
              <a:buSzPct val="90000"/>
              <a:buFont typeface="Wingdings" pitchFamily="-111" charset="2"/>
              <a:buChar char=""/>
              <a:defRPr/>
            </a:pPr>
            <a:r>
              <a:rPr kumimoji="1" lang="en-US" sz="2400" dirty="0">
                <a:solidFill>
                  <a:srgbClr val="FFDB96"/>
                </a:solidFill>
                <a:latin typeface="Verdana" pitchFamily="-111" charset="0"/>
                <a:ea typeface="ＭＳ Ｐゴシック" pitchFamily="-111" charset="-128"/>
                <a:cs typeface="ＭＳ Ｐゴシック" pitchFamily="-111" charset="-128"/>
              </a:rPr>
              <a:t>Wandering Summary (33:1-49)</a:t>
            </a:r>
          </a:p>
          <a:p>
            <a:pPr marL="339725" indent="-339725" defTabSz="914400" fontAlgn="base">
              <a:spcBef>
                <a:spcPct val="20000"/>
              </a:spcBef>
              <a:spcAft>
                <a:spcPct val="0"/>
              </a:spcAft>
              <a:buSzPct val="90000"/>
              <a:buFont typeface="Wingdings" pitchFamily="-111" charset="2"/>
              <a:buChar char=""/>
              <a:defRPr/>
            </a:pPr>
            <a:r>
              <a:rPr kumimoji="1" lang="en-US" sz="2400" dirty="0">
                <a:solidFill>
                  <a:srgbClr val="FFDB96"/>
                </a:solidFill>
                <a:latin typeface="Verdana" pitchFamily="-111" charset="0"/>
                <a:ea typeface="ＭＳ Ｐゴシック" pitchFamily="-111" charset="-128"/>
                <a:cs typeface="ＭＳ Ｐゴシック" pitchFamily="-111" charset="-128"/>
              </a:rPr>
              <a:t>Canaan Defined (33:50–36:13)</a:t>
            </a:r>
          </a:p>
          <a:p>
            <a:pPr marL="746125" lvl="1" indent="-288925" defTabSz="914400" fontAlgn="base">
              <a:spcBef>
                <a:spcPct val="20000"/>
              </a:spcBef>
              <a:spcAft>
                <a:spcPct val="0"/>
              </a:spcAft>
              <a:buSzPct val="90000"/>
              <a:buFont typeface="Wingdings" pitchFamily="-111" charset="2"/>
              <a:buChar char=""/>
              <a:defRPr/>
            </a:pPr>
            <a:r>
              <a:rPr kumimoji="1" lang="en-US" sz="2400" dirty="0">
                <a:solidFill>
                  <a:srgbClr val="FFDB96"/>
                </a:solidFill>
                <a:latin typeface="Verdana" pitchFamily="-111" charset="0"/>
                <a:ea typeface="ＭＳ Ｐゴシック" pitchFamily="-111" charset="-128"/>
                <a:cs typeface="Times New Roman" pitchFamily="-111" charset="0"/>
              </a:rPr>
              <a:t>Inheritance (33:50–34:29)</a:t>
            </a:r>
          </a:p>
        </p:txBody>
      </p:sp>
    </p:spTree>
    <p:extLst>
      <p:ext uri="{BB962C8B-B14F-4D97-AF65-F5344CB8AC3E}">
        <p14:creationId xmlns:p14="http://schemas.microsoft.com/office/powerpoint/2010/main" val="28382981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4070">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4070">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407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70" grpId="0" build="p"/>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Numbers 34</a:t>
            </a:r>
          </a:p>
        </p:txBody>
      </p:sp>
    </p:spTree>
    <p:extLst>
      <p:ext uri="{BB962C8B-B14F-4D97-AF65-F5344CB8AC3E}">
        <p14:creationId xmlns:p14="http://schemas.microsoft.com/office/powerpoint/2010/main" val="3620529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63500"/>
            <a:ext cx="7019926" cy="694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8" name="Oval 6"/>
          <p:cNvSpPr>
            <a:spLocks noChangeArrowheads="1"/>
          </p:cNvSpPr>
          <p:nvPr/>
        </p:nvSpPr>
        <p:spPr bwMode="auto">
          <a:xfrm>
            <a:off x="4041775" y="5068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20839" name="Oval 7"/>
          <p:cNvSpPr>
            <a:spLocks noChangeArrowheads="1"/>
          </p:cNvSpPr>
          <p:nvPr/>
        </p:nvSpPr>
        <p:spPr bwMode="auto">
          <a:xfrm>
            <a:off x="4651375" y="2020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80228" name="AutoShape 8"/>
          <p:cNvSpPr>
            <a:spLocks noChangeArrowheads="1"/>
          </p:cNvSpPr>
          <p:nvPr/>
        </p:nvSpPr>
        <p:spPr bwMode="auto">
          <a:xfrm>
            <a:off x="5489575" y="1639888"/>
            <a:ext cx="533400" cy="304800"/>
          </a:xfrm>
          <a:prstGeom prst="triangle">
            <a:avLst>
              <a:gd name="adj" fmla="val 50000"/>
            </a:avLst>
          </a:prstGeom>
          <a:solidFill>
            <a:srgbClr val="FF3300"/>
          </a:solidFill>
          <a:ln w="9525">
            <a:solidFill>
              <a:schemeClr val="tx1"/>
            </a:solidFill>
            <a:miter lim="800000"/>
            <a:headEnd/>
            <a:tailEnd/>
          </a:ln>
        </p:spPr>
        <p:txBody>
          <a:bodyPr wrap="none" anchor="ctr"/>
          <a:lstStyle/>
          <a:p>
            <a:pPr defTabSz="914400" eaLnBrk="0" fontAlgn="base" hangingPunct="0">
              <a:spcBef>
                <a:spcPct val="50000"/>
              </a:spcBef>
              <a:spcAft>
                <a:spcPct val="0"/>
              </a:spcAft>
              <a:buFont typeface="Wingdings" charset="0"/>
              <a:buChar char="§"/>
            </a:pPr>
            <a:endParaRPr lang="en-US" sz="2400" b="1">
              <a:solidFill>
                <a:srgbClr val="000000"/>
              </a:solidFill>
              <a:latin typeface="Arial" charset="0"/>
              <a:ea typeface="ＭＳ Ｐゴシック" charset="0"/>
              <a:cs typeface="Arial" charset="0"/>
            </a:endParaRPr>
          </a:p>
        </p:txBody>
      </p:sp>
      <p:sp>
        <p:nvSpPr>
          <p:cNvPr id="180229" name="Text Box 9"/>
          <p:cNvSpPr txBox="1">
            <a:spLocks noChangeArrowheads="1"/>
          </p:cNvSpPr>
          <p:nvPr/>
        </p:nvSpPr>
        <p:spPr bwMode="auto">
          <a:xfrm>
            <a:off x="3132138" y="4076700"/>
            <a:ext cx="1392237"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sz="3200" b="1">
                <a:solidFill>
                  <a:srgbClr val="3333CC"/>
                </a:solidFill>
                <a:latin typeface="Arial" charset="0"/>
                <a:cs typeface="Arial" charset="0"/>
              </a:rPr>
              <a:t>Mt. Sinai</a:t>
            </a:r>
          </a:p>
        </p:txBody>
      </p:sp>
      <p:sp>
        <p:nvSpPr>
          <p:cNvPr id="120842" name="Freeform 10"/>
          <p:cNvSpPr>
            <a:spLocks/>
          </p:cNvSpPr>
          <p:nvPr/>
        </p:nvSpPr>
        <p:spPr bwMode="auto">
          <a:xfrm>
            <a:off x="4232275" y="2149475"/>
            <a:ext cx="566738" cy="3081338"/>
          </a:xfrm>
          <a:custGeom>
            <a:avLst/>
            <a:gdLst/>
            <a:ahLst/>
            <a:cxnLst>
              <a:cxn ang="0">
                <a:pos x="0" y="1941"/>
              </a:cxn>
              <a:cxn ang="0">
                <a:pos x="54" y="1905"/>
              </a:cxn>
              <a:cxn ang="0">
                <a:pos x="144" y="1545"/>
              </a:cxn>
              <a:cxn ang="0">
                <a:pos x="180" y="1401"/>
              </a:cxn>
              <a:cxn ang="0">
                <a:pos x="252" y="1239"/>
              </a:cxn>
              <a:cxn ang="0">
                <a:pos x="288" y="1131"/>
              </a:cxn>
              <a:cxn ang="0">
                <a:pos x="270" y="681"/>
              </a:cxn>
              <a:cxn ang="0">
                <a:pos x="198" y="429"/>
              </a:cxn>
              <a:cxn ang="0">
                <a:pos x="270" y="87"/>
              </a:cxn>
              <a:cxn ang="0">
                <a:pos x="342" y="15"/>
              </a:cxn>
            </a:cxnLst>
            <a:rect l="0" t="0" r="r" b="b"/>
            <a:pathLst>
              <a:path w="357" h="1941">
                <a:moveTo>
                  <a:pt x="0" y="1941"/>
                </a:moveTo>
                <a:cubicBezTo>
                  <a:pt x="18" y="1929"/>
                  <a:pt x="43" y="1923"/>
                  <a:pt x="54" y="1905"/>
                </a:cubicBezTo>
                <a:cubicBezTo>
                  <a:pt x="111" y="1813"/>
                  <a:pt x="121" y="1647"/>
                  <a:pt x="144" y="1545"/>
                </a:cubicBezTo>
                <a:cubicBezTo>
                  <a:pt x="155" y="1497"/>
                  <a:pt x="168" y="1449"/>
                  <a:pt x="180" y="1401"/>
                </a:cubicBezTo>
                <a:cubicBezTo>
                  <a:pt x="241" y="1156"/>
                  <a:pt x="184" y="1391"/>
                  <a:pt x="252" y="1239"/>
                </a:cubicBezTo>
                <a:cubicBezTo>
                  <a:pt x="267" y="1204"/>
                  <a:pt x="288" y="1131"/>
                  <a:pt x="288" y="1131"/>
                </a:cubicBezTo>
                <a:cubicBezTo>
                  <a:pt x="282" y="981"/>
                  <a:pt x="284" y="830"/>
                  <a:pt x="270" y="681"/>
                </a:cubicBezTo>
                <a:cubicBezTo>
                  <a:pt x="263" y="609"/>
                  <a:pt x="213" y="505"/>
                  <a:pt x="198" y="429"/>
                </a:cubicBezTo>
                <a:cubicBezTo>
                  <a:pt x="205" y="338"/>
                  <a:pt x="187" y="170"/>
                  <a:pt x="270" y="87"/>
                </a:cubicBezTo>
                <a:cubicBezTo>
                  <a:pt x="357" y="0"/>
                  <a:pt x="301" y="97"/>
                  <a:pt x="342" y="15"/>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20843" name="Freeform 11"/>
          <p:cNvSpPr>
            <a:spLocks/>
          </p:cNvSpPr>
          <p:nvPr/>
        </p:nvSpPr>
        <p:spPr bwMode="auto">
          <a:xfrm>
            <a:off x="5165725" y="801688"/>
            <a:ext cx="1085850" cy="2857500"/>
          </a:xfrm>
          <a:custGeom>
            <a:avLst/>
            <a:gdLst/>
            <a:ahLst/>
            <a:cxnLst>
              <a:cxn ang="0">
                <a:pos x="0" y="828"/>
              </a:cxn>
              <a:cxn ang="0">
                <a:pos x="54" y="810"/>
              </a:cxn>
              <a:cxn ang="0">
                <a:pos x="90" y="756"/>
              </a:cxn>
              <a:cxn ang="0">
                <a:pos x="198" y="666"/>
              </a:cxn>
              <a:cxn ang="0">
                <a:pos x="180" y="1278"/>
              </a:cxn>
              <a:cxn ang="0">
                <a:pos x="108" y="1494"/>
              </a:cxn>
              <a:cxn ang="0">
                <a:pos x="90" y="1548"/>
              </a:cxn>
              <a:cxn ang="0">
                <a:pos x="72" y="1602"/>
              </a:cxn>
              <a:cxn ang="0">
                <a:pos x="162" y="1800"/>
              </a:cxn>
              <a:cxn ang="0">
                <a:pos x="324" y="1746"/>
              </a:cxn>
              <a:cxn ang="0">
                <a:pos x="486" y="1638"/>
              </a:cxn>
              <a:cxn ang="0">
                <a:pos x="540" y="1530"/>
              </a:cxn>
              <a:cxn ang="0">
                <a:pos x="576" y="1368"/>
              </a:cxn>
              <a:cxn ang="0">
                <a:pos x="684" y="810"/>
              </a:cxn>
              <a:cxn ang="0">
                <a:pos x="666" y="396"/>
              </a:cxn>
              <a:cxn ang="0">
                <a:pos x="630" y="0"/>
              </a:cxn>
            </a:cxnLst>
            <a:rect l="0" t="0" r="r" b="b"/>
            <a:pathLst>
              <a:path w="684" h="1800">
                <a:moveTo>
                  <a:pt x="0" y="828"/>
                </a:moveTo>
                <a:cubicBezTo>
                  <a:pt x="18" y="822"/>
                  <a:pt x="39" y="822"/>
                  <a:pt x="54" y="810"/>
                </a:cubicBezTo>
                <a:cubicBezTo>
                  <a:pt x="71" y="796"/>
                  <a:pt x="76" y="773"/>
                  <a:pt x="90" y="756"/>
                </a:cubicBezTo>
                <a:cubicBezTo>
                  <a:pt x="133" y="704"/>
                  <a:pt x="145" y="701"/>
                  <a:pt x="198" y="666"/>
                </a:cubicBezTo>
                <a:cubicBezTo>
                  <a:pt x="263" y="861"/>
                  <a:pt x="239" y="1082"/>
                  <a:pt x="180" y="1278"/>
                </a:cubicBezTo>
                <a:cubicBezTo>
                  <a:pt x="158" y="1350"/>
                  <a:pt x="132" y="1422"/>
                  <a:pt x="108" y="1494"/>
                </a:cubicBezTo>
                <a:cubicBezTo>
                  <a:pt x="102" y="1512"/>
                  <a:pt x="96" y="1530"/>
                  <a:pt x="90" y="1548"/>
                </a:cubicBezTo>
                <a:cubicBezTo>
                  <a:pt x="84" y="1566"/>
                  <a:pt x="72" y="1602"/>
                  <a:pt x="72" y="1602"/>
                </a:cubicBezTo>
                <a:cubicBezTo>
                  <a:pt x="90" y="1712"/>
                  <a:pt x="73" y="1741"/>
                  <a:pt x="162" y="1800"/>
                </a:cubicBezTo>
                <a:cubicBezTo>
                  <a:pt x="257" y="1781"/>
                  <a:pt x="244" y="1792"/>
                  <a:pt x="324" y="1746"/>
                </a:cubicBezTo>
                <a:cubicBezTo>
                  <a:pt x="387" y="1710"/>
                  <a:pt x="417" y="1661"/>
                  <a:pt x="486" y="1638"/>
                </a:cubicBezTo>
                <a:cubicBezTo>
                  <a:pt x="562" y="1410"/>
                  <a:pt x="435" y="1774"/>
                  <a:pt x="540" y="1530"/>
                </a:cubicBezTo>
                <a:cubicBezTo>
                  <a:pt x="550" y="1506"/>
                  <a:pt x="572" y="1386"/>
                  <a:pt x="576" y="1368"/>
                </a:cubicBezTo>
                <a:cubicBezTo>
                  <a:pt x="618" y="1181"/>
                  <a:pt x="663" y="1000"/>
                  <a:pt x="684" y="810"/>
                </a:cubicBezTo>
                <a:cubicBezTo>
                  <a:pt x="678" y="672"/>
                  <a:pt x="676" y="534"/>
                  <a:pt x="666" y="396"/>
                </a:cubicBezTo>
                <a:cubicBezTo>
                  <a:pt x="657" y="264"/>
                  <a:pt x="630" y="134"/>
                  <a:pt x="630" y="0"/>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80232" name="Text Box 12"/>
          <p:cNvSpPr txBox="1">
            <a:spLocks noChangeArrowheads="1"/>
          </p:cNvSpPr>
          <p:nvPr/>
        </p:nvSpPr>
        <p:spPr bwMode="auto">
          <a:xfrm>
            <a:off x="2867025" y="1976438"/>
            <a:ext cx="3048000" cy="107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sz="3200" b="1">
                <a:solidFill>
                  <a:srgbClr val="3333CC"/>
                </a:solidFill>
                <a:latin typeface="Arial" charset="0"/>
                <a:cs typeface="Arial" charset="0"/>
              </a:rPr>
              <a:t>Kadesh- barnea</a:t>
            </a:r>
          </a:p>
        </p:txBody>
      </p:sp>
      <p:sp>
        <p:nvSpPr>
          <p:cNvPr id="180233" name="Text Box 13"/>
          <p:cNvSpPr txBox="1">
            <a:spLocks noChangeArrowheads="1"/>
          </p:cNvSpPr>
          <p:nvPr/>
        </p:nvSpPr>
        <p:spPr bwMode="auto">
          <a:xfrm>
            <a:off x="5316538" y="1897063"/>
            <a:ext cx="30480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sz="3200" b="1">
                <a:solidFill>
                  <a:srgbClr val="3333CC"/>
                </a:solidFill>
                <a:latin typeface="Arial" charset="0"/>
                <a:cs typeface="Arial" charset="0"/>
              </a:rPr>
              <a:t>Mt. Hor</a:t>
            </a:r>
          </a:p>
        </p:txBody>
      </p:sp>
      <p:sp>
        <p:nvSpPr>
          <p:cNvPr id="114698" name="Rectangle 14"/>
          <p:cNvSpPr>
            <a:spLocks noGrp="1" noChangeArrowheads="1"/>
          </p:cNvSpPr>
          <p:nvPr>
            <p:ph type="title" idx="4294967295"/>
          </p:nvPr>
        </p:nvSpPr>
        <p:spPr>
          <a:xfrm>
            <a:off x="0" y="0"/>
            <a:ext cx="5364163" cy="1628775"/>
          </a:xfrm>
        </p:spPr>
        <p:txBody>
          <a:bodyPr/>
          <a:lstStyle/>
          <a:p>
            <a:pPr algn="l" eaLnBrk="1" hangingPunct="1">
              <a:defRPr/>
            </a:pPr>
            <a:r>
              <a:rPr lang="en-US" sz="4800" b="1" dirty="0">
                <a:effectLst>
                  <a:glow rad="101600">
                    <a:schemeClr val="tx1">
                      <a:alpha val="97000"/>
                    </a:schemeClr>
                  </a:glow>
                </a:effectLst>
                <a:latin typeface="Arial" charset="0"/>
              </a:rPr>
              <a:t>Geographical End of Numbers</a:t>
            </a:r>
          </a:p>
        </p:txBody>
      </p:sp>
      <p:sp>
        <p:nvSpPr>
          <p:cNvPr id="13" name="Oval 6"/>
          <p:cNvSpPr>
            <a:spLocks noChangeArrowheads="1"/>
          </p:cNvSpPr>
          <p:nvPr/>
        </p:nvSpPr>
        <p:spPr bwMode="auto">
          <a:xfrm>
            <a:off x="6227763" y="549275"/>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80236" name="Text Box 13"/>
          <p:cNvSpPr txBox="1">
            <a:spLocks noChangeArrowheads="1"/>
          </p:cNvSpPr>
          <p:nvPr/>
        </p:nvSpPr>
        <p:spPr bwMode="auto">
          <a:xfrm>
            <a:off x="5292725" y="0"/>
            <a:ext cx="16557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en-US" sz="3200" b="1">
                <a:solidFill>
                  <a:srgbClr val="3333CC"/>
                </a:solidFill>
                <a:latin typeface="Arial" charset="0"/>
                <a:cs typeface="Arial" charset="0"/>
              </a:rPr>
              <a:t>Moab</a:t>
            </a:r>
          </a:p>
        </p:txBody>
      </p:sp>
    </p:spTree>
    <p:extLst>
      <p:ext uri="{BB962C8B-B14F-4D97-AF65-F5344CB8AC3E}">
        <p14:creationId xmlns:p14="http://schemas.microsoft.com/office/powerpoint/2010/main" val="28702155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120842"/>
                                        </p:tgtEl>
                                        <p:attrNameLst>
                                          <p:attrName>style.visibility</p:attrName>
                                        </p:attrNameLst>
                                      </p:cBhvr>
                                      <p:to>
                                        <p:strVal val="visible"/>
                                      </p:to>
                                    </p:set>
                                    <p:animEffect transition="in" filter="wipe(down)">
                                      <p:cBhvr>
                                        <p:cTn id="7" dur="1600"/>
                                        <p:tgtEl>
                                          <p:spTgt spid="120842"/>
                                        </p:tgtEl>
                                      </p:cBhvr>
                                    </p:animEffect>
                                  </p:childTnLst>
                                </p:cTn>
                              </p:par>
                            </p:childTnLst>
                          </p:cTn>
                        </p:par>
                        <p:par>
                          <p:cTn id="8" fill="hold" nodeType="afterGroup">
                            <p:stCondLst>
                              <p:cond delay="1600"/>
                            </p:stCondLst>
                            <p:childTnLst>
                              <p:par>
                                <p:cTn id="9" presetID="22" presetClass="entr" presetSubtype="8" fill="hold" nodeType="afterEffect">
                                  <p:stCondLst>
                                    <p:cond delay="0"/>
                                  </p:stCondLst>
                                  <p:childTnLst>
                                    <p:set>
                                      <p:cBhvr>
                                        <p:cTn id="10" dur="1" fill="hold">
                                          <p:stCondLst>
                                            <p:cond delay="0"/>
                                          </p:stCondLst>
                                        </p:cTn>
                                        <p:tgtEl>
                                          <p:spTgt spid="120843"/>
                                        </p:tgtEl>
                                        <p:attrNameLst>
                                          <p:attrName>style.visibility</p:attrName>
                                        </p:attrNameLst>
                                      </p:cBhvr>
                                      <p:to>
                                        <p:strVal val="visible"/>
                                      </p:to>
                                    </p:set>
                                    <p:animEffect transition="in" filter="wipe(left)">
                                      <p:cBhvr>
                                        <p:cTn id="11" dur="1500"/>
                                        <p:tgtEl>
                                          <p:spTgt spid="120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en-US" altLang="zh-CN" sz="3200" b="1" dirty="0">
                <a:solidFill>
                  <a:schemeClr val="bg1"/>
                </a:solidFill>
                <a:latin typeface="Arial" charset="0"/>
              </a:rPr>
              <a:t>Borders of the Land Promised to Abraham</a:t>
            </a:r>
            <a:endParaRPr kumimoji="1" lang="en-US" altLang="zh-CN" sz="20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defRPr/>
            </a:pPr>
            <a:endParaRPr lang="en-US" sz="2400" kern="0">
              <a:solidFill>
                <a:srgbClr val="FFFFFF"/>
              </a:solidFill>
              <a:latin typeface="BONES" pitchFamily="-105" charset="0"/>
              <a:ea typeface="ＭＳ Ｐゴシック" charset="0"/>
              <a:cs typeface="ＭＳ Ｐゴシック" charset="0"/>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3038481" y="4182627"/>
            <a:ext cx="6200775" cy="2678113"/>
          </a:xfrm>
          <a:prstGeom prst="rect">
            <a:avLst/>
          </a:prstGeom>
          <a:gradFill rotWithShape="1">
            <a:gsLst>
              <a:gs pos="0">
                <a:srgbClr val="663300"/>
              </a:gs>
              <a:gs pos="100000">
                <a:srgbClr val="2F1800"/>
              </a:gs>
            </a:gsLst>
            <a:path path="shape">
              <a:fillToRect l="50000" t="50000" r="50000" b="50000"/>
            </a:path>
          </a:gra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defRPr/>
            </a:pPr>
            <a:r>
              <a:rPr lang="en-US" sz="2800" b="1" u="sng" dirty="0">
                <a:solidFill>
                  <a:srgbClr val="FFFFFF"/>
                </a:solidFill>
                <a:effectLst>
                  <a:outerShdw blurRad="38100" dist="38100" dir="2700000" algn="tl">
                    <a:srgbClr val="000000"/>
                  </a:outerShdw>
                </a:effectLst>
                <a:cs typeface="Arial" charset="0"/>
              </a:rPr>
              <a:t>Genesis 15:18 </a:t>
            </a:r>
          </a:p>
          <a:p>
            <a:pPr defTabSz="914400" eaLnBrk="0" fontAlgn="base" hangingPunct="0">
              <a:spcBef>
                <a:spcPct val="0"/>
              </a:spcBef>
              <a:spcAft>
                <a:spcPct val="0"/>
              </a:spcAft>
              <a:defRPr/>
            </a:pPr>
            <a:r>
              <a:rPr lang="en-US" sz="2800" b="1" dirty="0">
                <a:solidFill>
                  <a:srgbClr val="FFFFFF"/>
                </a:solidFill>
                <a:effectLst>
                  <a:outerShdw blurRad="38100" dist="38100" dir="2700000" algn="tl">
                    <a:srgbClr val="000000"/>
                  </a:outerShdw>
                </a:effectLst>
                <a:cs typeface="Arial" charset="0"/>
              </a:rPr>
              <a:t>"On that day the LORD made a covenant with Abram, saying, </a:t>
            </a:r>
            <a:r>
              <a:rPr lang="fr-FR" sz="2800" b="1" dirty="0">
                <a:solidFill>
                  <a:srgbClr val="FFFFFF"/>
                </a:solidFill>
                <a:effectLst>
                  <a:outerShdw blurRad="38100" dist="38100" dir="2700000" algn="tl">
                    <a:srgbClr val="000000"/>
                  </a:outerShdw>
                </a:effectLst>
                <a:cs typeface="Arial" charset="0"/>
              </a:rPr>
              <a:t>'</a:t>
            </a:r>
            <a:r>
              <a:rPr lang="en-US" altLang="ja-JP" sz="2800" b="1" dirty="0">
                <a:solidFill>
                  <a:srgbClr val="FFFFFF"/>
                </a:solidFill>
                <a:effectLst>
                  <a:outerShdw blurRad="38100" dist="38100" dir="2700000" algn="tl">
                    <a:srgbClr val="000000"/>
                  </a:outerShdw>
                </a:effectLst>
                <a:cs typeface="Arial" charset="0"/>
              </a:rPr>
              <a:t>To your offspring I give this land, from the river of Egypt to the great river, the river Euphrates</a:t>
            </a:r>
            <a:r>
              <a:rPr lang="fr-FR" altLang="ja-JP" sz="2800" b="1" dirty="0">
                <a:solidFill>
                  <a:srgbClr val="FFFFFF"/>
                </a:solidFill>
                <a:effectLst>
                  <a:outerShdw blurRad="38100" dist="38100" dir="2700000" algn="tl">
                    <a:srgbClr val="000000"/>
                  </a:outerShdw>
                </a:effectLst>
                <a:cs typeface="Arial" charset="0"/>
              </a:rPr>
              <a:t>'</a:t>
            </a:r>
            <a:r>
              <a:rPr lang="en-US" altLang="ja-JP" sz="2800" b="1" dirty="0">
                <a:solidFill>
                  <a:srgbClr val="FFFFFF"/>
                </a:solidFill>
                <a:effectLst>
                  <a:outerShdw blurRad="38100" dist="38100" dir="2700000" algn="tl">
                    <a:srgbClr val="000000"/>
                  </a:outerShdw>
                </a:effectLst>
                <a:cs typeface="Arial" charset="0"/>
              </a:rPr>
              <a:t>" (ESV)</a:t>
            </a:r>
            <a:endParaRPr lang="en-US" sz="2800" b="1" dirty="0">
              <a:solidFill>
                <a:srgbClr val="FFFFFF"/>
              </a:solidFill>
              <a:effectLst>
                <a:outerShdw blurRad="38100" dist="38100" dir="2700000" algn="tl">
                  <a:srgbClr val="000000"/>
                </a:outerShdw>
              </a:effectLst>
              <a:cs typeface="Arial" charset="0"/>
            </a:endParaRPr>
          </a:p>
        </p:txBody>
      </p:sp>
      <p:sp>
        <p:nvSpPr>
          <p:cNvPr id="13" name="Text Box 9"/>
          <p:cNvSpPr txBox="1">
            <a:spLocks noChangeArrowheads="1"/>
          </p:cNvSpPr>
          <p:nvPr/>
        </p:nvSpPr>
        <p:spPr bwMode="auto">
          <a:xfrm>
            <a:off x="2357813" y="2384979"/>
            <a:ext cx="2535645"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Lebanon</a:t>
            </a:r>
          </a:p>
        </p:txBody>
      </p:sp>
      <p:sp>
        <p:nvSpPr>
          <p:cNvPr id="14" name="Text Box 9"/>
          <p:cNvSpPr txBox="1">
            <a:spLocks noChangeArrowheads="1"/>
          </p:cNvSpPr>
          <p:nvPr/>
        </p:nvSpPr>
        <p:spPr bwMode="auto">
          <a:xfrm>
            <a:off x="2495969" y="3048860"/>
            <a:ext cx="165922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Israel</a:t>
            </a:r>
          </a:p>
        </p:txBody>
      </p:sp>
      <p:sp>
        <p:nvSpPr>
          <p:cNvPr id="18" name="Text Box 9"/>
          <p:cNvSpPr txBox="1">
            <a:spLocks noChangeArrowheads="1"/>
          </p:cNvSpPr>
          <p:nvPr/>
        </p:nvSpPr>
        <p:spPr bwMode="auto">
          <a:xfrm>
            <a:off x="1139707" y="4447382"/>
            <a:ext cx="17520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Egypt</a:t>
            </a:r>
          </a:p>
        </p:txBody>
      </p:sp>
      <p:sp>
        <p:nvSpPr>
          <p:cNvPr id="15" name="Text Box 9"/>
          <p:cNvSpPr txBox="1">
            <a:spLocks noChangeArrowheads="1"/>
          </p:cNvSpPr>
          <p:nvPr/>
        </p:nvSpPr>
        <p:spPr bwMode="auto">
          <a:xfrm>
            <a:off x="2752167" y="1779142"/>
            <a:ext cx="156500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Syria</a:t>
            </a:r>
          </a:p>
        </p:txBody>
      </p:sp>
      <p:sp>
        <p:nvSpPr>
          <p:cNvPr id="19" name="Text Box 9"/>
          <p:cNvSpPr txBox="1">
            <a:spLocks noChangeArrowheads="1"/>
          </p:cNvSpPr>
          <p:nvPr/>
        </p:nvSpPr>
        <p:spPr bwMode="auto">
          <a:xfrm>
            <a:off x="3363866" y="3618515"/>
            <a:ext cx="206589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Jordan</a:t>
            </a:r>
          </a:p>
        </p:txBody>
      </p:sp>
    </p:spTree>
    <p:extLst>
      <p:ext uri="{BB962C8B-B14F-4D97-AF65-F5344CB8AC3E}">
        <p14:creationId xmlns:p14="http://schemas.microsoft.com/office/powerpoint/2010/main" val="302398770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0" cy="6858000"/>
          </a:xfrm>
          <a:prstGeom prst="rect">
            <a:avLst/>
          </a:prstGeom>
        </p:spPr>
      </p:pic>
      <p:sp>
        <p:nvSpPr>
          <p:cNvPr id="219137" name="Rectangle 2"/>
          <p:cNvSpPr>
            <a:spLocks noGrp="1" noChangeArrowheads="1"/>
          </p:cNvSpPr>
          <p:nvPr>
            <p:ph type="ctrTitle"/>
          </p:nvPr>
        </p:nvSpPr>
        <p:spPr>
          <a:xfrm>
            <a:off x="0" y="-40041"/>
            <a:ext cx="9144000" cy="541338"/>
          </a:xfrm>
          <a:solidFill>
            <a:schemeClr val="tx1"/>
          </a:solidFill>
        </p:spPr>
        <p:txBody>
          <a:bodyPr/>
          <a:lstStyle/>
          <a:p>
            <a:pPr eaLnBrk="1" hangingPunct="1"/>
            <a:r>
              <a:rPr kumimoji="1" lang="en-US" altLang="zh-CN" sz="3200" b="1" dirty="0">
                <a:solidFill>
                  <a:schemeClr val="bg1"/>
                </a:solidFill>
                <a:latin typeface="Arial" charset="0"/>
              </a:rPr>
              <a:t>Promised Land Borders to Moses (Num 34)</a:t>
            </a:r>
            <a:endParaRPr kumimoji="1" lang="en-US" altLang="zh-CN" sz="2000" b="1" dirty="0">
              <a:solidFill>
                <a:schemeClr val="bg1"/>
              </a:solidFill>
              <a:latin typeface="Arial" charset="0"/>
            </a:endParaRPr>
          </a:p>
        </p:txBody>
      </p:sp>
      <p:sp>
        <p:nvSpPr>
          <p:cNvPr id="9" name="Line 5"/>
          <p:cNvSpPr>
            <a:spLocks noChangeShapeType="1"/>
          </p:cNvSpPr>
          <p:nvPr/>
        </p:nvSpPr>
        <p:spPr bwMode="auto">
          <a:xfrm>
            <a:off x="2387937" y="5036623"/>
            <a:ext cx="228600" cy="432843"/>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 name="Line 6"/>
          <p:cNvSpPr>
            <a:spLocks noChangeShapeType="1"/>
          </p:cNvSpPr>
          <p:nvPr/>
        </p:nvSpPr>
        <p:spPr bwMode="auto">
          <a:xfrm>
            <a:off x="3642963" y="1479440"/>
            <a:ext cx="776637" cy="281628"/>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Line 5"/>
          <p:cNvSpPr>
            <a:spLocks noChangeShapeType="1"/>
          </p:cNvSpPr>
          <p:nvPr/>
        </p:nvSpPr>
        <p:spPr bwMode="auto">
          <a:xfrm flipH="1">
            <a:off x="2455669" y="1574800"/>
            <a:ext cx="1204226" cy="3461823"/>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Line 5"/>
          <p:cNvSpPr>
            <a:spLocks noChangeShapeType="1"/>
          </p:cNvSpPr>
          <p:nvPr/>
        </p:nvSpPr>
        <p:spPr bwMode="auto">
          <a:xfrm flipH="1">
            <a:off x="2616537" y="5198533"/>
            <a:ext cx="668530" cy="270933"/>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Line 5"/>
          <p:cNvSpPr>
            <a:spLocks noChangeShapeType="1"/>
          </p:cNvSpPr>
          <p:nvPr/>
        </p:nvSpPr>
        <p:spPr bwMode="auto">
          <a:xfrm flipH="1">
            <a:off x="3215374" y="1736710"/>
            <a:ext cx="1204226" cy="3461823"/>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Text Box 9"/>
          <p:cNvSpPr txBox="1">
            <a:spLocks noChangeArrowheads="1"/>
          </p:cNvSpPr>
          <p:nvPr/>
        </p:nvSpPr>
        <p:spPr bwMode="auto">
          <a:xfrm>
            <a:off x="2357813" y="2384979"/>
            <a:ext cx="2535645"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spcAft>
                <a:spcPct val="0"/>
              </a:spcAft>
              <a:defRPr/>
            </a:pPr>
            <a:r>
              <a:rPr lang="en-US" sz="4400" b="1" dirty="0">
                <a:solidFill>
                  <a:srgbClr val="FFFFFF"/>
                </a:solidFill>
                <a:effectLst>
                  <a:glow rad="203200">
                    <a:srgbClr val="000514">
                      <a:alpha val="88000"/>
                    </a:srgbClr>
                  </a:glow>
                </a:effectLst>
                <a:latin typeface="Arial"/>
                <a:cs typeface="Arial"/>
              </a:rPr>
              <a:t>Lebanon</a:t>
            </a:r>
          </a:p>
        </p:txBody>
      </p:sp>
      <p:sp>
        <p:nvSpPr>
          <p:cNvPr id="12" name="Text Box 9"/>
          <p:cNvSpPr txBox="1">
            <a:spLocks noChangeArrowheads="1"/>
          </p:cNvSpPr>
          <p:nvPr/>
        </p:nvSpPr>
        <p:spPr bwMode="auto">
          <a:xfrm>
            <a:off x="2062170" y="4003235"/>
            <a:ext cx="165922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spcAft>
                <a:spcPct val="0"/>
              </a:spcAft>
              <a:defRPr/>
            </a:pPr>
            <a:r>
              <a:rPr lang="en-US" sz="4400" b="1" dirty="0">
                <a:solidFill>
                  <a:srgbClr val="FFFFFF"/>
                </a:solidFill>
                <a:effectLst>
                  <a:glow rad="203200">
                    <a:srgbClr val="000514">
                      <a:alpha val="88000"/>
                    </a:srgbClr>
                  </a:glow>
                </a:effectLst>
                <a:latin typeface="Arial"/>
                <a:cs typeface="Arial"/>
              </a:rPr>
              <a:t>Israel</a:t>
            </a:r>
          </a:p>
        </p:txBody>
      </p:sp>
      <p:sp>
        <p:nvSpPr>
          <p:cNvPr id="13" name="Text Box 9"/>
          <p:cNvSpPr txBox="1">
            <a:spLocks noChangeArrowheads="1"/>
          </p:cNvSpPr>
          <p:nvPr/>
        </p:nvSpPr>
        <p:spPr bwMode="auto">
          <a:xfrm>
            <a:off x="1139707" y="5216823"/>
            <a:ext cx="17520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spcAft>
                <a:spcPct val="0"/>
              </a:spcAft>
              <a:defRPr/>
            </a:pPr>
            <a:r>
              <a:rPr lang="en-US" sz="4400" b="1" dirty="0">
                <a:solidFill>
                  <a:srgbClr val="FFFFFF"/>
                </a:solidFill>
                <a:effectLst>
                  <a:glow rad="203200">
                    <a:srgbClr val="000514">
                      <a:alpha val="88000"/>
                    </a:srgbClr>
                  </a:glow>
                </a:effectLst>
                <a:latin typeface="Arial"/>
                <a:cs typeface="Arial"/>
              </a:rPr>
              <a:t>Egypt</a:t>
            </a:r>
          </a:p>
        </p:txBody>
      </p:sp>
      <p:sp>
        <p:nvSpPr>
          <p:cNvPr id="14" name="Text Box 9"/>
          <p:cNvSpPr txBox="1">
            <a:spLocks noChangeArrowheads="1"/>
          </p:cNvSpPr>
          <p:nvPr/>
        </p:nvSpPr>
        <p:spPr bwMode="auto">
          <a:xfrm>
            <a:off x="2938897" y="1574430"/>
            <a:ext cx="156500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spcAft>
                <a:spcPct val="0"/>
              </a:spcAft>
              <a:defRPr/>
            </a:pPr>
            <a:r>
              <a:rPr lang="en-US" sz="4400" b="1" dirty="0">
                <a:solidFill>
                  <a:srgbClr val="FFFFFF"/>
                </a:solidFill>
                <a:effectLst>
                  <a:glow rad="203200">
                    <a:srgbClr val="000514">
                      <a:alpha val="88000"/>
                    </a:srgbClr>
                  </a:glow>
                </a:effectLst>
                <a:latin typeface="Arial"/>
                <a:cs typeface="Arial"/>
              </a:rPr>
              <a:t>Syria</a:t>
            </a:r>
          </a:p>
        </p:txBody>
      </p:sp>
      <p:sp>
        <p:nvSpPr>
          <p:cNvPr id="15" name="Text Box 9"/>
          <p:cNvSpPr txBox="1">
            <a:spLocks noChangeArrowheads="1"/>
          </p:cNvSpPr>
          <p:nvPr/>
        </p:nvSpPr>
        <p:spPr bwMode="auto">
          <a:xfrm>
            <a:off x="3642963" y="3261161"/>
            <a:ext cx="206589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spcAft>
                <a:spcPct val="0"/>
              </a:spcAft>
              <a:defRPr/>
            </a:pPr>
            <a:r>
              <a:rPr lang="en-US" sz="4400" b="1" dirty="0">
                <a:solidFill>
                  <a:srgbClr val="FFFFFF"/>
                </a:solidFill>
                <a:effectLst>
                  <a:glow rad="203200">
                    <a:srgbClr val="000514">
                      <a:alpha val="88000"/>
                    </a:srgbClr>
                  </a:glow>
                </a:effectLst>
                <a:latin typeface="Arial"/>
                <a:cs typeface="Arial"/>
              </a:rPr>
              <a:t>Jordan</a:t>
            </a:r>
          </a:p>
        </p:txBody>
      </p:sp>
    </p:spTree>
    <p:extLst>
      <p:ext uri="{BB962C8B-B14F-4D97-AF65-F5344CB8AC3E}">
        <p14:creationId xmlns:p14="http://schemas.microsoft.com/office/powerpoint/2010/main" val="218930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righ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up)">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0" grpId="0" animBg="1"/>
      <p:bldP spid="21" grpId="0" animBg="1"/>
      <p:bldP spid="22" grpId="0" animBg="1"/>
      <p:bldP spid="11" grpId="0"/>
      <p:bldP spid="12" grpId="0"/>
      <p:bldP spid="13" grpId="0"/>
      <p:bldP spid="14" grpId="0"/>
      <p:bldP spid="15"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Screen Shot 2015-07-22 at 7.57.00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0" cy="6858000"/>
          </a:xfrm>
          <a:prstGeom prst="rect">
            <a:avLst/>
          </a:prstGeom>
        </p:spPr>
      </p:pic>
      <p:sp>
        <p:nvSpPr>
          <p:cNvPr id="10" name="Rectangle 2"/>
          <p:cNvSpPr txBox="1">
            <a:spLocks noChangeArrowheads="1"/>
          </p:cNvSpPr>
          <p:nvPr/>
        </p:nvSpPr>
        <p:spPr bwMode="auto">
          <a:xfrm>
            <a:off x="-1" y="43012"/>
            <a:ext cx="2153479" cy="272152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dirty="0">
                <a:solidFill>
                  <a:srgbClr val="FFFFFF"/>
                </a:solidFill>
                <a:effectLst>
                  <a:glow rad="127000">
                    <a:srgbClr val="000000"/>
                  </a:glow>
                </a:effectLst>
                <a:latin typeface="Arial" charset="0"/>
                <a:ea typeface="ＭＳ Ｐゴシック" charset="0"/>
                <a:cs typeface="ＭＳ Ｐゴシック" charset="0"/>
              </a:rPr>
              <a:t>Eastern Tribes</a:t>
            </a:r>
          </a:p>
        </p:txBody>
      </p:sp>
      <p:sp>
        <p:nvSpPr>
          <p:cNvPr id="14" name="Text Box 6"/>
          <p:cNvSpPr txBox="1">
            <a:spLocks noChangeArrowheads="1"/>
          </p:cNvSpPr>
          <p:nvPr/>
        </p:nvSpPr>
        <p:spPr bwMode="auto">
          <a:xfrm>
            <a:off x="3466556" y="4465245"/>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Reuben</a:t>
            </a:r>
          </a:p>
        </p:txBody>
      </p:sp>
      <p:sp>
        <p:nvSpPr>
          <p:cNvPr id="15" name="Text Box 7"/>
          <p:cNvSpPr txBox="1">
            <a:spLocks noChangeArrowheads="1"/>
          </p:cNvSpPr>
          <p:nvPr/>
        </p:nvSpPr>
        <p:spPr bwMode="auto">
          <a:xfrm>
            <a:off x="3466556" y="4095913"/>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Gad</a:t>
            </a:r>
          </a:p>
        </p:txBody>
      </p:sp>
      <p:sp>
        <p:nvSpPr>
          <p:cNvPr id="16" name="Text Box 8"/>
          <p:cNvSpPr txBox="1">
            <a:spLocks noChangeArrowheads="1"/>
          </p:cNvSpPr>
          <p:nvPr/>
        </p:nvSpPr>
        <p:spPr bwMode="auto">
          <a:xfrm rot="17032332">
            <a:off x="2897506" y="3560267"/>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algn="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Manasseh</a:t>
            </a:r>
          </a:p>
        </p:txBody>
      </p:sp>
      <p:sp>
        <p:nvSpPr>
          <p:cNvPr id="322561" name="Rectangle 1"/>
          <p:cNvSpPr>
            <a:spLocks noChangeArrowheads="1"/>
          </p:cNvSpPr>
          <p:nvPr/>
        </p:nvSpPr>
        <p:spPr bwMode="auto">
          <a:xfrm>
            <a:off x="4787900" y="0"/>
            <a:ext cx="4356100" cy="6858000"/>
          </a:xfrm>
          <a:prstGeom prst="rect">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FFDB96"/>
              </a:solidFill>
              <a:latin typeface="Times" charset="0"/>
              <a:ea typeface="ＭＳ Ｐゴシック" charset="0"/>
              <a:cs typeface="Times New Roman" charset="0"/>
            </a:endParaRPr>
          </a:p>
        </p:txBody>
      </p:sp>
      <p:sp>
        <p:nvSpPr>
          <p:cNvPr id="344066" name="Rectangle 2"/>
          <p:cNvSpPr>
            <a:spLocks noGrp="1" noChangeArrowheads="1"/>
          </p:cNvSpPr>
          <p:nvPr>
            <p:ph type="ctrTitle"/>
          </p:nvPr>
        </p:nvSpPr>
        <p:spPr>
          <a:xfrm>
            <a:off x="5029200" y="304800"/>
            <a:ext cx="3760788" cy="1143000"/>
          </a:xfrm>
        </p:spPr>
        <p:txBody>
          <a:bodyPr/>
          <a:lstStyle/>
          <a:p>
            <a:pPr eaLnBrk="1" hangingPunct="1">
              <a:defRPr/>
            </a:pPr>
            <a:r>
              <a:rPr kumimoji="1" lang="en-US" sz="2800" dirty="0">
                <a:latin typeface="Verdana" charset="0"/>
                <a:ea typeface="ＭＳ Ｐゴシック" charset="0"/>
                <a:cs typeface="ＭＳ Ｐゴシック" charset="0"/>
              </a:rPr>
              <a:t>Final Preparations (31–36)</a:t>
            </a:r>
            <a:endParaRPr kumimoji="1" lang="en-US" dirty="0">
              <a:latin typeface="Verdana" charset="0"/>
              <a:ea typeface="ＭＳ Ｐゴシック" charset="0"/>
              <a:cs typeface="ＭＳ Ｐゴシック" charset="0"/>
            </a:endParaRPr>
          </a:p>
        </p:txBody>
      </p:sp>
      <p:sp>
        <p:nvSpPr>
          <p:cNvPr id="344070" name="Rectangle 6"/>
          <p:cNvSpPr>
            <a:spLocks noChangeArrowheads="1"/>
          </p:cNvSpPr>
          <p:nvPr/>
        </p:nvSpPr>
        <p:spPr bwMode="auto">
          <a:xfrm>
            <a:off x="4876800" y="1447800"/>
            <a:ext cx="3962400" cy="5410200"/>
          </a:xfrm>
          <a:prstGeom prst="rect">
            <a:avLst/>
          </a:prstGeom>
          <a:noFill/>
          <a:ln w="9525">
            <a:noFill/>
            <a:miter lim="800000"/>
            <a:headEnd/>
            <a:tailEnd/>
          </a:ln>
          <a:effectLst>
            <a:outerShdw blurRad="38100" dist="38099" dir="2700000" algn="ctr" rotWithShape="0">
              <a:srgbClr val="000000">
                <a:alpha val="99962"/>
              </a:srgbClr>
            </a:outerShdw>
          </a:effectLst>
        </p:spPr>
        <p:txBody>
          <a:bodyPr/>
          <a:lstStyle/>
          <a:p>
            <a:pPr marL="339725" indent="-339725" defTabSz="914400" fontAlgn="base">
              <a:spcBef>
                <a:spcPct val="20000"/>
              </a:spcBef>
              <a:spcAft>
                <a:spcPct val="0"/>
              </a:spcAft>
              <a:buSzPct val="90000"/>
              <a:buFont typeface="Wingdings" pitchFamily="-111" charset="2"/>
              <a:buChar char=""/>
              <a:defRPr/>
            </a:pPr>
            <a:r>
              <a:rPr kumimoji="1" lang="en-US" sz="2400" dirty="0">
                <a:solidFill>
                  <a:srgbClr val="FFDB96"/>
                </a:solidFill>
                <a:latin typeface="Verdana" pitchFamily="-111" charset="0"/>
                <a:ea typeface="ＭＳ Ｐゴシック" pitchFamily="-111" charset="-128"/>
                <a:cs typeface="ＭＳ Ｐゴシック" pitchFamily="-111" charset="-128"/>
              </a:rPr>
              <a:t>Transjordan Settled (31–32)</a:t>
            </a:r>
          </a:p>
          <a:p>
            <a:pPr marL="746125" lvl="1" indent="-288925" defTabSz="914400" fontAlgn="base">
              <a:spcBef>
                <a:spcPct val="20000"/>
              </a:spcBef>
              <a:spcAft>
                <a:spcPct val="0"/>
              </a:spcAft>
              <a:buSzPct val="90000"/>
              <a:buFont typeface="Wingdings" pitchFamily="-111" charset="2"/>
              <a:buChar char=""/>
              <a:defRPr/>
            </a:pPr>
            <a:r>
              <a:rPr kumimoji="1" lang="en-US" sz="2400" dirty="0">
                <a:solidFill>
                  <a:srgbClr val="FFDB96"/>
                </a:solidFill>
                <a:latin typeface="Verdana" pitchFamily="-111" charset="0"/>
                <a:ea typeface="ＭＳ Ｐゴシック" pitchFamily="-111" charset="-128"/>
                <a:cs typeface="Times New Roman" pitchFamily="-111" charset="0"/>
              </a:rPr>
              <a:t>Midianites (31)</a:t>
            </a:r>
          </a:p>
          <a:p>
            <a:pPr marL="746125" lvl="1" indent="-288925" defTabSz="914400" fontAlgn="base">
              <a:spcBef>
                <a:spcPct val="20000"/>
              </a:spcBef>
              <a:spcAft>
                <a:spcPct val="0"/>
              </a:spcAft>
              <a:buSzPct val="90000"/>
              <a:buFont typeface="Wingdings" pitchFamily="-111" charset="2"/>
              <a:buChar char=""/>
              <a:defRPr/>
            </a:pPr>
            <a:r>
              <a:rPr kumimoji="1" lang="en-US" sz="2400" dirty="0">
                <a:solidFill>
                  <a:srgbClr val="FFDB96"/>
                </a:solidFill>
                <a:latin typeface="Verdana" pitchFamily="-111" charset="0"/>
                <a:ea typeface="ＭＳ Ｐゴシック" pitchFamily="-111" charset="-128"/>
                <a:cs typeface="Times New Roman" pitchFamily="-111" charset="0"/>
              </a:rPr>
              <a:t>Inheritances (32)</a:t>
            </a:r>
          </a:p>
          <a:p>
            <a:pPr marL="339725" indent="-339725" defTabSz="914400" fontAlgn="base">
              <a:spcBef>
                <a:spcPct val="20000"/>
              </a:spcBef>
              <a:spcAft>
                <a:spcPct val="0"/>
              </a:spcAft>
              <a:buSzPct val="90000"/>
              <a:buFont typeface="Wingdings" pitchFamily="-111" charset="2"/>
              <a:buChar char=""/>
              <a:defRPr/>
            </a:pPr>
            <a:r>
              <a:rPr kumimoji="1" lang="en-US" sz="2400" dirty="0">
                <a:solidFill>
                  <a:srgbClr val="FFDB96"/>
                </a:solidFill>
                <a:latin typeface="Verdana" pitchFamily="-111" charset="0"/>
                <a:ea typeface="ＭＳ Ｐゴシック" pitchFamily="-111" charset="-128"/>
                <a:cs typeface="ＭＳ Ｐゴシック" pitchFamily="-111" charset="-128"/>
              </a:rPr>
              <a:t>Wandering Summary (33:1-49)</a:t>
            </a:r>
          </a:p>
          <a:p>
            <a:pPr marL="339725" indent="-339725" defTabSz="914400" fontAlgn="base">
              <a:spcBef>
                <a:spcPct val="20000"/>
              </a:spcBef>
              <a:spcAft>
                <a:spcPct val="0"/>
              </a:spcAft>
              <a:buSzPct val="90000"/>
              <a:buFont typeface="Wingdings" pitchFamily="-111" charset="2"/>
              <a:buChar char=""/>
              <a:defRPr/>
            </a:pPr>
            <a:r>
              <a:rPr kumimoji="1" lang="en-US" sz="2400" dirty="0">
                <a:solidFill>
                  <a:srgbClr val="FFDB96"/>
                </a:solidFill>
                <a:latin typeface="Verdana" pitchFamily="-111" charset="0"/>
                <a:ea typeface="ＭＳ Ｐゴシック" pitchFamily="-111" charset="-128"/>
                <a:cs typeface="ＭＳ Ｐゴシック" pitchFamily="-111" charset="-128"/>
              </a:rPr>
              <a:t>Canaan Defined (33:50–36:13)</a:t>
            </a:r>
          </a:p>
          <a:p>
            <a:pPr marL="746125" lvl="1" indent="-288925" defTabSz="914400" fontAlgn="base">
              <a:spcBef>
                <a:spcPct val="20000"/>
              </a:spcBef>
              <a:spcAft>
                <a:spcPct val="0"/>
              </a:spcAft>
              <a:buSzPct val="90000"/>
              <a:buFont typeface="Wingdings" pitchFamily="-111" charset="2"/>
              <a:buChar char=""/>
              <a:defRPr/>
            </a:pPr>
            <a:r>
              <a:rPr kumimoji="1" lang="en-US" sz="2400" dirty="0">
                <a:solidFill>
                  <a:srgbClr val="FFDB96"/>
                </a:solidFill>
                <a:latin typeface="Verdana" pitchFamily="-111" charset="0"/>
                <a:ea typeface="ＭＳ Ｐゴシック" pitchFamily="-111" charset="-128"/>
                <a:cs typeface="Times New Roman" pitchFamily="-111" charset="0"/>
              </a:rPr>
              <a:t>Inheritance (33:50–34:29)</a:t>
            </a:r>
          </a:p>
        </p:txBody>
      </p:sp>
      <p:sp>
        <p:nvSpPr>
          <p:cNvPr id="17" name="Text Box 19"/>
          <p:cNvSpPr txBox="1">
            <a:spLocks noChangeArrowheads="1"/>
          </p:cNvSpPr>
          <p:nvPr/>
        </p:nvSpPr>
        <p:spPr bwMode="auto">
          <a:xfrm>
            <a:off x="3426354" y="4889197"/>
            <a:ext cx="1450446" cy="400110"/>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en-US" sz="2000" b="1" kern="0" dirty="0">
                <a:solidFill>
                  <a:srgbClr val="66FF33"/>
                </a:solidFill>
                <a:effectLst>
                  <a:glow rad="101600">
                    <a:srgbClr val="000000">
                      <a:alpha val="75000"/>
                    </a:srgbClr>
                  </a:glow>
                </a:effectLst>
                <a:latin typeface="Arial"/>
                <a:ea typeface="ＭＳ Ｐゴシック"/>
                <a:cs typeface="Arial"/>
              </a:rPr>
              <a:t>Moab</a:t>
            </a:r>
          </a:p>
        </p:txBody>
      </p:sp>
      <p:sp>
        <p:nvSpPr>
          <p:cNvPr id="18" name="Text Box 21"/>
          <p:cNvSpPr txBox="1">
            <a:spLocks noChangeArrowheads="1"/>
          </p:cNvSpPr>
          <p:nvPr/>
        </p:nvSpPr>
        <p:spPr bwMode="auto">
          <a:xfrm>
            <a:off x="3352949" y="5682597"/>
            <a:ext cx="1450446" cy="400110"/>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en-US" sz="2000" b="1" kern="0" dirty="0">
                <a:solidFill>
                  <a:srgbClr val="66FF33"/>
                </a:solidFill>
                <a:effectLst>
                  <a:glow rad="101600">
                    <a:srgbClr val="000000">
                      <a:alpha val="75000"/>
                    </a:srgbClr>
                  </a:glow>
                </a:effectLst>
                <a:latin typeface="Arial"/>
                <a:ea typeface="ＭＳ Ｐゴシック"/>
                <a:cs typeface="Arial"/>
              </a:rPr>
              <a:t>Edom</a:t>
            </a:r>
          </a:p>
        </p:txBody>
      </p:sp>
      <p:sp>
        <p:nvSpPr>
          <p:cNvPr id="2" name="Freeform 1"/>
          <p:cNvSpPr/>
          <p:nvPr/>
        </p:nvSpPr>
        <p:spPr>
          <a:xfrm>
            <a:off x="1660827" y="5254509"/>
            <a:ext cx="1657435" cy="835133"/>
          </a:xfrm>
          <a:custGeom>
            <a:avLst/>
            <a:gdLst>
              <a:gd name="connsiteX0" fmla="*/ 3222675 w 3222675"/>
              <a:gd name="connsiteY0" fmla="*/ 295741 h 1300485"/>
              <a:gd name="connsiteX1" fmla="*/ 3195365 w 3222675"/>
              <a:gd name="connsiteY1" fmla="*/ 418632 h 1300485"/>
              <a:gd name="connsiteX2" fmla="*/ 3168054 w 3222675"/>
              <a:gd name="connsiteY2" fmla="*/ 500559 h 1300485"/>
              <a:gd name="connsiteX3" fmla="*/ 3140743 w 3222675"/>
              <a:gd name="connsiteY3" fmla="*/ 596141 h 1300485"/>
              <a:gd name="connsiteX4" fmla="*/ 3099777 w 3222675"/>
              <a:gd name="connsiteY4" fmla="*/ 732687 h 1300485"/>
              <a:gd name="connsiteX5" fmla="*/ 3058811 w 3222675"/>
              <a:gd name="connsiteY5" fmla="*/ 814614 h 1300485"/>
              <a:gd name="connsiteX6" fmla="*/ 3017844 w 3222675"/>
              <a:gd name="connsiteY6" fmla="*/ 896541 h 1300485"/>
              <a:gd name="connsiteX7" fmla="*/ 2976878 w 3222675"/>
              <a:gd name="connsiteY7" fmla="*/ 910196 h 1300485"/>
              <a:gd name="connsiteX8" fmla="*/ 2963223 w 3222675"/>
              <a:gd name="connsiteY8" fmla="*/ 951159 h 1300485"/>
              <a:gd name="connsiteX9" fmla="*/ 2853980 w 3222675"/>
              <a:gd name="connsiteY9" fmla="*/ 1005778 h 1300485"/>
              <a:gd name="connsiteX10" fmla="*/ 2813013 w 3222675"/>
              <a:gd name="connsiteY10" fmla="*/ 1019432 h 1300485"/>
              <a:gd name="connsiteX11" fmla="*/ 2690115 w 3222675"/>
              <a:gd name="connsiteY11" fmla="*/ 1060396 h 1300485"/>
              <a:gd name="connsiteX12" fmla="*/ 2649148 w 3222675"/>
              <a:gd name="connsiteY12" fmla="*/ 1074050 h 1300485"/>
              <a:gd name="connsiteX13" fmla="*/ 2608182 w 3222675"/>
              <a:gd name="connsiteY13" fmla="*/ 1087705 h 1300485"/>
              <a:gd name="connsiteX14" fmla="*/ 2498939 w 3222675"/>
              <a:gd name="connsiteY14" fmla="*/ 1115014 h 1300485"/>
              <a:gd name="connsiteX15" fmla="*/ 2457973 w 3222675"/>
              <a:gd name="connsiteY15" fmla="*/ 1128669 h 1300485"/>
              <a:gd name="connsiteX16" fmla="*/ 2376040 w 3222675"/>
              <a:gd name="connsiteY16" fmla="*/ 1142323 h 1300485"/>
              <a:gd name="connsiteX17" fmla="*/ 2335074 w 3222675"/>
              <a:gd name="connsiteY17" fmla="*/ 1155978 h 1300485"/>
              <a:gd name="connsiteX18" fmla="*/ 2280453 w 3222675"/>
              <a:gd name="connsiteY18" fmla="*/ 1169632 h 1300485"/>
              <a:gd name="connsiteX19" fmla="*/ 2116588 w 3222675"/>
              <a:gd name="connsiteY19" fmla="*/ 1251560 h 1300485"/>
              <a:gd name="connsiteX20" fmla="*/ 2075622 w 3222675"/>
              <a:gd name="connsiteY20" fmla="*/ 1265214 h 1300485"/>
              <a:gd name="connsiteX21" fmla="*/ 1788858 w 3222675"/>
              <a:gd name="connsiteY21" fmla="*/ 1278869 h 1300485"/>
              <a:gd name="connsiteX22" fmla="*/ 819324 w 3222675"/>
              <a:gd name="connsiteY22" fmla="*/ 1237905 h 1300485"/>
              <a:gd name="connsiteX23" fmla="*/ 778358 w 3222675"/>
              <a:gd name="connsiteY23" fmla="*/ 1224251 h 1300485"/>
              <a:gd name="connsiteX24" fmla="*/ 737392 w 3222675"/>
              <a:gd name="connsiteY24" fmla="*/ 1210596 h 1300485"/>
              <a:gd name="connsiteX25" fmla="*/ 696426 w 3222675"/>
              <a:gd name="connsiteY25" fmla="*/ 1196941 h 1300485"/>
              <a:gd name="connsiteX26" fmla="*/ 655459 w 3222675"/>
              <a:gd name="connsiteY26" fmla="*/ 1169632 h 1300485"/>
              <a:gd name="connsiteX27" fmla="*/ 669115 w 3222675"/>
              <a:gd name="connsiteY27" fmla="*/ 1005778 h 1300485"/>
              <a:gd name="connsiteX28" fmla="*/ 669115 w 3222675"/>
              <a:gd name="connsiteY28" fmla="*/ 787305 h 1300485"/>
              <a:gd name="connsiteX29" fmla="*/ 600838 w 3222675"/>
              <a:gd name="connsiteY29" fmla="*/ 773650 h 1300485"/>
              <a:gd name="connsiteX30" fmla="*/ 518905 w 3222675"/>
              <a:gd name="connsiteY30" fmla="*/ 746341 h 1300485"/>
              <a:gd name="connsiteX31" fmla="*/ 450628 w 3222675"/>
              <a:gd name="connsiteY31" fmla="*/ 691723 h 1300485"/>
              <a:gd name="connsiteX32" fmla="*/ 409662 w 3222675"/>
              <a:gd name="connsiteY32" fmla="*/ 650759 h 1300485"/>
              <a:gd name="connsiteX33" fmla="*/ 327730 w 3222675"/>
              <a:gd name="connsiteY33" fmla="*/ 623450 h 1300485"/>
              <a:gd name="connsiteX34" fmla="*/ 286764 w 3222675"/>
              <a:gd name="connsiteY34" fmla="*/ 609796 h 1300485"/>
              <a:gd name="connsiteX35" fmla="*/ 204831 w 3222675"/>
              <a:gd name="connsiteY35" fmla="*/ 527868 h 1300485"/>
              <a:gd name="connsiteX36" fmla="*/ 163865 w 3222675"/>
              <a:gd name="connsiteY36" fmla="*/ 486905 h 1300485"/>
              <a:gd name="connsiteX37" fmla="*/ 81933 w 3222675"/>
              <a:gd name="connsiteY37" fmla="*/ 364014 h 1300485"/>
              <a:gd name="connsiteX38" fmla="*/ 54622 w 3222675"/>
              <a:gd name="connsiteY38" fmla="*/ 323050 h 1300485"/>
              <a:gd name="connsiteX39" fmla="*/ 27311 w 3222675"/>
              <a:gd name="connsiteY39" fmla="*/ 282086 h 1300485"/>
              <a:gd name="connsiteX40" fmla="*/ 13655 w 3222675"/>
              <a:gd name="connsiteY40" fmla="*/ 241123 h 1300485"/>
              <a:gd name="connsiteX41" fmla="*/ 0 w 3222675"/>
              <a:gd name="connsiteY41" fmla="*/ 36304 h 130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22675" h="1300485">
                <a:moveTo>
                  <a:pt x="3222675" y="295741"/>
                </a:moveTo>
                <a:cubicBezTo>
                  <a:pt x="3214879" y="334718"/>
                  <a:pt x="3206935" y="380068"/>
                  <a:pt x="3195365" y="418632"/>
                </a:cubicBezTo>
                <a:cubicBezTo>
                  <a:pt x="3187093" y="446204"/>
                  <a:pt x="3175036" y="472632"/>
                  <a:pt x="3168054" y="500559"/>
                </a:cubicBezTo>
                <a:cubicBezTo>
                  <a:pt x="3125350" y="671355"/>
                  <a:pt x="3179934" y="458978"/>
                  <a:pt x="3140743" y="596141"/>
                </a:cubicBezTo>
                <a:cubicBezTo>
                  <a:pt x="3099479" y="740562"/>
                  <a:pt x="3164664" y="538041"/>
                  <a:pt x="3099777" y="732687"/>
                </a:cubicBezTo>
                <a:cubicBezTo>
                  <a:pt x="3065456" y="835643"/>
                  <a:pt x="3111750" y="708742"/>
                  <a:pt x="3058811" y="814614"/>
                </a:cubicBezTo>
                <a:cubicBezTo>
                  <a:pt x="3042319" y="847596"/>
                  <a:pt x="3050455" y="870454"/>
                  <a:pt x="3017844" y="896541"/>
                </a:cubicBezTo>
                <a:cubicBezTo>
                  <a:pt x="3006604" y="905532"/>
                  <a:pt x="2990533" y="905644"/>
                  <a:pt x="2976878" y="910196"/>
                </a:cubicBezTo>
                <a:cubicBezTo>
                  <a:pt x="2972326" y="923850"/>
                  <a:pt x="2970628" y="938817"/>
                  <a:pt x="2963223" y="951159"/>
                </a:cubicBezTo>
                <a:cubicBezTo>
                  <a:pt x="2939389" y="990881"/>
                  <a:pt x="2894833" y="992161"/>
                  <a:pt x="2853980" y="1005778"/>
                </a:cubicBezTo>
                <a:lnTo>
                  <a:pt x="2813013" y="1019432"/>
                </a:lnTo>
                <a:lnTo>
                  <a:pt x="2690115" y="1060396"/>
                </a:lnTo>
                <a:lnTo>
                  <a:pt x="2649148" y="1074050"/>
                </a:lnTo>
                <a:cubicBezTo>
                  <a:pt x="2635493" y="1078601"/>
                  <a:pt x="2622146" y="1084214"/>
                  <a:pt x="2608182" y="1087705"/>
                </a:cubicBezTo>
                <a:cubicBezTo>
                  <a:pt x="2571768" y="1096808"/>
                  <a:pt x="2534548" y="1103145"/>
                  <a:pt x="2498939" y="1115014"/>
                </a:cubicBezTo>
                <a:cubicBezTo>
                  <a:pt x="2485284" y="1119566"/>
                  <a:pt x="2472024" y="1125547"/>
                  <a:pt x="2457973" y="1128669"/>
                </a:cubicBezTo>
                <a:cubicBezTo>
                  <a:pt x="2430945" y="1134675"/>
                  <a:pt x="2403351" y="1137772"/>
                  <a:pt x="2376040" y="1142323"/>
                </a:cubicBezTo>
                <a:cubicBezTo>
                  <a:pt x="2362385" y="1146875"/>
                  <a:pt x="2348914" y="1152024"/>
                  <a:pt x="2335074" y="1155978"/>
                </a:cubicBezTo>
                <a:cubicBezTo>
                  <a:pt x="2317029" y="1161133"/>
                  <a:pt x="2297239" y="1161239"/>
                  <a:pt x="2280453" y="1169632"/>
                </a:cubicBezTo>
                <a:cubicBezTo>
                  <a:pt x="2068685" y="1275510"/>
                  <a:pt x="2322523" y="1182920"/>
                  <a:pt x="2116588" y="1251560"/>
                </a:cubicBezTo>
                <a:cubicBezTo>
                  <a:pt x="2102933" y="1256111"/>
                  <a:pt x="2090000" y="1264529"/>
                  <a:pt x="2075622" y="1265214"/>
                </a:cubicBezTo>
                <a:lnTo>
                  <a:pt x="1788858" y="1278869"/>
                </a:lnTo>
                <a:cubicBezTo>
                  <a:pt x="872440" y="1264771"/>
                  <a:pt x="1181979" y="1358780"/>
                  <a:pt x="819324" y="1237905"/>
                </a:cubicBezTo>
                <a:lnTo>
                  <a:pt x="778358" y="1224251"/>
                </a:lnTo>
                <a:lnTo>
                  <a:pt x="737392" y="1210596"/>
                </a:lnTo>
                <a:cubicBezTo>
                  <a:pt x="723737" y="1206044"/>
                  <a:pt x="708403" y="1204925"/>
                  <a:pt x="696426" y="1196941"/>
                </a:cubicBezTo>
                <a:lnTo>
                  <a:pt x="655459" y="1169632"/>
                </a:lnTo>
                <a:cubicBezTo>
                  <a:pt x="660011" y="1115014"/>
                  <a:pt x="662317" y="1060162"/>
                  <a:pt x="669115" y="1005778"/>
                </a:cubicBezTo>
                <a:cubicBezTo>
                  <a:pt x="680422" y="915325"/>
                  <a:pt x="730006" y="919228"/>
                  <a:pt x="669115" y="787305"/>
                </a:cubicBezTo>
                <a:cubicBezTo>
                  <a:pt x="659388" y="766232"/>
                  <a:pt x="623230" y="779757"/>
                  <a:pt x="600838" y="773650"/>
                </a:cubicBezTo>
                <a:cubicBezTo>
                  <a:pt x="573064" y="766076"/>
                  <a:pt x="518905" y="746341"/>
                  <a:pt x="518905" y="746341"/>
                </a:cubicBezTo>
                <a:cubicBezTo>
                  <a:pt x="457828" y="654731"/>
                  <a:pt x="529778" y="744486"/>
                  <a:pt x="450628" y="691723"/>
                </a:cubicBezTo>
                <a:cubicBezTo>
                  <a:pt x="434560" y="681012"/>
                  <a:pt x="426543" y="660137"/>
                  <a:pt x="409662" y="650759"/>
                </a:cubicBezTo>
                <a:cubicBezTo>
                  <a:pt x="384497" y="636779"/>
                  <a:pt x="355041" y="632553"/>
                  <a:pt x="327730" y="623450"/>
                </a:cubicBezTo>
                <a:lnTo>
                  <a:pt x="286764" y="609796"/>
                </a:lnTo>
                <a:lnTo>
                  <a:pt x="204831" y="527868"/>
                </a:lnTo>
                <a:cubicBezTo>
                  <a:pt x="191176" y="514214"/>
                  <a:pt x="174577" y="502972"/>
                  <a:pt x="163865" y="486905"/>
                </a:cubicBezTo>
                <a:lnTo>
                  <a:pt x="81933" y="364014"/>
                </a:lnTo>
                <a:lnTo>
                  <a:pt x="54622" y="323050"/>
                </a:lnTo>
                <a:cubicBezTo>
                  <a:pt x="45518" y="309395"/>
                  <a:pt x="32501" y="297655"/>
                  <a:pt x="27311" y="282086"/>
                </a:cubicBezTo>
                <a:lnTo>
                  <a:pt x="13655" y="241123"/>
                </a:lnTo>
                <a:cubicBezTo>
                  <a:pt x="-284" y="18108"/>
                  <a:pt x="0" y="-50316"/>
                  <a:pt x="0" y="36304"/>
                </a:cubicBezTo>
              </a:path>
            </a:pathLst>
          </a:custGeom>
          <a:ln w="76200" cmpd="sng">
            <a:solidFill>
              <a:srgbClr val="FFFFFF"/>
            </a:solidFill>
          </a:ln>
          <a:effectLst>
            <a:glow rad="228600">
              <a:srgbClr val="000000"/>
            </a:glow>
          </a:effectLst>
        </p:spPr>
        <p:txBody>
          <a:bodyPr vert="horz" wrap="square" lIns="91440" tIns="45720" rIns="91440" bIns="45720" numCol="1" rtlCol="0" anchor="t" anchorCtr="0" compatLnSpc="1">
            <a:prstTxWarp prst="textNoShape">
              <a:avLst/>
            </a:prstTxWarp>
            <a:spAutoFit/>
          </a:bodyPr>
          <a:lstStyle/>
          <a:p>
            <a:pPr indent="-914400" defTabSz="914400" eaLnBrk="0" fontAlgn="base" hangingPunct="0">
              <a:spcBef>
                <a:spcPct val="50000"/>
              </a:spcBef>
              <a:spcAft>
                <a:spcPct val="0"/>
              </a:spcAft>
              <a:buFont typeface="Wingdings" pitchFamily="-111" charset="2"/>
              <a:buChar char="§"/>
            </a:pPr>
            <a:endParaRPr lang="en-US" sz="2400" b="1">
              <a:solidFill>
                <a:srgbClr val="FFFFFF"/>
              </a:solidFill>
              <a:latin typeface="Times" pitchFamily="-111" charset="0"/>
              <a:ea typeface="Times New Roman" pitchFamily="-111" charset="0"/>
              <a:cs typeface="Times New Roman" pitchFamily="-111" charset="0"/>
            </a:endParaRPr>
          </a:p>
        </p:txBody>
      </p:sp>
      <p:sp>
        <p:nvSpPr>
          <p:cNvPr id="3" name="Freeform 2"/>
          <p:cNvSpPr/>
          <p:nvPr/>
        </p:nvSpPr>
        <p:spPr>
          <a:xfrm>
            <a:off x="1660828" y="928510"/>
            <a:ext cx="2196234" cy="4342917"/>
          </a:xfrm>
          <a:custGeom>
            <a:avLst/>
            <a:gdLst>
              <a:gd name="connsiteX0" fmla="*/ 0 w 2990533"/>
              <a:gd name="connsiteY0" fmla="*/ 5407203 h 5407203"/>
              <a:gd name="connsiteX1" fmla="*/ 150209 w 2990533"/>
              <a:gd name="connsiteY1" fmla="*/ 5366240 h 5407203"/>
              <a:gd name="connsiteX2" fmla="*/ 191175 w 2990533"/>
              <a:gd name="connsiteY2" fmla="*/ 5352585 h 5407203"/>
              <a:gd name="connsiteX3" fmla="*/ 259452 w 2990533"/>
              <a:gd name="connsiteY3" fmla="*/ 5297967 h 5407203"/>
              <a:gd name="connsiteX4" fmla="*/ 341385 w 2990533"/>
              <a:gd name="connsiteY4" fmla="*/ 5243349 h 5407203"/>
              <a:gd name="connsiteX5" fmla="*/ 423317 w 2990533"/>
              <a:gd name="connsiteY5" fmla="*/ 5229694 h 5407203"/>
              <a:gd name="connsiteX6" fmla="*/ 477939 w 2990533"/>
              <a:gd name="connsiteY6" fmla="*/ 5216040 h 5407203"/>
              <a:gd name="connsiteX7" fmla="*/ 559871 w 2990533"/>
              <a:gd name="connsiteY7" fmla="*/ 5202385 h 5407203"/>
              <a:gd name="connsiteX8" fmla="*/ 641804 w 2990533"/>
              <a:gd name="connsiteY8" fmla="*/ 5175076 h 5407203"/>
              <a:gd name="connsiteX9" fmla="*/ 723736 w 2990533"/>
              <a:gd name="connsiteY9" fmla="*/ 5120458 h 5407203"/>
              <a:gd name="connsiteX10" fmla="*/ 805669 w 2990533"/>
              <a:gd name="connsiteY10" fmla="*/ 5038530 h 5407203"/>
              <a:gd name="connsiteX11" fmla="*/ 873946 w 2990533"/>
              <a:gd name="connsiteY11" fmla="*/ 4970258 h 5407203"/>
              <a:gd name="connsiteX12" fmla="*/ 928567 w 2990533"/>
              <a:gd name="connsiteY12" fmla="*/ 4888330 h 5407203"/>
              <a:gd name="connsiteX13" fmla="*/ 969533 w 2990533"/>
              <a:gd name="connsiteY13" fmla="*/ 4847367 h 5407203"/>
              <a:gd name="connsiteX14" fmla="*/ 1024155 w 2990533"/>
              <a:gd name="connsiteY14" fmla="*/ 4765439 h 5407203"/>
              <a:gd name="connsiteX15" fmla="*/ 1147054 w 2990533"/>
              <a:gd name="connsiteY15" fmla="*/ 4642548 h 5407203"/>
              <a:gd name="connsiteX16" fmla="*/ 1188020 w 2990533"/>
              <a:gd name="connsiteY16" fmla="*/ 4601585 h 5407203"/>
              <a:gd name="connsiteX17" fmla="*/ 1228986 w 2990533"/>
              <a:gd name="connsiteY17" fmla="*/ 4574276 h 5407203"/>
              <a:gd name="connsiteX18" fmla="*/ 1297263 w 2990533"/>
              <a:gd name="connsiteY18" fmla="*/ 4519657 h 5407203"/>
              <a:gd name="connsiteX19" fmla="*/ 1365540 w 2990533"/>
              <a:gd name="connsiteY19" fmla="*/ 4437730 h 5407203"/>
              <a:gd name="connsiteX20" fmla="*/ 1447473 w 2990533"/>
              <a:gd name="connsiteY20" fmla="*/ 4314839 h 5407203"/>
              <a:gd name="connsiteX21" fmla="*/ 1474783 w 2990533"/>
              <a:gd name="connsiteY21" fmla="*/ 4273875 h 5407203"/>
              <a:gd name="connsiteX22" fmla="*/ 1502094 w 2990533"/>
              <a:gd name="connsiteY22" fmla="*/ 4232912 h 5407203"/>
              <a:gd name="connsiteX23" fmla="*/ 1515750 w 2990533"/>
              <a:gd name="connsiteY23" fmla="*/ 4191948 h 5407203"/>
              <a:gd name="connsiteX24" fmla="*/ 1556716 w 2990533"/>
              <a:gd name="connsiteY24" fmla="*/ 4150984 h 5407203"/>
              <a:gd name="connsiteX25" fmla="*/ 1584027 w 2990533"/>
              <a:gd name="connsiteY25" fmla="*/ 4110021 h 5407203"/>
              <a:gd name="connsiteX26" fmla="*/ 1597682 w 2990533"/>
              <a:gd name="connsiteY26" fmla="*/ 4069057 h 5407203"/>
              <a:gd name="connsiteX27" fmla="*/ 1652304 w 2990533"/>
              <a:gd name="connsiteY27" fmla="*/ 3987130 h 5407203"/>
              <a:gd name="connsiteX28" fmla="*/ 1706925 w 2990533"/>
              <a:gd name="connsiteY28" fmla="*/ 3905202 h 5407203"/>
              <a:gd name="connsiteX29" fmla="*/ 1734236 w 2990533"/>
              <a:gd name="connsiteY29" fmla="*/ 3864239 h 5407203"/>
              <a:gd name="connsiteX30" fmla="*/ 1761547 w 2990533"/>
              <a:gd name="connsiteY30" fmla="*/ 3823275 h 5407203"/>
              <a:gd name="connsiteX31" fmla="*/ 1788858 w 2990533"/>
              <a:gd name="connsiteY31" fmla="*/ 3727693 h 5407203"/>
              <a:gd name="connsiteX32" fmla="*/ 1816168 w 2990533"/>
              <a:gd name="connsiteY32" fmla="*/ 3673075 h 5407203"/>
              <a:gd name="connsiteX33" fmla="*/ 1843479 w 2990533"/>
              <a:gd name="connsiteY33" fmla="*/ 3577493 h 5407203"/>
              <a:gd name="connsiteX34" fmla="*/ 1870790 w 2990533"/>
              <a:gd name="connsiteY34" fmla="*/ 3522875 h 5407203"/>
              <a:gd name="connsiteX35" fmla="*/ 1898101 w 2990533"/>
              <a:gd name="connsiteY35" fmla="*/ 3372675 h 5407203"/>
              <a:gd name="connsiteX36" fmla="*/ 1925412 w 2990533"/>
              <a:gd name="connsiteY36" fmla="*/ 3290747 h 5407203"/>
              <a:gd name="connsiteX37" fmla="*/ 1966378 w 2990533"/>
              <a:gd name="connsiteY37" fmla="*/ 3167856 h 5407203"/>
              <a:gd name="connsiteX38" fmla="*/ 1980033 w 2990533"/>
              <a:gd name="connsiteY38" fmla="*/ 3126893 h 5407203"/>
              <a:gd name="connsiteX39" fmla="*/ 2021000 w 2990533"/>
              <a:gd name="connsiteY39" fmla="*/ 2949384 h 5407203"/>
              <a:gd name="connsiteX40" fmla="*/ 2048310 w 2990533"/>
              <a:gd name="connsiteY40" fmla="*/ 2785529 h 5407203"/>
              <a:gd name="connsiteX41" fmla="*/ 2061966 w 2990533"/>
              <a:gd name="connsiteY41" fmla="*/ 2662638 h 5407203"/>
              <a:gd name="connsiteX42" fmla="*/ 2089277 w 2990533"/>
              <a:gd name="connsiteY42" fmla="*/ 2553401 h 5407203"/>
              <a:gd name="connsiteX43" fmla="*/ 2116587 w 2990533"/>
              <a:gd name="connsiteY43" fmla="*/ 2471474 h 5407203"/>
              <a:gd name="connsiteX44" fmla="*/ 2130243 w 2990533"/>
              <a:gd name="connsiteY44" fmla="*/ 2403201 h 5407203"/>
              <a:gd name="connsiteX45" fmla="*/ 2143898 w 2990533"/>
              <a:gd name="connsiteY45" fmla="*/ 2293965 h 5407203"/>
              <a:gd name="connsiteX46" fmla="*/ 2157554 w 2990533"/>
              <a:gd name="connsiteY46" fmla="*/ 2253001 h 5407203"/>
              <a:gd name="connsiteX47" fmla="*/ 2171209 w 2990533"/>
              <a:gd name="connsiteY47" fmla="*/ 2184728 h 5407203"/>
              <a:gd name="connsiteX48" fmla="*/ 2184864 w 2990533"/>
              <a:gd name="connsiteY48" fmla="*/ 2075492 h 5407203"/>
              <a:gd name="connsiteX49" fmla="*/ 2212175 w 2990533"/>
              <a:gd name="connsiteY49" fmla="*/ 1993565 h 5407203"/>
              <a:gd name="connsiteX50" fmla="*/ 2225831 w 2990533"/>
              <a:gd name="connsiteY50" fmla="*/ 1925292 h 5407203"/>
              <a:gd name="connsiteX51" fmla="*/ 2239486 w 2990533"/>
              <a:gd name="connsiteY51" fmla="*/ 1870674 h 5407203"/>
              <a:gd name="connsiteX52" fmla="*/ 2253141 w 2990533"/>
              <a:gd name="connsiteY52" fmla="*/ 1802401 h 5407203"/>
              <a:gd name="connsiteX53" fmla="*/ 2266797 w 2990533"/>
              <a:gd name="connsiteY53" fmla="*/ 1747783 h 5407203"/>
              <a:gd name="connsiteX54" fmla="*/ 2280452 w 2990533"/>
              <a:gd name="connsiteY54" fmla="*/ 1652201 h 5407203"/>
              <a:gd name="connsiteX55" fmla="*/ 2307763 w 2990533"/>
              <a:gd name="connsiteY55" fmla="*/ 1570274 h 5407203"/>
              <a:gd name="connsiteX56" fmla="*/ 2321418 w 2990533"/>
              <a:gd name="connsiteY56" fmla="*/ 1529310 h 5407203"/>
              <a:gd name="connsiteX57" fmla="*/ 2335074 w 2990533"/>
              <a:gd name="connsiteY57" fmla="*/ 1488346 h 5407203"/>
              <a:gd name="connsiteX58" fmla="*/ 2376040 w 2990533"/>
              <a:gd name="connsiteY58" fmla="*/ 1515655 h 5407203"/>
              <a:gd name="connsiteX59" fmla="*/ 2512594 w 2990533"/>
              <a:gd name="connsiteY59" fmla="*/ 1515655 h 5407203"/>
              <a:gd name="connsiteX60" fmla="*/ 2526249 w 2990533"/>
              <a:gd name="connsiteY60" fmla="*/ 1365455 h 5407203"/>
              <a:gd name="connsiteX61" fmla="*/ 2512594 w 2990533"/>
              <a:gd name="connsiteY61" fmla="*/ 1324492 h 5407203"/>
              <a:gd name="connsiteX62" fmla="*/ 2526249 w 2990533"/>
              <a:gd name="connsiteY62" fmla="*/ 1051400 h 5407203"/>
              <a:gd name="connsiteX63" fmla="*/ 2567216 w 2990533"/>
              <a:gd name="connsiteY63" fmla="*/ 928509 h 5407203"/>
              <a:gd name="connsiteX64" fmla="*/ 2580871 w 2990533"/>
              <a:gd name="connsiteY64" fmla="*/ 873891 h 5407203"/>
              <a:gd name="connsiteX65" fmla="*/ 2608182 w 2990533"/>
              <a:gd name="connsiteY65" fmla="*/ 791964 h 5407203"/>
              <a:gd name="connsiteX66" fmla="*/ 2621837 w 2990533"/>
              <a:gd name="connsiteY66" fmla="*/ 737346 h 5407203"/>
              <a:gd name="connsiteX67" fmla="*/ 2690114 w 2990533"/>
              <a:gd name="connsiteY67" fmla="*/ 641764 h 5407203"/>
              <a:gd name="connsiteX68" fmla="*/ 2785702 w 2990533"/>
              <a:gd name="connsiteY68" fmla="*/ 532527 h 5407203"/>
              <a:gd name="connsiteX69" fmla="*/ 2813013 w 2990533"/>
              <a:gd name="connsiteY69" fmla="*/ 491564 h 5407203"/>
              <a:gd name="connsiteX70" fmla="*/ 2853979 w 2990533"/>
              <a:gd name="connsiteY70" fmla="*/ 409636 h 5407203"/>
              <a:gd name="connsiteX71" fmla="*/ 2867635 w 2990533"/>
              <a:gd name="connsiteY71" fmla="*/ 368673 h 5407203"/>
              <a:gd name="connsiteX72" fmla="*/ 2922256 w 2990533"/>
              <a:gd name="connsiteY72" fmla="*/ 286745 h 5407203"/>
              <a:gd name="connsiteX73" fmla="*/ 2963222 w 2990533"/>
              <a:gd name="connsiteY73" fmla="*/ 150200 h 5407203"/>
              <a:gd name="connsiteX74" fmla="*/ 2990533 w 2990533"/>
              <a:gd name="connsiteY74" fmla="*/ 68273 h 5407203"/>
              <a:gd name="connsiteX75" fmla="*/ 2990533 w 2990533"/>
              <a:gd name="connsiteY75" fmla="*/ 0 h 540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990533" h="5407203">
                <a:moveTo>
                  <a:pt x="0" y="5407203"/>
                </a:moveTo>
                <a:cubicBezTo>
                  <a:pt x="96503" y="5387904"/>
                  <a:pt x="46261" y="5400887"/>
                  <a:pt x="150209" y="5366240"/>
                </a:cubicBezTo>
                <a:lnTo>
                  <a:pt x="191175" y="5352585"/>
                </a:lnTo>
                <a:cubicBezTo>
                  <a:pt x="241637" y="5276896"/>
                  <a:pt x="189614" y="5336763"/>
                  <a:pt x="259452" y="5297967"/>
                </a:cubicBezTo>
                <a:cubicBezTo>
                  <a:pt x="288145" y="5282028"/>
                  <a:pt x="309009" y="5248745"/>
                  <a:pt x="341385" y="5243349"/>
                </a:cubicBezTo>
                <a:cubicBezTo>
                  <a:pt x="368696" y="5238797"/>
                  <a:pt x="396167" y="5235124"/>
                  <a:pt x="423317" y="5229694"/>
                </a:cubicBezTo>
                <a:cubicBezTo>
                  <a:pt x="441720" y="5226014"/>
                  <a:pt x="459536" y="5219720"/>
                  <a:pt x="477939" y="5216040"/>
                </a:cubicBezTo>
                <a:cubicBezTo>
                  <a:pt x="505089" y="5210610"/>
                  <a:pt x="533010" y="5209100"/>
                  <a:pt x="559871" y="5202385"/>
                </a:cubicBezTo>
                <a:cubicBezTo>
                  <a:pt x="587800" y="5195403"/>
                  <a:pt x="641804" y="5175076"/>
                  <a:pt x="641804" y="5175076"/>
                </a:cubicBezTo>
                <a:cubicBezTo>
                  <a:pt x="669115" y="5156870"/>
                  <a:pt x="700526" y="5143666"/>
                  <a:pt x="723736" y="5120458"/>
                </a:cubicBezTo>
                <a:cubicBezTo>
                  <a:pt x="751047" y="5093149"/>
                  <a:pt x="784244" y="5070665"/>
                  <a:pt x="805669" y="5038530"/>
                </a:cubicBezTo>
                <a:cubicBezTo>
                  <a:pt x="842083" y="4983912"/>
                  <a:pt x="819324" y="5006669"/>
                  <a:pt x="873946" y="4970258"/>
                </a:cubicBezTo>
                <a:cubicBezTo>
                  <a:pt x="892153" y="4942949"/>
                  <a:pt x="905357" y="4911538"/>
                  <a:pt x="928567" y="4888330"/>
                </a:cubicBezTo>
                <a:cubicBezTo>
                  <a:pt x="942222" y="4874676"/>
                  <a:pt x="957677" y="4862610"/>
                  <a:pt x="969533" y="4847367"/>
                </a:cubicBezTo>
                <a:cubicBezTo>
                  <a:pt x="989685" y="4821459"/>
                  <a:pt x="1000945" y="4788647"/>
                  <a:pt x="1024155" y="4765439"/>
                </a:cubicBezTo>
                <a:lnTo>
                  <a:pt x="1147054" y="4642548"/>
                </a:lnTo>
                <a:cubicBezTo>
                  <a:pt x="1160709" y="4628894"/>
                  <a:pt x="1171952" y="4612296"/>
                  <a:pt x="1188020" y="4601585"/>
                </a:cubicBezTo>
                <a:cubicBezTo>
                  <a:pt x="1201675" y="4592482"/>
                  <a:pt x="1216171" y="4584528"/>
                  <a:pt x="1228986" y="4574276"/>
                </a:cubicBezTo>
                <a:cubicBezTo>
                  <a:pt x="1326275" y="4496449"/>
                  <a:pt x="1171174" y="4603711"/>
                  <a:pt x="1297263" y="4519657"/>
                </a:cubicBezTo>
                <a:cubicBezTo>
                  <a:pt x="1394859" y="4373275"/>
                  <a:pt x="1242869" y="4595440"/>
                  <a:pt x="1365540" y="4437730"/>
                </a:cubicBezTo>
                <a:lnTo>
                  <a:pt x="1447473" y="4314839"/>
                </a:lnTo>
                <a:lnTo>
                  <a:pt x="1474783" y="4273875"/>
                </a:lnTo>
                <a:cubicBezTo>
                  <a:pt x="1483886" y="4260221"/>
                  <a:pt x="1496904" y="4248481"/>
                  <a:pt x="1502094" y="4232912"/>
                </a:cubicBezTo>
                <a:cubicBezTo>
                  <a:pt x="1506646" y="4219257"/>
                  <a:pt x="1507766" y="4203924"/>
                  <a:pt x="1515750" y="4191948"/>
                </a:cubicBezTo>
                <a:cubicBezTo>
                  <a:pt x="1526462" y="4175881"/>
                  <a:pt x="1544353" y="4165819"/>
                  <a:pt x="1556716" y="4150984"/>
                </a:cubicBezTo>
                <a:cubicBezTo>
                  <a:pt x="1567222" y="4138377"/>
                  <a:pt x="1574923" y="4123675"/>
                  <a:pt x="1584027" y="4110021"/>
                </a:cubicBezTo>
                <a:cubicBezTo>
                  <a:pt x="1588579" y="4096366"/>
                  <a:pt x="1590692" y="4081639"/>
                  <a:pt x="1597682" y="4069057"/>
                </a:cubicBezTo>
                <a:cubicBezTo>
                  <a:pt x="1613623" y="4040366"/>
                  <a:pt x="1634097" y="4014439"/>
                  <a:pt x="1652304" y="3987130"/>
                </a:cubicBezTo>
                <a:lnTo>
                  <a:pt x="1706925" y="3905202"/>
                </a:lnTo>
                <a:lnTo>
                  <a:pt x="1734236" y="3864239"/>
                </a:lnTo>
                <a:lnTo>
                  <a:pt x="1761547" y="3823275"/>
                </a:lnTo>
                <a:cubicBezTo>
                  <a:pt x="1768478" y="3795551"/>
                  <a:pt x="1777102" y="3755123"/>
                  <a:pt x="1788858" y="3727693"/>
                </a:cubicBezTo>
                <a:cubicBezTo>
                  <a:pt x="1796877" y="3708984"/>
                  <a:pt x="1808149" y="3691784"/>
                  <a:pt x="1816168" y="3673075"/>
                </a:cubicBezTo>
                <a:cubicBezTo>
                  <a:pt x="1849191" y="3596025"/>
                  <a:pt x="1808820" y="3669912"/>
                  <a:pt x="1843479" y="3577493"/>
                </a:cubicBezTo>
                <a:cubicBezTo>
                  <a:pt x="1850627" y="3558434"/>
                  <a:pt x="1861686" y="3541081"/>
                  <a:pt x="1870790" y="3522875"/>
                </a:cubicBezTo>
                <a:cubicBezTo>
                  <a:pt x="1875253" y="3496099"/>
                  <a:pt x="1889919" y="3402673"/>
                  <a:pt x="1898101" y="3372675"/>
                </a:cubicBezTo>
                <a:cubicBezTo>
                  <a:pt x="1905676" y="3344903"/>
                  <a:pt x="1916308" y="3318056"/>
                  <a:pt x="1925412" y="3290747"/>
                </a:cubicBezTo>
                <a:lnTo>
                  <a:pt x="1966378" y="3167856"/>
                </a:lnTo>
                <a:cubicBezTo>
                  <a:pt x="1970930" y="3154202"/>
                  <a:pt x="1976542" y="3140856"/>
                  <a:pt x="1980033" y="3126893"/>
                </a:cubicBezTo>
                <a:cubicBezTo>
                  <a:pt x="1992575" y="3076727"/>
                  <a:pt x="2012595" y="3004013"/>
                  <a:pt x="2021000" y="2949384"/>
                </a:cubicBezTo>
                <a:cubicBezTo>
                  <a:pt x="2046575" y="2783158"/>
                  <a:pt x="2020849" y="2895369"/>
                  <a:pt x="2048310" y="2785529"/>
                </a:cubicBezTo>
                <a:cubicBezTo>
                  <a:pt x="2052862" y="2744565"/>
                  <a:pt x="2054803" y="2703227"/>
                  <a:pt x="2061966" y="2662638"/>
                </a:cubicBezTo>
                <a:cubicBezTo>
                  <a:pt x="2068489" y="2625676"/>
                  <a:pt x="2077408" y="2589008"/>
                  <a:pt x="2089277" y="2553401"/>
                </a:cubicBezTo>
                <a:cubicBezTo>
                  <a:pt x="2098380" y="2526092"/>
                  <a:pt x="2110941" y="2499701"/>
                  <a:pt x="2116587" y="2471474"/>
                </a:cubicBezTo>
                <a:cubicBezTo>
                  <a:pt x="2121139" y="2448716"/>
                  <a:pt x="2126714" y="2426140"/>
                  <a:pt x="2130243" y="2403201"/>
                </a:cubicBezTo>
                <a:cubicBezTo>
                  <a:pt x="2135823" y="2366932"/>
                  <a:pt x="2137333" y="2330068"/>
                  <a:pt x="2143898" y="2293965"/>
                </a:cubicBezTo>
                <a:cubicBezTo>
                  <a:pt x="2146473" y="2279804"/>
                  <a:pt x="2154063" y="2266965"/>
                  <a:pt x="2157554" y="2253001"/>
                </a:cubicBezTo>
                <a:cubicBezTo>
                  <a:pt x="2163183" y="2230486"/>
                  <a:pt x="2167680" y="2207666"/>
                  <a:pt x="2171209" y="2184728"/>
                </a:cubicBezTo>
                <a:cubicBezTo>
                  <a:pt x="2176789" y="2148459"/>
                  <a:pt x="2177175" y="2111373"/>
                  <a:pt x="2184864" y="2075492"/>
                </a:cubicBezTo>
                <a:cubicBezTo>
                  <a:pt x="2190896" y="2047345"/>
                  <a:pt x="2206529" y="2021792"/>
                  <a:pt x="2212175" y="1993565"/>
                </a:cubicBezTo>
                <a:cubicBezTo>
                  <a:pt x="2216727" y="1970807"/>
                  <a:pt x="2220796" y="1947948"/>
                  <a:pt x="2225831" y="1925292"/>
                </a:cubicBezTo>
                <a:cubicBezTo>
                  <a:pt x="2229902" y="1906973"/>
                  <a:pt x="2235415" y="1888993"/>
                  <a:pt x="2239486" y="1870674"/>
                </a:cubicBezTo>
                <a:cubicBezTo>
                  <a:pt x="2244521" y="1848018"/>
                  <a:pt x="2248106" y="1825057"/>
                  <a:pt x="2253141" y="1802401"/>
                </a:cubicBezTo>
                <a:cubicBezTo>
                  <a:pt x="2257212" y="1784082"/>
                  <a:pt x="2263440" y="1766247"/>
                  <a:pt x="2266797" y="1747783"/>
                </a:cubicBezTo>
                <a:cubicBezTo>
                  <a:pt x="2272555" y="1716118"/>
                  <a:pt x="2273215" y="1683561"/>
                  <a:pt x="2280452" y="1652201"/>
                </a:cubicBezTo>
                <a:cubicBezTo>
                  <a:pt x="2286925" y="1624152"/>
                  <a:pt x="2298659" y="1597583"/>
                  <a:pt x="2307763" y="1570274"/>
                </a:cubicBezTo>
                <a:lnTo>
                  <a:pt x="2321418" y="1529310"/>
                </a:lnTo>
                <a:lnTo>
                  <a:pt x="2335074" y="1488346"/>
                </a:lnTo>
                <a:cubicBezTo>
                  <a:pt x="2348729" y="1497449"/>
                  <a:pt x="2361361" y="1508316"/>
                  <a:pt x="2376040" y="1515655"/>
                </a:cubicBezTo>
                <a:cubicBezTo>
                  <a:pt x="2429004" y="1542136"/>
                  <a:pt x="2444205" y="1525425"/>
                  <a:pt x="2512594" y="1515655"/>
                </a:cubicBezTo>
                <a:cubicBezTo>
                  <a:pt x="2543825" y="1421969"/>
                  <a:pt x="2548308" y="1453685"/>
                  <a:pt x="2526249" y="1365455"/>
                </a:cubicBezTo>
                <a:cubicBezTo>
                  <a:pt x="2522758" y="1351492"/>
                  <a:pt x="2517146" y="1338146"/>
                  <a:pt x="2512594" y="1324492"/>
                </a:cubicBezTo>
                <a:cubicBezTo>
                  <a:pt x="2517146" y="1233461"/>
                  <a:pt x="2515801" y="1141944"/>
                  <a:pt x="2526249" y="1051400"/>
                </a:cubicBezTo>
                <a:cubicBezTo>
                  <a:pt x="2529176" y="1026030"/>
                  <a:pt x="2558924" y="961676"/>
                  <a:pt x="2567216" y="928509"/>
                </a:cubicBezTo>
                <a:cubicBezTo>
                  <a:pt x="2571768" y="910303"/>
                  <a:pt x="2575478" y="891866"/>
                  <a:pt x="2580871" y="873891"/>
                </a:cubicBezTo>
                <a:cubicBezTo>
                  <a:pt x="2589143" y="846319"/>
                  <a:pt x="2601200" y="819891"/>
                  <a:pt x="2608182" y="791964"/>
                </a:cubicBezTo>
                <a:cubicBezTo>
                  <a:pt x="2612734" y="773758"/>
                  <a:pt x="2616444" y="755321"/>
                  <a:pt x="2621837" y="737346"/>
                </a:cubicBezTo>
                <a:cubicBezTo>
                  <a:pt x="2650159" y="642943"/>
                  <a:pt x="2623609" y="663930"/>
                  <a:pt x="2690114" y="641764"/>
                </a:cubicBezTo>
                <a:cubicBezTo>
                  <a:pt x="2758392" y="596249"/>
                  <a:pt x="2721976" y="628111"/>
                  <a:pt x="2785702" y="532527"/>
                </a:cubicBezTo>
                <a:lnTo>
                  <a:pt x="2813013" y="491564"/>
                </a:lnTo>
                <a:cubicBezTo>
                  <a:pt x="2847332" y="388611"/>
                  <a:pt x="2801041" y="515504"/>
                  <a:pt x="2853979" y="409636"/>
                </a:cubicBezTo>
                <a:cubicBezTo>
                  <a:pt x="2860416" y="396763"/>
                  <a:pt x="2860645" y="381255"/>
                  <a:pt x="2867635" y="368673"/>
                </a:cubicBezTo>
                <a:cubicBezTo>
                  <a:pt x="2883576" y="339982"/>
                  <a:pt x="2922256" y="286745"/>
                  <a:pt x="2922256" y="286745"/>
                </a:cubicBezTo>
                <a:cubicBezTo>
                  <a:pt x="2942893" y="204206"/>
                  <a:pt x="2929979" y="249922"/>
                  <a:pt x="2963222" y="150200"/>
                </a:cubicBezTo>
                <a:cubicBezTo>
                  <a:pt x="2963223" y="150198"/>
                  <a:pt x="2990533" y="68276"/>
                  <a:pt x="2990533" y="68273"/>
                </a:cubicBezTo>
                <a:lnTo>
                  <a:pt x="2990533" y="0"/>
                </a:lnTo>
              </a:path>
            </a:pathLst>
          </a:custGeom>
          <a:ln w="76200" cmpd="sng">
            <a:solidFill>
              <a:srgbClr val="FFFFFF"/>
            </a:solidFill>
          </a:ln>
          <a:effectLst>
            <a:glow rad="228600">
              <a:srgbClr val="000000"/>
            </a:glow>
          </a:effectLst>
        </p:spPr>
        <p:txBody>
          <a:bodyPr vert="horz" wrap="square" lIns="91440" tIns="45720" rIns="91440" bIns="45720" numCol="1" rtlCol="0" anchor="t" anchorCtr="0" compatLnSpc="1">
            <a:prstTxWarp prst="textNoShape">
              <a:avLst/>
            </a:prstTxWarp>
            <a:spAutoFit/>
          </a:bodyPr>
          <a:lstStyle/>
          <a:p>
            <a:pPr indent="-914400" defTabSz="914400" eaLnBrk="0" fontAlgn="base" hangingPunct="0">
              <a:spcBef>
                <a:spcPct val="50000"/>
              </a:spcBef>
              <a:spcAft>
                <a:spcPct val="0"/>
              </a:spcAft>
              <a:buFont typeface="Wingdings" pitchFamily="-111" charset="2"/>
              <a:buChar char="§"/>
            </a:pPr>
            <a:endParaRPr lang="en-US" sz="2400" b="1">
              <a:solidFill>
                <a:srgbClr val="FFFFFF"/>
              </a:solidFill>
              <a:latin typeface="Times" pitchFamily="-111" charset="0"/>
              <a:ea typeface="Times New Roman" pitchFamily="-111" charset="0"/>
              <a:cs typeface="Times New Roman" pitchFamily="-111" charset="0"/>
            </a:endParaRPr>
          </a:p>
        </p:txBody>
      </p:sp>
      <p:sp>
        <p:nvSpPr>
          <p:cNvPr id="4" name="Freeform 3"/>
          <p:cNvSpPr/>
          <p:nvPr/>
        </p:nvSpPr>
        <p:spPr>
          <a:xfrm>
            <a:off x="3804711" y="802512"/>
            <a:ext cx="983189" cy="251996"/>
          </a:xfrm>
          <a:custGeom>
            <a:avLst/>
            <a:gdLst>
              <a:gd name="connsiteX0" fmla="*/ 0 w 983189"/>
              <a:gd name="connsiteY0" fmla="*/ 122891 h 150200"/>
              <a:gd name="connsiteX1" fmla="*/ 68277 w 983189"/>
              <a:gd name="connsiteY1" fmla="*/ 109236 h 150200"/>
              <a:gd name="connsiteX2" fmla="*/ 191176 w 983189"/>
              <a:gd name="connsiteY2" fmla="*/ 81927 h 150200"/>
              <a:gd name="connsiteX3" fmla="*/ 273108 w 983189"/>
              <a:gd name="connsiteY3" fmla="*/ 27309 h 150200"/>
              <a:gd name="connsiteX4" fmla="*/ 355041 w 983189"/>
              <a:gd name="connsiteY4" fmla="*/ 0 h 150200"/>
              <a:gd name="connsiteX5" fmla="*/ 450629 w 983189"/>
              <a:gd name="connsiteY5" fmla="*/ 13654 h 150200"/>
              <a:gd name="connsiteX6" fmla="*/ 546216 w 983189"/>
              <a:gd name="connsiteY6" fmla="*/ 122891 h 150200"/>
              <a:gd name="connsiteX7" fmla="*/ 587183 w 983189"/>
              <a:gd name="connsiteY7" fmla="*/ 150200 h 150200"/>
              <a:gd name="connsiteX8" fmla="*/ 737392 w 983189"/>
              <a:gd name="connsiteY8" fmla="*/ 136545 h 150200"/>
              <a:gd name="connsiteX9" fmla="*/ 778358 w 983189"/>
              <a:gd name="connsiteY9" fmla="*/ 122891 h 150200"/>
              <a:gd name="connsiteX10" fmla="*/ 832980 w 983189"/>
              <a:gd name="connsiteY10" fmla="*/ 109236 h 150200"/>
              <a:gd name="connsiteX11" fmla="*/ 873946 w 983189"/>
              <a:gd name="connsiteY11" fmla="*/ 95582 h 150200"/>
              <a:gd name="connsiteX12" fmla="*/ 983189 w 983189"/>
              <a:gd name="connsiteY12" fmla="*/ 54618 h 1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3189" h="150200">
                <a:moveTo>
                  <a:pt x="0" y="122891"/>
                </a:moveTo>
                <a:lnTo>
                  <a:pt x="68277" y="109236"/>
                </a:lnTo>
                <a:cubicBezTo>
                  <a:pt x="91414" y="105030"/>
                  <a:pt x="161890" y="98196"/>
                  <a:pt x="191176" y="81927"/>
                </a:cubicBezTo>
                <a:cubicBezTo>
                  <a:pt x="219869" y="65988"/>
                  <a:pt x="241969" y="37688"/>
                  <a:pt x="273108" y="27309"/>
                </a:cubicBezTo>
                <a:lnTo>
                  <a:pt x="355041" y="0"/>
                </a:lnTo>
                <a:cubicBezTo>
                  <a:pt x="386904" y="4551"/>
                  <a:pt x="419800" y="4406"/>
                  <a:pt x="450629" y="13654"/>
                </a:cubicBezTo>
                <a:cubicBezTo>
                  <a:pt x="523045" y="35377"/>
                  <a:pt x="474212" y="74892"/>
                  <a:pt x="546216" y="122891"/>
                </a:cubicBezTo>
                <a:lnTo>
                  <a:pt x="587183" y="150200"/>
                </a:lnTo>
                <a:cubicBezTo>
                  <a:pt x="637253" y="145648"/>
                  <a:pt x="687621" y="143655"/>
                  <a:pt x="737392" y="136545"/>
                </a:cubicBezTo>
                <a:cubicBezTo>
                  <a:pt x="751641" y="134510"/>
                  <a:pt x="764518" y="126845"/>
                  <a:pt x="778358" y="122891"/>
                </a:cubicBezTo>
                <a:cubicBezTo>
                  <a:pt x="796404" y="117735"/>
                  <a:pt x="814934" y="114392"/>
                  <a:pt x="832980" y="109236"/>
                </a:cubicBezTo>
                <a:cubicBezTo>
                  <a:pt x="846820" y="105282"/>
                  <a:pt x="859832" y="98405"/>
                  <a:pt x="873946" y="95582"/>
                </a:cubicBezTo>
                <a:cubicBezTo>
                  <a:pt x="982963" y="73780"/>
                  <a:pt x="954079" y="112836"/>
                  <a:pt x="983189" y="54618"/>
                </a:cubicBezTo>
              </a:path>
            </a:pathLst>
          </a:custGeom>
          <a:ln w="76200" cmpd="sng">
            <a:solidFill>
              <a:srgbClr val="FFFFFF"/>
            </a:solidFill>
          </a:ln>
          <a:effectLst>
            <a:glow rad="228600">
              <a:srgbClr val="000000"/>
            </a:glow>
          </a:effectLst>
        </p:spPr>
        <p:txBody>
          <a:bodyPr vert="horz" wrap="square" lIns="91440" tIns="45720" rIns="91440" bIns="45720" numCol="1" rtlCol="0" anchor="t" anchorCtr="0" compatLnSpc="1">
            <a:prstTxWarp prst="textNoShape">
              <a:avLst/>
            </a:prstTxWarp>
            <a:spAutoFit/>
          </a:bodyPr>
          <a:lstStyle/>
          <a:p>
            <a:pPr indent="-914400" defTabSz="914400" eaLnBrk="0" fontAlgn="base" hangingPunct="0">
              <a:spcBef>
                <a:spcPct val="50000"/>
              </a:spcBef>
              <a:spcAft>
                <a:spcPct val="0"/>
              </a:spcAft>
              <a:buFont typeface="Wingdings" pitchFamily="-111" charset="2"/>
              <a:buChar char="§"/>
            </a:pPr>
            <a:endParaRPr lang="en-US" sz="2400" b="1">
              <a:solidFill>
                <a:srgbClr val="FFFFFF"/>
              </a:solidFill>
              <a:latin typeface="Times" pitchFamily="-111" charset="0"/>
              <a:ea typeface="Times New Roman" pitchFamily="-111" charset="0"/>
              <a:cs typeface="Times New Roman" pitchFamily="-111" charset="0"/>
            </a:endParaRPr>
          </a:p>
        </p:txBody>
      </p:sp>
      <p:sp>
        <p:nvSpPr>
          <p:cNvPr id="5" name="Freeform 4"/>
          <p:cNvSpPr/>
          <p:nvPr/>
        </p:nvSpPr>
        <p:spPr>
          <a:xfrm>
            <a:off x="3318262" y="1010437"/>
            <a:ext cx="1447474" cy="4278870"/>
          </a:xfrm>
          <a:custGeom>
            <a:avLst/>
            <a:gdLst>
              <a:gd name="connsiteX0" fmla="*/ 1379196 w 1379196"/>
              <a:gd name="connsiteY0" fmla="*/ 0 h 4355803"/>
              <a:gd name="connsiteX1" fmla="*/ 1310919 w 1379196"/>
              <a:gd name="connsiteY1" fmla="*/ 136546 h 4355803"/>
              <a:gd name="connsiteX2" fmla="*/ 1215331 w 1379196"/>
              <a:gd name="connsiteY2" fmla="*/ 286746 h 4355803"/>
              <a:gd name="connsiteX3" fmla="*/ 1188020 w 1379196"/>
              <a:gd name="connsiteY3" fmla="*/ 327709 h 4355803"/>
              <a:gd name="connsiteX4" fmla="*/ 1160710 w 1379196"/>
              <a:gd name="connsiteY4" fmla="*/ 368673 h 4355803"/>
              <a:gd name="connsiteX5" fmla="*/ 1119743 w 1379196"/>
              <a:gd name="connsiteY5" fmla="*/ 409637 h 4355803"/>
              <a:gd name="connsiteX6" fmla="*/ 1078777 w 1379196"/>
              <a:gd name="connsiteY6" fmla="*/ 491564 h 4355803"/>
              <a:gd name="connsiteX7" fmla="*/ 1051466 w 1379196"/>
              <a:gd name="connsiteY7" fmla="*/ 573491 h 4355803"/>
              <a:gd name="connsiteX8" fmla="*/ 1024156 w 1379196"/>
              <a:gd name="connsiteY8" fmla="*/ 628110 h 4355803"/>
              <a:gd name="connsiteX9" fmla="*/ 983189 w 1379196"/>
              <a:gd name="connsiteY9" fmla="*/ 778310 h 4355803"/>
              <a:gd name="connsiteX10" fmla="*/ 969534 w 1379196"/>
              <a:gd name="connsiteY10" fmla="*/ 819273 h 4355803"/>
              <a:gd name="connsiteX11" fmla="*/ 942223 w 1379196"/>
              <a:gd name="connsiteY11" fmla="*/ 928510 h 4355803"/>
              <a:gd name="connsiteX12" fmla="*/ 901257 w 1379196"/>
              <a:gd name="connsiteY12" fmla="*/ 1010437 h 4355803"/>
              <a:gd name="connsiteX13" fmla="*/ 873946 w 1379196"/>
              <a:gd name="connsiteY13" fmla="*/ 1092364 h 4355803"/>
              <a:gd name="connsiteX14" fmla="*/ 846635 w 1379196"/>
              <a:gd name="connsiteY14" fmla="*/ 1174292 h 4355803"/>
              <a:gd name="connsiteX15" fmla="*/ 832980 w 1379196"/>
              <a:gd name="connsiteY15" fmla="*/ 1215255 h 4355803"/>
              <a:gd name="connsiteX16" fmla="*/ 805669 w 1379196"/>
              <a:gd name="connsiteY16" fmla="*/ 1351801 h 4355803"/>
              <a:gd name="connsiteX17" fmla="*/ 792014 w 1379196"/>
              <a:gd name="connsiteY17" fmla="*/ 1392765 h 4355803"/>
              <a:gd name="connsiteX18" fmla="*/ 764703 w 1379196"/>
              <a:gd name="connsiteY18" fmla="*/ 1433728 h 4355803"/>
              <a:gd name="connsiteX19" fmla="*/ 751047 w 1379196"/>
              <a:gd name="connsiteY19" fmla="*/ 1474692 h 4355803"/>
              <a:gd name="connsiteX20" fmla="*/ 723737 w 1379196"/>
              <a:gd name="connsiteY20" fmla="*/ 1515656 h 4355803"/>
              <a:gd name="connsiteX21" fmla="*/ 682770 w 1379196"/>
              <a:gd name="connsiteY21" fmla="*/ 1597583 h 4355803"/>
              <a:gd name="connsiteX22" fmla="*/ 655460 w 1379196"/>
              <a:gd name="connsiteY22" fmla="*/ 1679510 h 4355803"/>
              <a:gd name="connsiteX23" fmla="*/ 600838 w 1379196"/>
              <a:gd name="connsiteY23" fmla="*/ 1761438 h 4355803"/>
              <a:gd name="connsiteX24" fmla="*/ 559872 w 1379196"/>
              <a:gd name="connsiteY24" fmla="*/ 1843365 h 4355803"/>
              <a:gd name="connsiteX25" fmla="*/ 518906 w 1379196"/>
              <a:gd name="connsiteY25" fmla="*/ 1870674 h 4355803"/>
              <a:gd name="connsiteX26" fmla="*/ 491595 w 1379196"/>
              <a:gd name="connsiteY26" fmla="*/ 1911638 h 4355803"/>
              <a:gd name="connsiteX27" fmla="*/ 423318 w 1379196"/>
              <a:gd name="connsiteY27" fmla="*/ 1993565 h 4355803"/>
              <a:gd name="connsiteX28" fmla="*/ 396007 w 1379196"/>
              <a:gd name="connsiteY28" fmla="*/ 2075492 h 4355803"/>
              <a:gd name="connsiteX29" fmla="*/ 382352 w 1379196"/>
              <a:gd name="connsiteY29" fmla="*/ 2116456 h 4355803"/>
              <a:gd name="connsiteX30" fmla="*/ 368696 w 1379196"/>
              <a:gd name="connsiteY30" fmla="*/ 2157420 h 4355803"/>
              <a:gd name="connsiteX31" fmla="*/ 355041 w 1379196"/>
              <a:gd name="connsiteY31" fmla="*/ 2212038 h 4355803"/>
              <a:gd name="connsiteX32" fmla="*/ 273108 w 1379196"/>
              <a:gd name="connsiteY32" fmla="*/ 2403202 h 4355803"/>
              <a:gd name="connsiteX33" fmla="*/ 245798 w 1379196"/>
              <a:gd name="connsiteY33" fmla="*/ 2485129 h 4355803"/>
              <a:gd name="connsiteX34" fmla="*/ 218487 w 1379196"/>
              <a:gd name="connsiteY34" fmla="*/ 2648984 h 4355803"/>
              <a:gd name="connsiteX35" fmla="*/ 191176 w 1379196"/>
              <a:gd name="connsiteY35" fmla="*/ 2785529 h 4355803"/>
              <a:gd name="connsiteX36" fmla="*/ 177520 w 1379196"/>
              <a:gd name="connsiteY36" fmla="*/ 2826493 h 4355803"/>
              <a:gd name="connsiteX37" fmla="*/ 163865 w 1379196"/>
              <a:gd name="connsiteY37" fmla="*/ 2894766 h 4355803"/>
              <a:gd name="connsiteX38" fmla="*/ 136554 w 1379196"/>
              <a:gd name="connsiteY38" fmla="*/ 2976693 h 4355803"/>
              <a:gd name="connsiteX39" fmla="*/ 122899 w 1379196"/>
              <a:gd name="connsiteY39" fmla="*/ 3017657 h 4355803"/>
              <a:gd name="connsiteX40" fmla="*/ 95588 w 1379196"/>
              <a:gd name="connsiteY40" fmla="*/ 3099584 h 4355803"/>
              <a:gd name="connsiteX41" fmla="*/ 81933 w 1379196"/>
              <a:gd name="connsiteY41" fmla="*/ 3140548 h 4355803"/>
              <a:gd name="connsiteX42" fmla="*/ 40966 w 1379196"/>
              <a:gd name="connsiteY42" fmla="*/ 3345366 h 4355803"/>
              <a:gd name="connsiteX43" fmla="*/ 27311 w 1379196"/>
              <a:gd name="connsiteY43" fmla="*/ 3386330 h 4355803"/>
              <a:gd name="connsiteX44" fmla="*/ 54622 w 1379196"/>
              <a:gd name="connsiteY44" fmla="*/ 3959821 h 4355803"/>
              <a:gd name="connsiteX45" fmla="*/ 40966 w 1379196"/>
              <a:gd name="connsiteY45" fmla="*/ 4219257 h 4355803"/>
              <a:gd name="connsiteX46" fmla="*/ 27311 w 1379196"/>
              <a:gd name="connsiteY46" fmla="*/ 4260221 h 4355803"/>
              <a:gd name="connsiteX47" fmla="*/ 13656 w 1379196"/>
              <a:gd name="connsiteY47" fmla="*/ 4314839 h 4355803"/>
              <a:gd name="connsiteX48" fmla="*/ 0 w 1379196"/>
              <a:gd name="connsiteY48" fmla="*/ 4355803 h 435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79196" h="4355803">
                <a:moveTo>
                  <a:pt x="1379196" y="0"/>
                </a:moveTo>
                <a:cubicBezTo>
                  <a:pt x="1356437" y="45515"/>
                  <a:pt x="1337891" y="93394"/>
                  <a:pt x="1310919" y="136546"/>
                </a:cubicBezTo>
                <a:cubicBezTo>
                  <a:pt x="1233968" y="259659"/>
                  <a:pt x="1266452" y="210070"/>
                  <a:pt x="1215331" y="286746"/>
                </a:cubicBezTo>
                <a:lnTo>
                  <a:pt x="1188020" y="327709"/>
                </a:lnTo>
                <a:cubicBezTo>
                  <a:pt x="1178916" y="341364"/>
                  <a:pt x="1172315" y="357069"/>
                  <a:pt x="1160710" y="368673"/>
                </a:cubicBezTo>
                <a:lnTo>
                  <a:pt x="1119743" y="409637"/>
                </a:lnTo>
                <a:cubicBezTo>
                  <a:pt x="1069946" y="559019"/>
                  <a:pt x="1149364" y="332755"/>
                  <a:pt x="1078777" y="491564"/>
                </a:cubicBezTo>
                <a:cubicBezTo>
                  <a:pt x="1067085" y="517869"/>
                  <a:pt x="1064340" y="547744"/>
                  <a:pt x="1051466" y="573491"/>
                </a:cubicBezTo>
                <a:cubicBezTo>
                  <a:pt x="1042363" y="591697"/>
                  <a:pt x="1031716" y="609211"/>
                  <a:pt x="1024156" y="628110"/>
                </a:cubicBezTo>
                <a:cubicBezTo>
                  <a:pt x="985095" y="725757"/>
                  <a:pt x="1006046" y="686887"/>
                  <a:pt x="983189" y="778310"/>
                </a:cubicBezTo>
                <a:cubicBezTo>
                  <a:pt x="979698" y="792273"/>
                  <a:pt x="973321" y="805387"/>
                  <a:pt x="969534" y="819273"/>
                </a:cubicBezTo>
                <a:cubicBezTo>
                  <a:pt x="959658" y="855483"/>
                  <a:pt x="954093" y="892903"/>
                  <a:pt x="942223" y="928510"/>
                </a:cubicBezTo>
                <a:cubicBezTo>
                  <a:pt x="892426" y="1077892"/>
                  <a:pt x="971844" y="851628"/>
                  <a:pt x="901257" y="1010437"/>
                </a:cubicBezTo>
                <a:cubicBezTo>
                  <a:pt x="889565" y="1036742"/>
                  <a:pt x="883050" y="1065055"/>
                  <a:pt x="873946" y="1092364"/>
                </a:cubicBezTo>
                <a:lnTo>
                  <a:pt x="846635" y="1174292"/>
                </a:lnTo>
                <a:cubicBezTo>
                  <a:pt x="842083" y="1187946"/>
                  <a:pt x="835346" y="1201058"/>
                  <a:pt x="832980" y="1215255"/>
                </a:cubicBezTo>
                <a:cubicBezTo>
                  <a:pt x="822250" y="1279631"/>
                  <a:pt x="821965" y="1294768"/>
                  <a:pt x="805669" y="1351801"/>
                </a:cubicBezTo>
                <a:cubicBezTo>
                  <a:pt x="801715" y="1365640"/>
                  <a:pt x="798451" y="1379891"/>
                  <a:pt x="792014" y="1392765"/>
                </a:cubicBezTo>
                <a:cubicBezTo>
                  <a:pt x="784674" y="1407443"/>
                  <a:pt x="772043" y="1419050"/>
                  <a:pt x="764703" y="1433728"/>
                </a:cubicBezTo>
                <a:cubicBezTo>
                  <a:pt x="758266" y="1446602"/>
                  <a:pt x="757484" y="1461818"/>
                  <a:pt x="751047" y="1474692"/>
                </a:cubicBezTo>
                <a:cubicBezTo>
                  <a:pt x="743707" y="1489370"/>
                  <a:pt x="731077" y="1500978"/>
                  <a:pt x="723737" y="1515656"/>
                </a:cubicBezTo>
                <a:cubicBezTo>
                  <a:pt x="667205" y="1628713"/>
                  <a:pt x="761035" y="1480193"/>
                  <a:pt x="682770" y="1597583"/>
                </a:cubicBezTo>
                <a:cubicBezTo>
                  <a:pt x="673667" y="1624892"/>
                  <a:pt x="671428" y="1655559"/>
                  <a:pt x="655460" y="1679510"/>
                </a:cubicBezTo>
                <a:lnTo>
                  <a:pt x="600838" y="1761438"/>
                </a:lnTo>
                <a:cubicBezTo>
                  <a:pt x="589732" y="1794756"/>
                  <a:pt x="586344" y="1816895"/>
                  <a:pt x="559872" y="1843365"/>
                </a:cubicBezTo>
                <a:cubicBezTo>
                  <a:pt x="548267" y="1854969"/>
                  <a:pt x="532561" y="1861571"/>
                  <a:pt x="518906" y="1870674"/>
                </a:cubicBezTo>
                <a:cubicBezTo>
                  <a:pt x="509802" y="1884329"/>
                  <a:pt x="502102" y="1899031"/>
                  <a:pt x="491595" y="1911638"/>
                </a:cubicBezTo>
                <a:cubicBezTo>
                  <a:pt x="460968" y="1948388"/>
                  <a:pt x="442692" y="1949976"/>
                  <a:pt x="423318" y="1993565"/>
                </a:cubicBezTo>
                <a:cubicBezTo>
                  <a:pt x="411626" y="2019870"/>
                  <a:pt x="405111" y="2048183"/>
                  <a:pt x="396007" y="2075492"/>
                </a:cubicBezTo>
                <a:lnTo>
                  <a:pt x="382352" y="2116456"/>
                </a:lnTo>
                <a:cubicBezTo>
                  <a:pt x="377800" y="2130111"/>
                  <a:pt x="372187" y="2143456"/>
                  <a:pt x="368696" y="2157420"/>
                </a:cubicBezTo>
                <a:cubicBezTo>
                  <a:pt x="364144" y="2175626"/>
                  <a:pt x="362259" y="2194715"/>
                  <a:pt x="355041" y="2212038"/>
                </a:cubicBezTo>
                <a:cubicBezTo>
                  <a:pt x="242548" y="2482003"/>
                  <a:pt x="345111" y="2187206"/>
                  <a:pt x="273108" y="2403202"/>
                </a:cubicBezTo>
                <a:lnTo>
                  <a:pt x="245798" y="2485129"/>
                </a:lnTo>
                <a:lnTo>
                  <a:pt x="218487" y="2648984"/>
                </a:lnTo>
                <a:cubicBezTo>
                  <a:pt x="207759" y="2713349"/>
                  <a:pt x="207470" y="2728504"/>
                  <a:pt x="191176" y="2785529"/>
                </a:cubicBezTo>
                <a:cubicBezTo>
                  <a:pt x="187222" y="2799369"/>
                  <a:pt x="181011" y="2812529"/>
                  <a:pt x="177520" y="2826493"/>
                </a:cubicBezTo>
                <a:cubicBezTo>
                  <a:pt x="171891" y="2849008"/>
                  <a:pt x="169972" y="2872375"/>
                  <a:pt x="163865" y="2894766"/>
                </a:cubicBezTo>
                <a:cubicBezTo>
                  <a:pt x="156290" y="2922538"/>
                  <a:pt x="145658" y="2949384"/>
                  <a:pt x="136554" y="2976693"/>
                </a:cubicBezTo>
                <a:lnTo>
                  <a:pt x="122899" y="3017657"/>
                </a:lnTo>
                <a:lnTo>
                  <a:pt x="95588" y="3099584"/>
                </a:lnTo>
                <a:cubicBezTo>
                  <a:pt x="91036" y="3113239"/>
                  <a:pt x="84299" y="3126351"/>
                  <a:pt x="81933" y="3140548"/>
                </a:cubicBezTo>
                <a:cubicBezTo>
                  <a:pt x="70492" y="3209185"/>
                  <a:pt x="60125" y="3278313"/>
                  <a:pt x="40966" y="3345366"/>
                </a:cubicBezTo>
                <a:cubicBezTo>
                  <a:pt x="37012" y="3359205"/>
                  <a:pt x="31863" y="3372675"/>
                  <a:pt x="27311" y="3386330"/>
                </a:cubicBezTo>
                <a:cubicBezTo>
                  <a:pt x="40139" y="3578743"/>
                  <a:pt x="54622" y="3765594"/>
                  <a:pt x="54622" y="3959821"/>
                </a:cubicBezTo>
                <a:cubicBezTo>
                  <a:pt x="54622" y="4046419"/>
                  <a:pt x="48807" y="4133014"/>
                  <a:pt x="40966" y="4219257"/>
                </a:cubicBezTo>
                <a:cubicBezTo>
                  <a:pt x="39663" y="4233591"/>
                  <a:pt x="31265" y="4246382"/>
                  <a:pt x="27311" y="4260221"/>
                </a:cubicBezTo>
                <a:cubicBezTo>
                  <a:pt x="22155" y="4278265"/>
                  <a:pt x="18812" y="4296795"/>
                  <a:pt x="13656" y="4314839"/>
                </a:cubicBezTo>
                <a:cubicBezTo>
                  <a:pt x="9702" y="4328679"/>
                  <a:pt x="0" y="4355803"/>
                  <a:pt x="0" y="4355803"/>
                </a:cubicBezTo>
              </a:path>
            </a:pathLst>
          </a:custGeom>
          <a:ln w="76200" cmpd="sng">
            <a:solidFill>
              <a:srgbClr val="FFFFFF"/>
            </a:solidFill>
          </a:ln>
          <a:effectLst>
            <a:glow rad="228600">
              <a:srgbClr val="000000"/>
            </a:glow>
          </a:effectLst>
        </p:spPr>
        <p:txBody>
          <a:bodyPr vert="horz" wrap="square" lIns="91440" tIns="45720" rIns="91440" bIns="45720" numCol="1" rtlCol="0" anchor="t" anchorCtr="0" compatLnSpc="1">
            <a:prstTxWarp prst="textNoShape">
              <a:avLst/>
            </a:prstTxWarp>
            <a:spAutoFit/>
          </a:bodyPr>
          <a:lstStyle/>
          <a:p>
            <a:pPr indent="-914400" defTabSz="914400" eaLnBrk="0" fontAlgn="base" hangingPunct="0">
              <a:spcBef>
                <a:spcPct val="50000"/>
              </a:spcBef>
              <a:spcAft>
                <a:spcPct val="0"/>
              </a:spcAft>
              <a:buFont typeface="Wingdings" pitchFamily="-111" charset="2"/>
              <a:buChar char="§"/>
            </a:pPr>
            <a:endParaRPr lang="en-US" sz="2400" b="1">
              <a:solidFill>
                <a:srgbClr val="FFFFFF"/>
              </a:solidFill>
              <a:latin typeface="Times" pitchFamily="-111" charset="0"/>
              <a:ea typeface="Times New Roman" pitchFamily="-111" charset="0"/>
              <a:cs typeface="Times New Roman" pitchFamily="-111" charset="0"/>
            </a:endParaRPr>
          </a:p>
        </p:txBody>
      </p:sp>
    </p:spTree>
    <p:extLst>
      <p:ext uri="{BB962C8B-B14F-4D97-AF65-F5344CB8AC3E}">
        <p14:creationId xmlns:p14="http://schemas.microsoft.com/office/powerpoint/2010/main" val="2670242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4070">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up)">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70" grpId="0" build="p"/>
      <p:bldP spid="2" grpId="0" animBg="1"/>
      <p:bldP spid="3" grpId="0" animBg="1"/>
      <p:bldP spid="4" grpId="0" animBg="1"/>
      <p:bldP spid="5"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Numbers 35</a:t>
            </a:r>
          </a:p>
        </p:txBody>
      </p:sp>
    </p:spTree>
    <p:extLst>
      <p:ext uri="{BB962C8B-B14F-4D97-AF65-F5344CB8AC3E}">
        <p14:creationId xmlns:p14="http://schemas.microsoft.com/office/powerpoint/2010/main" val="55427297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Rectangle 2"/>
          <p:cNvSpPr txBox="1">
            <a:spLocks noChangeArrowheads="1"/>
          </p:cNvSpPr>
          <p:nvPr/>
        </p:nvSpPr>
        <p:spPr bwMode="auto">
          <a:xfrm>
            <a:off x="-1" y="43012"/>
            <a:ext cx="2153479" cy="272152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dirty="0">
                <a:solidFill>
                  <a:srgbClr val="FFFFFF"/>
                </a:solidFill>
                <a:effectLst>
                  <a:glow rad="127000">
                    <a:srgbClr val="000000"/>
                  </a:glow>
                </a:effectLst>
                <a:latin typeface="Arial" charset="0"/>
                <a:ea typeface="ＭＳ Ｐゴシック" charset="0"/>
                <a:cs typeface="ＭＳ Ｐゴシック" charset="0"/>
              </a:rPr>
              <a:t>Eastern Tribes</a:t>
            </a:r>
          </a:p>
        </p:txBody>
      </p:sp>
      <p:sp>
        <p:nvSpPr>
          <p:cNvPr id="14"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Reuben</a:t>
            </a:r>
          </a:p>
        </p:txBody>
      </p:sp>
      <p:sp>
        <p:nvSpPr>
          <p:cNvPr id="15" name="Text Box 7"/>
          <p:cNvSpPr txBox="1">
            <a:spLocks noChangeArrowheads="1"/>
          </p:cNvSpPr>
          <p:nvPr/>
        </p:nvSpPr>
        <p:spPr bwMode="auto">
          <a:xfrm>
            <a:off x="3906780" y="2965052"/>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Gad</a:t>
            </a:r>
          </a:p>
        </p:txBody>
      </p:sp>
      <p:sp>
        <p:nvSpPr>
          <p:cNvPr id="16" name="Text Box 8"/>
          <p:cNvSpPr txBox="1">
            <a:spLocks noChangeArrowheads="1"/>
          </p:cNvSpPr>
          <p:nvPr/>
        </p:nvSpPr>
        <p:spPr bwMode="auto">
          <a:xfrm rot="17032332">
            <a:off x="3540462" y="1727733"/>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algn="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Manasseh</a:t>
            </a:r>
          </a:p>
        </p:txBody>
      </p:sp>
      <p:sp>
        <p:nvSpPr>
          <p:cNvPr id="322561" name="Rectangle 1"/>
          <p:cNvSpPr>
            <a:spLocks noChangeArrowheads="1"/>
          </p:cNvSpPr>
          <p:nvPr/>
        </p:nvSpPr>
        <p:spPr bwMode="auto">
          <a:xfrm>
            <a:off x="4787900" y="0"/>
            <a:ext cx="4356100" cy="6858000"/>
          </a:xfrm>
          <a:prstGeom prst="rect">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FFDB96"/>
              </a:solidFill>
              <a:latin typeface="Times" charset="0"/>
              <a:ea typeface="ＭＳ Ｐゴシック" charset="0"/>
              <a:cs typeface="Times New Roman" charset="0"/>
            </a:endParaRPr>
          </a:p>
        </p:txBody>
      </p:sp>
      <p:sp>
        <p:nvSpPr>
          <p:cNvPr id="344066" name="Rectangle 2"/>
          <p:cNvSpPr>
            <a:spLocks noGrp="1" noChangeArrowheads="1"/>
          </p:cNvSpPr>
          <p:nvPr>
            <p:ph type="ctrTitle"/>
          </p:nvPr>
        </p:nvSpPr>
        <p:spPr>
          <a:xfrm>
            <a:off x="5029200" y="304800"/>
            <a:ext cx="3760788" cy="1143000"/>
          </a:xfrm>
        </p:spPr>
        <p:txBody>
          <a:bodyPr/>
          <a:lstStyle/>
          <a:p>
            <a:pPr eaLnBrk="1" hangingPunct="1">
              <a:defRPr/>
            </a:pPr>
            <a:r>
              <a:rPr kumimoji="1" lang="en-US" sz="2800" dirty="0">
                <a:latin typeface="Verdana" charset="0"/>
                <a:ea typeface="ＭＳ Ｐゴシック" charset="0"/>
                <a:cs typeface="ＭＳ Ｐゴシック" charset="0"/>
              </a:rPr>
              <a:t>Final Preparations (31–36)</a:t>
            </a:r>
            <a:endParaRPr kumimoji="1" lang="en-US" dirty="0">
              <a:latin typeface="Verdana" charset="0"/>
              <a:ea typeface="ＭＳ Ｐゴシック" charset="0"/>
              <a:cs typeface="ＭＳ Ｐゴシック" charset="0"/>
            </a:endParaRPr>
          </a:p>
        </p:txBody>
      </p:sp>
      <p:sp>
        <p:nvSpPr>
          <p:cNvPr id="344070" name="Rectangle 6"/>
          <p:cNvSpPr>
            <a:spLocks noChangeArrowheads="1"/>
          </p:cNvSpPr>
          <p:nvPr/>
        </p:nvSpPr>
        <p:spPr bwMode="auto">
          <a:xfrm>
            <a:off x="4876800" y="1447800"/>
            <a:ext cx="3962400" cy="5410200"/>
          </a:xfrm>
          <a:prstGeom prst="rect">
            <a:avLst/>
          </a:prstGeom>
          <a:noFill/>
          <a:ln w="9525">
            <a:noFill/>
            <a:miter lim="800000"/>
            <a:headEnd/>
            <a:tailEnd/>
          </a:ln>
          <a:effectLst>
            <a:outerShdw blurRad="38100" dist="38099" dir="2700000" algn="ctr" rotWithShape="0">
              <a:srgbClr val="000000">
                <a:alpha val="99962"/>
              </a:srgbClr>
            </a:outerShdw>
          </a:effectLst>
        </p:spPr>
        <p:txBody>
          <a:bodyPr/>
          <a:lstStyle/>
          <a:p>
            <a:pPr marL="339725" indent="-339725" defTabSz="914400" fontAlgn="base">
              <a:spcBef>
                <a:spcPct val="20000"/>
              </a:spcBef>
              <a:spcAft>
                <a:spcPct val="0"/>
              </a:spcAft>
              <a:buSzPct val="90000"/>
              <a:buFont typeface="Wingdings" pitchFamily="-111" charset="2"/>
              <a:buChar char=""/>
              <a:defRPr/>
            </a:pPr>
            <a:r>
              <a:rPr kumimoji="1" lang="en-US" sz="2400" dirty="0">
                <a:solidFill>
                  <a:srgbClr val="FFDB96"/>
                </a:solidFill>
                <a:latin typeface="Verdana" pitchFamily="-111" charset="0"/>
                <a:ea typeface="ＭＳ Ｐゴシック" pitchFamily="-111" charset="-128"/>
                <a:cs typeface="ＭＳ Ｐゴシック" pitchFamily="-111" charset="-128"/>
              </a:rPr>
              <a:t>Transjordan Settled (31–32)</a:t>
            </a:r>
          </a:p>
          <a:p>
            <a:pPr marL="746125" lvl="1" indent="-288925" defTabSz="914400" fontAlgn="base">
              <a:spcBef>
                <a:spcPct val="20000"/>
              </a:spcBef>
              <a:spcAft>
                <a:spcPct val="0"/>
              </a:spcAft>
              <a:buSzPct val="90000"/>
              <a:buFont typeface="Wingdings" pitchFamily="-111" charset="2"/>
              <a:buChar char=""/>
              <a:defRPr/>
            </a:pPr>
            <a:r>
              <a:rPr kumimoji="1" lang="en-US" sz="2400" dirty="0">
                <a:solidFill>
                  <a:srgbClr val="FFDB96"/>
                </a:solidFill>
                <a:latin typeface="Verdana" pitchFamily="-111" charset="0"/>
                <a:ea typeface="ＭＳ Ｐゴシック" pitchFamily="-111" charset="-128"/>
                <a:cs typeface="Times New Roman" pitchFamily="-111" charset="0"/>
              </a:rPr>
              <a:t>Midianites (31)</a:t>
            </a:r>
          </a:p>
          <a:p>
            <a:pPr marL="746125" lvl="1" indent="-288925" defTabSz="914400" fontAlgn="base">
              <a:spcBef>
                <a:spcPct val="20000"/>
              </a:spcBef>
              <a:spcAft>
                <a:spcPct val="0"/>
              </a:spcAft>
              <a:buSzPct val="90000"/>
              <a:buFont typeface="Wingdings" pitchFamily="-111" charset="2"/>
              <a:buChar char=""/>
              <a:defRPr/>
            </a:pPr>
            <a:r>
              <a:rPr kumimoji="1" lang="en-US" sz="2400" dirty="0">
                <a:solidFill>
                  <a:srgbClr val="FFDB96"/>
                </a:solidFill>
                <a:latin typeface="Verdana" pitchFamily="-111" charset="0"/>
                <a:ea typeface="ＭＳ Ｐゴシック" pitchFamily="-111" charset="-128"/>
                <a:cs typeface="Times New Roman" pitchFamily="-111" charset="0"/>
              </a:rPr>
              <a:t>Inheritances (32)</a:t>
            </a:r>
          </a:p>
          <a:p>
            <a:pPr marL="339725" indent="-339725" defTabSz="914400" fontAlgn="base">
              <a:spcBef>
                <a:spcPct val="20000"/>
              </a:spcBef>
              <a:spcAft>
                <a:spcPct val="0"/>
              </a:spcAft>
              <a:buSzPct val="90000"/>
              <a:buFont typeface="Wingdings" pitchFamily="-111" charset="2"/>
              <a:buChar char=""/>
              <a:defRPr/>
            </a:pPr>
            <a:r>
              <a:rPr kumimoji="1" lang="en-US" sz="2400" dirty="0">
                <a:solidFill>
                  <a:srgbClr val="FFDB96"/>
                </a:solidFill>
                <a:latin typeface="Verdana" pitchFamily="-111" charset="0"/>
                <a:ea typeface="ＭＳ Ｐゴシック" pitchFamily="-111" charset="-128"/>
                <a:cs typeface="ＭＳ Ｐゴシック" pitchFamily="-111" charset="-128"/>
              </a:rPr>
              <a:t>Wandering Summary (33:1-49)</a:t>
            </a:r>
          </a:p>
          <a:p>
            <a:pPr marL="339725" indent="-339725" defTabSz="914400" fontAlgn="base">
              <a:spcBef>
                <a:spcPct val="20000"/>
              </a:spcBef>
              <a:spcAft>
                <a:spcPct val="0"/>
              </a:spcAft>
              <a:buSzPct val="90000"/>
              <a:buFont typeface="Wingdings" pitchFamily="-111" charset="2"/>
              <a:buChar char=""/>
              <a:defRPr/>
            </a:pPr>
            <a:r>
              <a:rPr kumimoji="1" lang="en-US" sz="2400" dirty="0">
                <a:solidFill>
                  <a:srgbClr val="FFDB96"/>
                </a:solidFill>
                <a:latin typeface="Verdana" pitchFamily="-111" charset="0"/>
                <a:ea typeface="ＭＳ Ｐゴシック" pitchFamily="-111" charset="-128"/>
                <a:cs typeface="ＭＳ Ｐゴシック" pitchFamily="-111" charset="-128"/>
              </a:rPr>
              <a:t>Canaan Defined (33:50–36:13)</a:t>
            </a:r>
          </a:p>
          <a:p>
            <a:pPr marL="746125" lvl="1" indent="-288925" defTabSz="914400" fontAlgn="base">
              <a:spcBef>
                <a:spcPct val="20000"/>
              </a:spcBef>
              <a:spcAft>
                <a:spcPct val="0"/>
              </a:spcAft>
              <a:buSzPct val="90000"/>
              <a:buFont typeface="Wingdings" pitchFamily="-111" charset="2"/>
              <a:buChar char=""/>
              <a:defRPr/>
            </a:pPr>
            <a:r>
              <a:rPr kumimoji="1" lang="en-US" sz="2400" dirty="0">
                <a:solidFill>
                  <a:srgbClr val="FFDB96"/>
                </a:solidFill>
                <a:latin typeface="Verdana" pitchFamily="-111" charset="0"/>
                <a:ea typeface="ＭＳ Ｐゴシック" pitchFamily="-111" charset="-128"/>
                <a:cs typeface="Times New Roman" pitchFamily="-111" charset="0"/>
              </a:rPr>
              <a:t>Inheritance (33:50–34:29)</a:t>
            </a:r>
          </a:p>
          <a:p>
            <a:pPr marL="746125" lvl="1" indent="-288925" defTabSz="914400" fontAlgn="base">
              <a:spcBef>
                <a:spcPct val="20000"/>
              </a:spcBef>
              <a:spcAft>
                <a:spcPct val="0"/>
              </a:spcAft>
              <a:buSzPct val="90000"/>
              <a:buFont typeface="Wingdings" pitchFamily="-111" charset="2"/>
              <a:buChar char=""/>
              <a:defRPr/>
            </a:pPr>
            <a:r>
              <a:rPr kumimoji="1" lang="en-US" sz="2400" dirty="0">
                <a:solidFill>
                  <a:srgbClr val="FFDB96"/>
                </a:solidFill>
                <a:latin typeface="Verdana" pitchFamily="-111" charset="0"/>
                <a:ea typeface="ＭＳ Ｐゴシック" pitchFamily="-111" charset="-128"/>
                <a:cs typeface="Times New Roman" pitchFamily="-111" charset="0"/>
              </a:rPr>
              <a:t>Levitical Cities (35)</a:t>
            </a:r>
          </a:p>
        </p:txBody>
      </p:sp>
    </p:spTree>
    <p:extLst>
      <p:ext uri="{BB962C8B-B14F-4D97-AF65-F5344CB8AC3E}">
        <p14:creationId xmlns:p14="http://schemas.microsoft.com/office/powerpoint/2010/main" val="31982176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407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70" grpId="0" build="p"/>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900098" name="Rectangle 2"/>
          <p:cNvSpPr>
            <a:spLocks noGrp="1" noChangeArrowheads="1"/>
          </p:cNvSpPr>
          <p:nvPr>
            <p:ph type="ctrTitle"/>
          </p:nvPr>
        </p:nvSpPr>
        <p:spPr>
          <a:xfrm>
            <a:off x="386630" y="171172"/>
            <a:ext cx="3444584" cy="512935"/>
          </a:xfrm>
          <a:effectLst>
            <a:outerShdw blurRad="63500" dist="35921" dir="2700000" algn="ctr" rotWithShape="0">
              <a:schemeClr val="tx2">
                <a:alpha val="74998"/>
              </a:schemeClr>
            </a:outerShdw>
          </a:effectLst>
        </p:spPr>
        <p:txBody>
          <a:bodyPr anchor="ctr"/>
          <a:lstStyle/>
          <a:p>
            <a:pPr algn="l">
              <a:defRPr/>
            </a:pPr>
            <a:r>
              <a:rPr lang="en-US" sz="2400" b="1" dirty="0">
                <a:effectLst>
                  <a:glow rad="127000">
                    <a:schemeClr val="tx1"/>
                  </a:glow>
                </a:effectLst>
                <a:latin typeface="Arial" charset="0"/>
                <a:ea typeface="ＭＳ Ｐゴシック" charset="0"/>
                <a:cs typeface="ＭＳ Ｐゴシック" charset="0"/>
              </a:rPr>
              <a:t>48 Levitical Cities</a:t>
            </a:r>
          </a:p>
        </p:txBody>
      </p:sp>
      <p:sp>
        <p:nvSpPr>
          <p:cNvPr id="31" name="Text Box 2"/>
          <p:cNvSpPr txBox="1">
            <a:spLocks noChangeArrowheads="1"/>
          </p:cNvSpPr>
          <p:nvPr/>
        </p:nvSpPr>
        <p:spPr bwMode="auto">
          <a:xfrm>
            <a:off x="8153701" y="89445"/>
            <a:ext cx="86934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dirty="0">
                <a:solidFill>
                  <a:srgbClr val="FFFFFF"/>
                </a:solidFill>
                <a:latin typeface="Arial" charset="0"/>
                <a:cs typeface="Arial" charset="0"/>
              </a:rPr>
              <a:t>171a</a:t>
            </a:r>
          </a:p>
        </p:txBody>
      </p:sp>
      <p:grpSp>
        <p:nvGrpSpPr>
          <p:cNvPr id="3" name="Group 2"/>
          <p:cNvGrpSpPr/>
          <p:nvPr/>
        </p:nvGrpSpPr>
        <p:grpSpPr>
          <a:xfrm>
            <a:off x="4673822" y="276738"/>
            <a:ext cx="369930" cy="380904"/>
            <a:chOff x="1293990" y="4843883"/>
            <a:chExt cx="369930" cy="380904"/>
          </a:xfrm>
        </p:grpSpPr>
        <p:sp>
          <p:nvSpPr>
            <p:cNvPr id="4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50"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4" name="Group 14"/>
          <p:cNvGrpSpPr>
            <a:grpSpLocks/>
          </p:cNvGrpSpPr>
          <p:nvPr/>
        </p:nvGrpSpPr>
        <p:grpSpPr bwMode="auto">
          <a:xfrm>
            <a:off x="3600788" y="1809657"/>
            <a:ext cx="206082" cy="218368"/>
            <a:chOff x="6972297" y="5071534"/>
            <a:chExt cx="206026" cy="218421"/>
          </a:xfrm>
        </p:grpSpPr>
        <p:sp>
          <p:nvSpPr>
            <p:cNvPr id="47"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48"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5" name="Group 18"/>
          <p:cNvGrpSpPr>
            <a:grpSpLocks/>
          </p:cNvGrpSpPr>
          <p:nvPr/>
        </p:nvGrpSpPr>
        <p:grpSpPr bwMode="auto">
          <a:xfrm>
            <a:off x="3739694" y="1624942"/>
            <a:ext cx="206082" cy="231068"/>
            <a:chOff x="6972297" y="4233136"/>
            <a:chExt cx="206026" cy="231124"/>
          </a:xfrm>
        </p:grpSpPr>
        <p:sp>
          <p:nvSpPr>
            <p:cNvPr id="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6" name="Group 22"/>
          <p:cNvGrpSpPr>
            <a:grpSpLocks/>
          </p:cNvGrpSpPr>
          <p:nvPr/>
        </p:nvGrpSpPr>
        <p:grpSpPr bwMode="auto">
          <a:xfrm>
            <a:off x="2719563" y="4235405"/>
            <a:ext cx="206082" cy="218368"/>
            <a:chOff x="6972297" y="5071534"/>
            <a:chExt cx="206026" cy="218421"/>
          </a:xfrm>
        </p:grpSpPr>
        <p:sp>
          <p:nvSpPr>
            <p:cNvPr id="4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4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53" name="Group 6"/>
          <p:cNvGrpSpPr>
            <a:grpSpLocks/>
          </p:cNvGrpSpPr>
          <p:nvPr/>
        </p:nvGrpSpPr>
        <p:grpSpPr bwMode="auto">
          <a:xfrm>
            <a:off x="3250077" y="5879131"/>
            <a:ext cx="206082" cy="218368"/>
            <a:chOff x="6972297" y="5071534"/>
            <a:chExt cx="206026" cy="218421"/>
          </a:xfrm>
        </p:grpSpPr>
        <p:sp>
          <p:nvSpPr>
            <p:cNvPr id="54"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55"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56" name="Group 6"/>
          <p:cNvGrpSpPr>
            <a:grpSpLocks/>
          </p:cNvGrpSpPr>
          <p:nvPr/>
        </p:nvGrpSpPr>
        <p:grpSpPr bwMode="auto">
          <a:xfrm>
            <a:off x="3595449" y="5677930"/>
            <a:ext cx="206082" cy="218368"/>
            <a:chOff x="6972297" y="5071534"/>
            <a:chExt cx="206026" cy="218421"/>
          </a:xfrm>
        </p:grpSpPr>
        <p:sp>
          <p:nvSpPr>
            <p:cNvPr id="5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5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59" name="Group 6"/>
          <p:cNvGrpSpPr>
            <a:grpSpLocks/>
          </p:cNvGrpSpPr>
          <p:nvPr/>
        </p:nvGrpSpPr>
        <p:grpSpPr bwMode="auto">
          <a:xfrm>
            <a:off x="3749290" y="5409044"/>
            <a:ext cx="206082" cy="218368"/>
            <a:chOff x="6972297" y="5071534"/>
            <a:chExt cx="206026" cy="218421"/>
          </a:xfrm>
        </p:grpSpPr>
        <p:sp>
          <p:nvSpPr>
            <p:cNvPr id="60"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61"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62" name="Group 6"/>
          <p:cNvGrpSpPr>
            <a:grpSpLocks/>
          </p:cNvGrpSpPr>
          <p:nvPr/>
        </p:nvGrpSpPr>
        <p:grpSpPr bwMode="auto">
          <a:xfrm>
            <a:off x="3444361" y="5434162"/>
            <a:ext cx="206082" cy="218368"/>
            <a:chOff x="6972297" y="5071534"/>
            <a:chExt cx="206026" cy="218421"/>
          </a:xfrm>
        </p:grpSpPr>
        <p:sp>
          <p:nvSpPr>
            <p:cNvPr id="63"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64"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65" name="Group 64"/>
          <p:cNvGrpSpPr/>
          <p:nvPr/>
        </p:nvGrpSpPr>
        <p:grpSpPr>
          <a:xfrm>
            <a:off x="3564325" y="5028140"/>
            <a:ext cx="369930" cy="380904"/>
            <a:chOff x="1293990" y="4843883"/>
            <a:chExt cx="369930" cy="380904"/>
          </a:xfrm>
        </p:grpSpPr>
        <p:sp>
          <p:nvSpPr>
            <p:cNvPr id="66"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67"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68" name="Group 67"/>
          <p:cNvGrpSpPr/>
          <p:nvPr/>
        </p:nvGrpSpPr>
        <p:grpSpPr>
          <a:xfrm>
            <a:off x="31417" y="777890"/>
            <a:ext cx="369930" cy="380904"/>
            <a:chOff x="1293990" y="4843883"/>
            <a:chExt cx="369930" cy="380904"/>
          </a:xfrm>
        </p:grpSpPr>
        <p:sp>
          <p:nvSpPr>
            <p:cNvPr id="6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70"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71" name="Group 6"/>
          <p:cNvGrpSpPr>
            <a:grpSpLocks/>
          </p:cNvGrpSpPr>
          <p:nvPr/>
        </p:nvGrpSpPr>
        <p:grpSpPr bwMode="auto">
          <a:xfrm>
            <a:off x="108463" y="360880"/>
            <a:ext cx="206082" cy="218368"/>
            <a:chOff x="6972297" y="5071534"/>
            <a:chExt cx="206026" cy="218421"/>
          </a:xfrm>
        </p:grpSpPr>
        <p:sp>
          <p:nvSpPr>
            <p:cNvPr id="72"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73"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74" name="Group 73"/>
          <p:cNvGrpSpPr/>
          <p:nvPr/>
        </p:nvGrpSpPr>
        <p:grpSpPr>
          <a:xfrm>
            <a:off x="5652600" y="1402825"/>
            <a:ext cx="369930" cy="380904"/>
            <a:chOff x="1293990" y="4843883"/>
            <a:chExt cx="369930" cy="380904"/>
          </a:xfrm>
        </p:grpSpPr>
        <p:sp>
          <p:nvSpPr>
            <p:cNvPr id="75"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76"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77" name="Group 76"/>
          <p:cNvGrpSpPr/>
          <p:nvPr/>
        </p:nvGrpSpPr>
        <p:grpSpPr>
          <a:xfrm>
            <a:off x="5652600" y="4533793"/>
            <a:ext cx="369930" cy="380904"/>
            <a:chOff x="1293990" y="4843883"/>
            <a:chExt cx="369930" cy="380904"/>
          </a:xfrm>
        </p:grpSpPr>
        <p:sp>
          <p:nvSpPr>
            <p:cNvPr id="78"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79"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80" name="Group 79"/>
          <p:cNvGrpSpPr/>
          <p:nvPr/>
        </p:nvGrpSpPr>
        <p:grpSpPr>
          <a:xfrm>
            <a:off x="6160913" y="2727794"/>
            <a:ext cx="369930" cy="380904"/>
            <a:chOff x="1293990" y="4843883"/>
            <a:chExt cx="369930" cy="380904"/>
          </a:xfrm>
        </p:grpSpPr>
        <p:sp>
          <p:nvSpPr>
            <p:cNvPr id="8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82"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83" name="Rectangle 2"/>
          <p:cNvSpPr txBox="1">
            <a:spLocks noChangeArrowheads="1"/>
          </p:cNvSpPr>
          <p:nvPr/>
        </p:nvSpPr>
        <p:spPr bwMode="auto">
          <a:xfrm>
            <a:off x="354361" y="657510"/>
            <a:ext cx="3620439"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400" b="1" dirty="0">
                <a:solidFill>
                  <a:srgbClr val="FFFFFF"/>
                </a:solidFill>
                <a:effectLst>
                  <a:glow rad="127000">
                    <a:srgbClr val="000000"/>
                  </a:glow>
                </a:effectLst>
                <a:latin typeface="Arial" charset="0"/>
                <a:ea typeface="ＭＳ Ｐゴシック" charset="0"/>
                <a:cs typeface="ＭＳ Ｐゴシック" charset="0"/>
              </a:rPr>
              <a:t>6 Cities of Refuge</a:t>
            </a:r>
          </a:p>
        </p:txBody>
      </p:sp>
      <p:grpSp>
        <p:nvGrpSpPr>
          <p:cNvPr id="84" name="Group 22"/>
          <p:cNvGrpSpPr>
            <a:grpSpLocks/>
          </p:cNvGrpSpPr>
          <p:nvPr/>
        </p:nvGrpSpPr>
        <p:grpSpPr bwMode="auto">
          <a:xfrm>
            <a:off x="2986697" y="4410651"/>
            <a:ext cx="206082" cy="218368"/>
            <a:chOff x="6972297" y="5071534"/>
            <a:chExt cx="206026" cy="218421"/>
          </a:xfrm>
        </p:grpSpPr>
        <p:sp>
          <p:nvSpPr>
            <p:cNvPr id="8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8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87" name="Group 22"/>
          <p:cNvGrpSpPr>
            <a:grpSpLocks/>
          </p:cNvGrpSpPr>
          <p:nvPr/>
        </p:nvGrpSpPr>
        <p:grpSpPr bwMode="auto">
          <a:xfrm>
            <a:off x="3291665" y="4301467"/>
            <a:ext cx="206082" cy="218368"/>
            <a:chOff x="6972297" y="5071534"/>
            <a:chExt cx="206026" cy="218421"/>
          </a:xfrm>
        </p:grpSpPr>
        <p:sp>
          <p:nvSpPr>
            <p:cNvPr id="88"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89"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90" name="Group 22"/>
          <p:cNvGrpSpPr>
            <a:grpSpLocks/>
          </p:cNvGrpSpPr>
          <p:nvPr/>
        </p:nvGrpSpPr>
        <p:grpSpPr bwMode="auto">
          <a:xfrm>
            <a:off x="3497747" y="4582141"/>
            <a:ext cx="206082" cy="218368"/>
            <a:chOff x="6972297" y="5071534"/>
            <a:chExt cx="206026" cy="218421"/>
          </a:xfrm>
        </p:grpSpPr>
        <p:sp>
          <p:nvSpPr>
            <p:cNvPr id="9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9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93" name="Group 6"/>
          <p:cNvGrpSpPr>
            <a:grpSpLocks/>
          </p:cNvGrpSpPr>
          <p:nvPr/>
        </p:nvGrpSpPr>
        <p:grpSpPr bwMode="auto">
          <a:xfrm>
            <a:off x="2585906" y="6022310"/>
            <a:ext cx="206082" cy="218368"/>
            <a:chOff x="6972297" y="5071534"/>
            <a:chExt cx="206026" cy="218421"/>
          </a:xfrm>
        </p:grpSpPr>
        <p:sp>
          <p:nvSpPr>
            <p:cNvPr id="94"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95"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96" name="Group 22"/>
          <p:cNvGrpSpPr>
            <a:grpSpLocks/>
          </p:cNvGrpSpPr>
          <p:nvPr/>
        </p:nvGrpSpPr>
        <p:grpSpPr bwMode="auto">
          <a:xfrm>
            <a:off x="3755485" y="2267334"/>
            <a:ext cx="206082" cy="218368"/>
            <a:chOff x="6972297" y="5071534"/>
            <a:chExt cx="206026" cy="218421"/>
          </a:xfrm>
        </p:grpSpPr>
        <p:sp>
          <p:nvSpPr>
            <p:cNvPr id="9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9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99" name="Group 22"/>
          <p:cNvGrpSpPr>
            <a:grpSpLocks/>
          </p:cNvGrpSpPr>
          <p:nvPr/>
        </p:nvGrpSpPr>
        <p:grpSpPr bwMode="auto">
          <a:xfrm>
            <a:off x="3880420" y="3993496"/>
            <a:ext cx="206082" cy="218368"/>
            <a:chOff x="6972297" y="5071534"/>
            <a:chExt cx="206026" cy="218421"/>
          </a:xfrm>
        </p:grpSpPr>
        <p:sp>
          <p:nvSpPr>
            <p:cNvPr id="100"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01"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02" name="Group 22"/>
          <p:cNvGrpSpPr>
            <a:grpSpLocks/>
          </p:cNvGrpSpPr>
          <p:nvPr/>
        </p:nvGrpSpPr>
        <p:grpSpPr bwMode="auto">
          <a:xfrm>
            <a:off x="4382709" y="4128801"/>
            <a:ext cx="206082" cy="218368"/>
            <a:chOff x="6972297" y="5071534"/>
            <a:chExt cx="206026" cy="218421"/>
          </a:xfrm>
        </p:grpSpPr>
        <p:sp>
          <p:nvSpPr>
            <p:cNvPr id="10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0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05" name="Group 6"/>
          <p:cNvGrpSpPr>
            <a:grpSpLocks/>
          </p:cNvGrpSpPr>
          <p:nvPr/>
        </p:nvGrpSpPr>
        <p:grpSpPr bwMode="auto">
          <a:xfrm>
            <a:off x="3135238" y="3622774"/>
            <a:ext cx="206082" cy="218368"/>
            <a:chOff x="6972297" y="5071534"/>
            <a:chExt cx="206026" cy="218421"/>
          </a:xfrm>
        </p:grpSpPr>
        <p:sp>
          <p:nvSpPr>
            <p:cNvPr id="106"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07"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08" name="Group 22"/>
          <p:cNvGrpSpPr>
            <a:grpSpLocks/>
          </p:cNvGrpSpPr>
          <p:nvPr/>
        </p:nvGrpSpPr>
        <p:grpSpPr bwMode="auto">
          <a:xfrm>
            <a:off x="3738731" y="4306670"/>
            <a:ext cx="206082" cy="218368"/>
            <a:chOff x="6972297" y="5071534"/>
            <a:chExt cx="206026" cy="218421"/>
          </a:xfrm>
        </p:grpSpPr>
        <p:sp>
          <p:nvSpPr>
            <p:cNvPr id="10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1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11" name="Group 22"/>
          <p:cNvGrpSpPr>
            <a:grpSpLocks/>
          </p:cNvGrpSpPr>
          <p:nvPr/>
        </p:nvGrpSpPr>
        <p:grpSpPr bwMode="auto">
          <a:xfrm>
            <a:off x="4043699" y="4197486"/>
            <a:ext cx="206082" cy="218368"/>
            <a:chOff x="6972297" y="5071534"/>
            <a:chExt cx="206026" cy="218421"/>
          </a:xfrm>
        </p:grpSpPr>
        <p:sp>
          <p:nvSpPr>
            <p:cNvPr id="112"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13"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14" name="Group 22"/>
          <p:cNvGrpSpPr>
            <a:grpSpLocks/>
          </p:cNvGrpSpPr>
          <p:nvPr/>
        </p:nvGrpSpPr>
        <p:grpSpPr bwMode="auto">
          <a:xfrm>
            <a:off x="4485750" y="4426798"/>
            <a:ext cx="206082" cy="218368"/>
            <a:chOff x="6972297" y="5071534"/>
            <a:chExt cx="206026" cy="218421"/>
          </a:xfrm>
        </p:grpSpPr>
        <p:sp>
          <p:nvSpPr>
            <p:cNvPr id="11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1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17" name="Group 22"/>
          <p:cNvGrpSpPr>
            <a:grpSpLocks/>
          </p:cNvGrpSpPr>
          <p:nvPr/>
        </p:nvGrpSpPr>
        <p:grpSpPr bwMode="auto">
          <a:xfrm>
            <a:off x="4240316" y="4537567"/>
            <a:ext cx="206082" cy="218368"/>
            <a:chOff x="6972297" y="5071534"/>
            <a:chExt cx="206026" cy="218421"/>
          </a:xfrm>
        </p:grpSpPr>
        <p:sp>
          <p:nvSpPr>
            <p:cNvPr id="118"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19"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20" name="Group 119"/>
          <p:cNvGrpSpPr/>
          <p:nvPr/>
        </p:nvGrpSpPr>
        <p:grpSpPr>
          <a:xfrm>
            <a:off x="4136937" y="3006738"/>
            <a:ext cx="369930" cy="380904"/>
            <a:chOff x="1293990" y="4843883"/>
            <a:chExt cx="369930" cy="380904"/>
          </a:xfrm>
        </p:grpSpPr>
        <p:sp>
          <p:nvSpPr>
            <p:cNvPr id="12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22"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23" name="Group 22"/>
          <p:cNvGrpSpPr>
            <a:grpSpLocks/>
          </p:cNvGrpSpPr>
          <p:nvPr/>
        </p:nvGrpSpPr>
        <p:grpSpPr bwMode="auto">
          <a:xfrm>
            <a:off x="4176627" y="3448959"/>
            <a:ext cx="206082" cy="218368"/>
            <a:chOff x="6972297" y="5071534"/>
            <a:chExt cx="206026" cy="218421"/>
          </a:xfrm>
        </p:grpSpPr>
        <p:sp>
          <p:nvSpPr>
            <p:cNvPr id="124"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25"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26" name="Group 22"/>
          <p:cNvGrpSpPr>
            <a:grpSpLocks/>
          </p:cNvGrpSpPr>
          <p:nvPr/>
        </p:nvGrpSpPr>
        <p:grpSpPr bwMode="auto">
          <a:xfrm>
            <a:off x="3858734" y="2588009"/>
            <a:ext cx="206082" cy="218368"/>
            <a:chOff x="6972297" y="5071534"/>
            <a:chExt cx="206026" cy="218421"/>
          </a:xfrm>
        </p:grpSpPr>
        <p:sp>
          <p:nvSpPr>
            <p:cNvPr id="12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2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29" name="Group 22"/>
          <p:cNvGrpSpPr>
            <a:grpSpLocks/>
          </p:cNvGrpSpPr>
          <p:nvPr/>
        </p:nvGrpSpPr>
        <p:grpSpPr bwMode="auto">
          <a:xfrm>
            <a:off x="3923696" y="1971544"/>
            <a:ext cx="206082" cy="218368"/>
            <a:chOff x="6972297" y="5071534"/>
            <a:chExt cx="206026" cy="218421"/>
          </a:xfrm>
        </p:grpSpPr>
        <p:sp>
          <p:nvSpPr>
            <p:cNvPr id="130"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31"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32" name="Group 18"/>
          <p:cNvGrpSpPr>
            <a:grpSpLocks/>
          </p:cNvGrpSpPr>
          <p:nvPr/>
        </p:nvGrpSpPr>
        <p:grpSpPr bwMode="auto">
          <a:xfrm>
            <a:off x="3576244" y="1498051"/>
            <a:ext cx="206082" cy="231068"/>
            <a:chOff x="6972297" y="4233136"/>
            <a:chExt cx="206026" cy="231124"/>
          </a:xfrm>
        </p:grpSpPr>
        <p:sp>
          <p:nvSpPr>
            <p:cNvPr id="13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3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35" name="Group 18"/>
          <p:cNvGrpSpPr>
            <a:grpSpLocks/>
          </p:cNvGrpSpPr>
          <p:nvPr/>
        </p:nvGrpSpPr>
        <p:grpSpPr bwMode="auto">
          <a:xfrm>
            <a:off x="3771050" y="1266983"/>
            <a:ext cx="206082" cy="231068"/>
            <a:chOff x="6972297" y="4233136"/>
            <a:chExt cx="206026" cy="231124"/>
          </a:xfrm>
        </p:grpSpPr>
        <p:sp>
          <p:nvSpPr>
            <p:cNvPr id="136"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37"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38" name="Group 18"/>
          <p:cNvGrpSpPr>
            <a:grpSpLocks/>
          </p:cNvGrpSpPr>
          <p:nvPr/>
        </p:nvGrpSpPr>
        <p:grpSpPr bwMode="auto">
          <a:xfrm>
            <a:off x="3738731" y="621447"/>
            <a:ext cx="206082" cy="231068"/>
            <a:chOff x="6972297" y="4233136"/>
            <a:chExt cx="206026" cy="231124"/>
          </a:xfrm>
        </p:grpSpPr>
        <p:sp>
          <p:nvSpPr>
            <p:cNvPr id="13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4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41" name="Group 18"/>
          <p:cNvGrpSpPr>
            <a:grpSpLocks/>
          </p:cNvGrpSpPr>
          <p:nvPr/>
        </p:nvGrpSpPr>
        <p:grpSpPr bwMode="auto">
          <a:xfrm>
            <a:off x="4173200" y="736981"/>
            <a:ext cx="206082" cy="231068"/>
            <a:chOff x="6972297" y="4233136"/>
            <a:chExt cx="206026" cy="231124"/>
          </a:xfrm>
        </p:grpSpPr>
        <p:sp>
          <p:nvSpPr>
            <p:cNvPr id="142"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43"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44" name="Group 18"/>
          <p:cNvGrpSpPr>
            <a:grpSpLocks/>
          </p:cNvGrpSpPr>
          <p:nvPr/>
        </p:nvGrpSpPr>
        <p:grpSpPr bwMode="auto">
          <a:xfrm>
            <a:off x="4310610" y="1613291"/>
            <a:ext cx="206082" cy="231068"/>
            <a:chOff x="6972297" y="4233136"/>
            <a:chExt cx="206026" cy="231124"/>
          </a:xfrm>
        </p:grpSpPr>
        <p:sp>
          <p:nvSpPr>
            <p:cNvPr id="1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47" name="Group 18"/>
          <p:cNvGrpSpPr>
            <a:grpSpLocks/>
          </p:cNvGrpSpPr>
          <p:nvPr/>
        </p:nvGrpSpPr>
        <p:grpSpPr bwMode="auto">
          <a:xfrm>
            <a:off x="4557719" y="1740476"/>
            <a:ext cx="206082" cy="231068"/>
            <a:chOff x="6972297" y="4233136"/>
            <a:chExt cx="206026" cy="231124"/>
          </a:xfrm>
        </p:grpSpPr>
        <p:sp>
          <p:nvSpPr>
            <p:cNvPr id="148"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49"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50" name="Group 18"/>
          <p:cNvGrpSpPr>
            <a:grpSpLocks/>
          </p:cNvGrpSpPr>
          <p:nvPr/>
        </p:nvGrpSpPr>
        <p:grpSpPr bwMode="auto">
          <a:xfrm>
            <a:off x="4351637" y="1893529"/>
            <a:ext cx="206082" cy="231068"/>
            <a:chOff x="6972297" y="4233136"/>
            <a:chExt cx="206026" cy="231124"/>
          </a:xfrm>
        </p:grpSpPr>
        <p:sp>
          <p:nvSpPr>
            <p:cNvPr id="15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5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53" name="Group 18"/>
          <p:cNvGrpSpPr>
            <a:grpSpLocks/>
          </p:cNvGrpSpPr>
          <p:nvPr/>
        </p:nvGrpSpPr>
        <p:grpSpPr bwMode="auto">
          <a:xfrm>
            <a:off x="4732544" y="1538373"/>
            <a:ext cx="206082" cy="231068"/>
            <a:chOff x="6972297" y="4233136"/>
            <a:chExt cx="206026" cy="231124"/>
          </a:xfrm>
        </p:grpSpPr>
        <p:sp>
          <p:nvSpPr>
            <p:cNvPr id="154"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55"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56" name="Group 18"/>
          <p:cNvGrpSpPr>
            <a:grpSpLocks/>
          </p:cNvGrpSpPr>
          <p:nvPr/>
        </p:nvGrpSpPr>
        <p:grpSpPr bwMode="auto">
          <a:xfrm>
            <a:off x="6117331" y="1617638"/>
            <a:ext cx="206082" cy="231068"/>
            <a:chOff x="6972297" y="4233136"/>
            <a:chExt cx="206026" cy="231124"/>
          </a:xfrm>
        </p:grpSpPr>
        <p:sp>
          <p:nvSpPr>
            <p:cNvPr id="15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5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59" name="Group 18"/>
          <p:cNvGrpSpPr>
            <a:grpSpLocks/>
          </p:cNvGrpSpPr>
          <p:nvPr/>
        </p:nvGrpSpPr>
        <p:grpSpPr bwMode="auto">
          <a:xfrm>
            <a:off x="5592121" y="3155625"/>
            <a:ext cx="206082" cy="231068"/>
            <a:chOff x="6972297" y="4233136"/>
            <a:chExt cx="206026" cy="231124"/>
          </a:xfrm>
        </p:grpSpPr>
        <p:sp>
          <p:nvSpPr>
            <p:cNvPr id="160"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61"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62" name="Group 18"/>
          <p:cNvGrpSpPr>
            <a:grpSpLocks/>
          </p:cNvGrpSpPr>
          <p:nvPr/>
        </p:nvGrpSpPr>
        <p:grpSpPr bwMode="auto">
          <a:xfrm>
            <a:off x="5446518" y="3838403"/>
            <a:ext cx="206082" cy="231068"/>
            <a:chOff x="6972297" y="4233136"/>
            <a:chExt cx="206026" cy="231124"/>
          </a:xfrm>
        </p:grpSpPr>
        <p:sp>
          <p:nvSpPr>
            <p:cNvPr id="16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6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65" name="Group 18"/>
          <p:cNvGrpSpPr>
            <a:grpSpLocks/>
          </p:cNvGrpSpPr>
          <p:nvPr/>
        </p:nvGrpSpPr>
        <p:grpSpPr bwMode="auto">
          <a:xfrm>
            <a:off x="5342942" y="4466607"/>
            <a:ext cx="206082" cy="231068"/>
            <a:chOff x="6972297" y="4233136"/>
            <a:chExt cx="206026" cy="231124"/>
          </a:xfrm>
        </p:grpSpPr>
        <p:sp>
          <p:nvSpPr>
            <p:cNvPr id="166"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67"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68" name="Group 18"/>
          <p:cNvGrpSpPr>
            <a:grpSpLocks/>
          </p:cNvGrpSpPr>
          <p:nvPr/>
        </p:nvGrpSpPr>
        <p:grpSpPr bwMode="auto">
          <a:xfrm>
            <a:off x="5745082" y="4311264"/>
            <a:ext cx="206082" cy="231068"/>
            <a:chOff x="6972297" y="4233136"/>
            <a:chExt cx="206026" cy="231124"/>
          </a:xfrm>
        </p:grpSpPr>
        <p:sp>
          <p:nvSpPr>
            <p:cNvPr id="16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7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71" name="Group 18"/>
          <p:cNvGrpSpPr>
            <a:grpSpLocks/>
          </p:cNvGrpSpPr>
          <p:nvPr/>
        </p:nvGrpSpPr>
        <p:grpSpPr bwMode="auto">
          <a:xfrm>
            <a:off x="5709303" y="5072518"/>
            <a:ext cx="206082" cy="231068"/>
            <a:chOff x="6972297" y="4233136"/>
            <a:chExt cx="206026" cy="231124"/>
          </a:xfrm>
        </p:grpSpPr>
        <p:sp>
          <p:nvSpPr>
            <p:cNvPr id="172"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73"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74" name="Group 18"/>
          <p:cNvGrpSpPr>
            <a:grpSpLocks/>
          </p:cNvGrpSpPr>
          <p:nvPr/>
        </p:nvGrpSpPr>
        <p:grpSpPr bwMode="auto">
          <a:xfrm>
            <a:off x="5822349" y="5550213"/>
            <a:ext cx="206082" cy="231068"/>
            <a:chOff x="6972297" y="4233136"/>
            <a:chExt cx="206026" cy="231124"/>
          </a:xfrm>
        </p:grpSpPr>
        <p:sp>
          <p:nvSpPr>
            <p:cNvPr id="17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7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77" name="Group 18"/>
          <p:cNvGrpSpPr>
            <a:grpSpLocks/>
          </p:cNvGrpSpPr>
          <p:nvPr/>
        </p:nvGrpSpPr>
        <p:grpSpPr bwMode="auto">
          <a:xfrm>
            <a:off x="4147900" y="1331877"/>
            <a:ext cx="206082" cy="231068"/>
            <a:chOff x="6972297" y="4233136"/>
            <a:chExt cx="206026" cy="231124"/>
          </a:xfrm>
        </p:grpSpPr>
        <p:sp>
          <p:nvSpPr>
            <p:cNvPr id="178"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79"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0" name="Group 18"/>
          <p:cNvGrpSpPr>
            <a:grpSpLocks/>
          </p:cNvGrpSpPr>
          <p:nvPr/>
        </p:nvGrpSpPr>
        <p:grpSpPr bwMode="auto">
          <a:xfrm>
            <a:off x="4663263" y="1307305"/>
            <a:ext cx="206082" cy="231068"/>
            <a:chOff x="6972297" y="4233136"/>
            <a:chExt cx="206026" cy="231124"/>
          </a:xfrm>
        </p:grpSpPr>
        <p:sp>
          <p:nvSpPr>
            <p:cNvPr id="18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8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3" name="Group 22"/>
          <p:cNvGrpSpPr>
            <a:grpSpLocks/>
          </p:cNvGrpSpPr>
          <p:nvPr/>
        </p:nvGrpSpPr>
        <p:grpSpPr bwMode="auto">
          <a:xfrm>
            <a:off x="4684380" y="2102085"/>
            <a:ext cx="206082" cy="218368"/>
            <a:chOff x="6972297" y="5071534"/>
            <a:chExt cx="206026" cy="218421"/>
          </a:xfrm>
        </p:grpSpPr>
        <p:sp>
          <p:nvSpPr>
            <p:cNvPr id="184"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85"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6" name="Group 6"/>
          <p:cNvGrpSpPr>
            <a:grpSpLocks/>
          </p:cNvGrpSpPr>
          <p:nvPr/>
        </p:nvGrpSpPr>
        <p:grpSpPr bwMode="auto">
          <a:xfrm>
            <a:off x="3198322" y="5072518"/>
            <a:ext cx="206082" cy="218368"/>
            <a:chOff x="6972297" y="5071534"/>
            <a:chExt cx="206026" cy="218421"/>
          </a:xfrm>
        </p:grpSpPr>
        <p:sp>
          <p:nvSpPr>
            <p:cNvPr id="18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8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9" name="Group 6"/>
          <p:cNvGrpSpPr>
            <a:grpSpLocks/>
          </p:cNvGrpSpPr>
          <p:nvPr/>
        </p:nvGrpSpPr>
        <p:grpSpPr bwMode="auto">
          <a:xfrm>
            <a:off x="3443238" y="4894766"/>
            <a:ext cx="206082" cy="218368"/>
            <a:chOff x="6972297" y="5071534"/>
            <a:chExt cx="206026" cy="218421"/>
          </a:xfrm>
        </p:grpSpPr>
        <p:sp>
          <p:nvSpPr>
            <p:cNvPr id="190"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91"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192" name="Rectangle 2"/>
          <p:cNvSpPr txBox="1">
            <a:spLocks noChangeArrowheads="1"/>
          </p:cNvSpPr>
          <p:nvPr/>
        </p:nvSpPr>
        <p:spPr bwMode="auto">
          <a:xfrm>
            <a:off x="5744028" y="6097593"/>
            <a:ext cx="2954146"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600" b="1" dirty="0">
                <a:solidFill>
                  <a:srgbClr val="FFFFFF"/>
                </a:solidFill>
                <a:effectLst>
                  <a:glow rad="127000">
                    <a:srgbClr val="000000"/>
                  </a:glow>
                </a:effectLst>
                <a:latin typeface="Arial" charset="0"/>
                <a:ea typeface="ＭＳ Ｐゴシック" charset="0"/>
                <a:cs typeface="ＭＳ Ｐゴシック" charset="0"/>
              </a:rPr>
              <a:t>Numbers 35</a:t>
            </a:r>
          </a:p>
        </p:txBody>
      </p:sp>
    </p:spTree>
    <p:extLst>
      <p:ext uri="{BB962C8B-B14F-4D97-AF65-F5344CB8AC3E}">
        <p14:creationId xmlns:p14="http://schemas.microsoft.com/office/powerpoint/2010/main" val="3645785868"/>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0" name="Picture 8" descr="CITIES OF REFUG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52950" y="-53975"/>
            <a:ext cx="9232900" cy="69119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324611" name="Picture 2" descr="Screen Shot 2013-06-01 at 10.04.28 PM.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84388" y="-114300"/>
            <a:ext cx="7059612" cy="707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4612" name="Text Box 2"/>
          <p:cNvSpPr txBox="1">
            <a:spLocks noChangeArrowheads="1"/>
          </p:cNvSpPr>
          <p:nvPr/>
        </p:nvSpPr>
        <p:spPr bwMode="auto">
          <a:xfrm>
            <a:off x="8394700" y="-762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b="1" dirty="0">
                <a:solidFill>
                  <a:srgbClr val="333333"/>
                </a:solidFill>
                <a:latin typeface="Arial" charset="0"/>
                <a:cs typeface="Arial" charset="0"/>
              </a:rPr>
              <a:t>142</a:t>
            </a:r>
          </a:p>
        </p:txBody>
      </p:sp>
      <p:sp>
        <p:nvSpPr>
          <p:cNvPr id="4" name="TextBox 3"/>
          <p:cNvSpPr txBox="1"/>
          <p:nvPr/>
        </p:nvSpPr>
        <p:spPr>
          <a:xfrm>
            <a:off x="2882900" y="4787900"/>
            <a:ext cx="2317750" cy="523875"/>
          </a:xfrm>
          <a:prstGeom prst="rect">
            <a:avLst/>
          </a:prstGeom>
          <a:noFill/>
        </p:spPr>
        <p:txBody>
          <a:bodyPr>
            <a:spAutoFit/>
          </a:bodyPr>
          <a:lstStyle/>
          <a:p>
            <a:pPr algn="r" defTabSz="914400" fontAlgn="base">
              <a:spcBef>
                <a:spcPct val="0"/>
              </a:spcBef>
              <a:spcAft>
                <a:spcPct val="0"/>
              </a:spcAft>
              <a:defRPr/>
            </a:pPr>
            <a:r>
              <a:rPr lang="en-US" sz="2800" b="1" dirty="0">
                <a:solidFill>
                  <a:srgbClr val="FFFFFF"/>
                </a:solidFill>
                <a:effectLst>
                  <a:outerShdw blurRad="50800" dist="88900" dir="2700000" algn="tl" rotWithShape="0">
                    <a:srgbClr val="000000">
                      <a:alpha val="96000"/>
                    </a:srgbClr>
                  </a:outerShdw>
                </a:effectLst>
                <a:latin typeface="Arial"/>
                <a:ea typeface="ＭＳ Ｐゴシック" charset="0"/>
                <a:cs typeface="Arial"/>
              </a:rPr>
              <a:t>Hebron</a:t>
            </a:r>
          </a:p>
        </p:txBody>
      </p:sp>
      <p:sp>
        <p:nvSpPr>
          <p:cNvPr id="14" name="TextBox 13"/>
          <p:cNvSpPr txBox="1"/>
          <p:nvPr/>
        </p:nvSpPr>
        <p:spPr>
          <a:xfrm>
            <a:off x="2603500" y="2971800"/>
            <a:ext cx="2886075" cy="523875"/>
          </a:xfrm>
          <a:prstGeom prst="rect">
            <a:avLst/>
          </a:prstGeom>
          <a:noFill/>
        </p:spPr>
        <p:txBody>
          <a:bodyPr>
            <a:spAutoFit/>
          </a:bodyPr>
          <a:lstStyle/>
          <a:p>
            <a:pPr algn="r" defTabSz="914400" fontAlgn="base">
              <a:spcBef>
                <a:spcPct val="0"/>
              </a:spcBef>
              <a:spcAft>
                <a:spcPct val="0"/>
              </a:spcAft>
              <a:defRPr/>
            </a:pPr>
            <a:r>
              <a:rPr lang="en-US" sz="2800" b="1" dirty="0" err="1">
                <a:solidFill>
                  <a:srgbClr val="FFFFFF"/>
                </a:solidFill>
                <a:effectLst>
                  <a:outerShdw blurRad="50800" dist="88900" dir="2700000" algn="tl" rotWithShape="0">
                    <a:srgbClr val="000000">
                      <a:alpha val="96000"/>
                    </a:srgbClr>
                  </a:outerShdw>
                </a:effectLst>
                <a:latin typeface="Arial"/>
                <a:ea typeface="ＭＳ Ｐゴシック" charset="0"/>
                <a:cs typeface="Arial"/>
              </a:rPr>
              <a:t>Shechem</a:t>
            </a:r>
            <a:endParaRPr lang="en-US" sz="2800" b="1" dirty="0">
              <a:solidFill>
                <a:srgbClr val="FFFFFF"/>
              </a:solidFill>
              <a:effectLst>
                <a:outerShdw blurRad="50800" dist="88900" dir="2700000" algn="tl" rotWithShape="0">
                  <a:srgbClr val="000000">
                    <a:alpha val="96000"/>
                  </a:srgbClr>
                </a:outerShdw>
              </a:effectLst>
              <a:latin typeface="Arial"/>
              <a:ea typeface="ＭＳ Ｐゴシック" charset="0"/>
              <a:cs typeface="Arial"/>
            </a:endParaRPr>
          </a:p>
        </p:txBody>
      </p:sp>
      <p:sp>
        <p:nvSpPr>
          <p:cNvPr id="18" name="TextBox 17"/>
          <p:cNvSpPr txBox="1"/>
          <p:nvPr/>
        </p:nvSpPr>
        <p:spPr>
          <a:xfrm>
            <a:off x="4127500" y="431800"/>
            <a:ext cx="2052638" cy="523875"/>
          </a:xfrm>
          <a:prstGeom prst="rect">
            <a:avLst/>
          </a:prstGeom>
          <a:noFill/>
        </p:spPr>
        <p:txBody>
          <a:bodyPr>
            <a:spAutoFit/>
          </a:bodyPr>
          <a:lstStyle/>
          <a:p>
            <a:pPr algn="r" defTabSz="914400" fontAlgn="base">
              <a:spcBef>
                <a:spcPct val="0"/>
              </a:spcBef>
              <a:spcAft>
                <a:spcPct val="0"/>
              </a:spcAft>
              <a:defRPr/>
            </a:pPr>
            <a:r>
              <a:rPr lang="en-US" sz="2800" b="1" dirty="0" err="1">
                <a:solidFill>
                  <a:srgbClr val="FFFFFF"/>
                </a:solidFill>
                <a:effectLst>
                  <a:outerShdw blurRad="50800" dist="88900" dir="2700000" algn="tl" rotWithShape="0">
                    <a:srgbClr val="000000">
                      <a:alpha val="96000"/>
                    </a:srgbClr>
                  </a:outerShdw>
                </a:effectLst>
                <a:latin typeface="Arial"/>
                <a:ea typeface="ＭＳ Ｐゴシック" charset="0"/>
                <a:cs typeface="Arial"/>
              </a:rPr>
              <a:t>Kedesh</a:t>
            </a:r>
            <a:endParaRPr lang="en-US" sz="2800" b="1" dirty="0">
              <a:solidFill>
                <a:srgbClr val="FFFFFF"/>
              </a:solidFill>
              <a:effectLst>
                <a:outerShdw blurRad="50800" dist="88900" dir="2700000" algn="tl" rotWithShape="0">
                  <a:srgbClr val="000000">
                    <a:alpha val="96000"/>
                  </a:srgbClr>
                </a:outerShdw>
              </a:effectLst>
              <a:latin typeface="Arial"/>
              <a:ea typeface="ＭＳ Ｐゴシック" charset="0"/>
              <a:cs typeface="Arial"/>
            </a:endParaRPr>
          </a:p>
        </p:txBody>
      </p:sp>
      <p:sp>
        <p:nvSpPr>
          <p:cNvPr id="22" name="TextBox 21"/>
          <p:cNvSpPr txBox="1"/>
          <p:nvPr/>
        </p:nvSpPr>
        <p:spPr>
          <a:xfrm>
            <a:off x="7253288" y="1454150"/>
            <a:ext cx="2093912" cy="523875"/>
          </a:xfrm>
          <a:prstGeom prst="rect">
            <a:avLst/>
          </a:prstGeom>
          <a:noFill/>
        </p:spPr>
        <p:txBody>
          <a:bodyPr>
            <a:spAutoFit/>
          </a:bodyPr>
          <a:lstStyle/>
          <a:p>
            <a:pPr defTabSz="914400" fontAlgn="base">
              <a:spcBef>
                <a:spcPct val="0"/>
              </a:spcBef>
              <a:spcAft>
                <a:spcPct val="0"/>
              </a:spcAft>
              <a:defRPr/>
            </a:pPr>
            <a:r>
              <a:rPr lang="en-US" sz="2800" b="1" dirty="0">
                <a:solidFill>
                  <a:srgbClr val="FFFFFF"/>
                </a:solidFill>
                <a:effectLst>
                  <a:outerShdw blurRad="50800" dist="88900" dir="2700000" algn="tl" rotWithShape="0">
                    <a:srgbClr val="000000">
                      <a:alpha val="96000"/>
                    </a:srgbClr>
                  </a:outerShdw>
                </a:effectLst>
                <a:latin typeface="Arial"/>
                <a:ea typeface="ＭＳ Ｐゴシック" charset="0"/>
                <a:cs typeface="Arial"/>
              </a:rPr>
              <a:t>Golan</a:t>
            </a:r>
          </a:p>
        </p:txBody>
      </p:sp>
      <p:sp>
        <p:nvSpPr>
          <p:cNvPr id="26" name="TextBox 25"/>
          <p:cNvSpPr txBox="1"/>
          <p:nvPr/>
        </p:nvSpPr>
        <p:spPr>
          <a:xfrm>
            <a:off x="7594600" y="2552700"/>
            <a:ext cx="1803400" cy="523875"/>
          </a:xfrm>
          <a:prstGeom prst="rect">
            <a:avLst/>
          </a:prstGeom>
          <a:noFill/>
        </p:spPr>
        <p:txBody>
          <a:bodyPr>
            <a:spAutoFit/>
          </a:bodyPr>
          <a:lstStyle/>
          <a:p>
            <a:pPr defTabSz="914400" fontAlgn="base">
              <a:spcBef>
                <a:spcPct val="0"/>
              </a:spcBef>
              <a:spcAft>
                <a:spcPct val="0"/>
              </a:spcAft>
              <a:defRPr/>
            </a:pPr>
            <a:r>
              <a:rPr lang="en-US" sz="2800" b="1" dirty="0" err="1">
                <a:solidFill>
                  <a:srgbClr val="FFFFFF"/>
                </a:solidFill>
                <a:effectLst>
                  <a:outerShdw blurRad="50800" dist="88900" dir="2700000" algn="tl" rotWithShape="0">
                    <a:srgbClr val="000000">
                      <a:alpha val="96000"/>
                    </a:srgbClr>
                  </a:outerShdw>
                </a:effectLst>
                <a:latin typeface="Arial"/>
                <a:ea typeface="ＭＳ Ｐゴシック" charset="0"/>
                <a:cs typeface="Arial"/>
              </a:rPr>
              <a:t>Ramoth</a:t>
            </a:r>
            <a:endParaRPr lang="en-US" sz="2800" b="1" dirty="0">
              <a:solidFill>
                <a:srgbClr val="FFFFFF"/>
              </a:solidFill>
              <a:effectLst>
                <a:outerShdw blurRad="50800" dist="88900" dir="2700000" algn="tl" rotWithShape="0">
                  <a:srgbClr val="000000">
                    <a:alpha val="96000"/>
                  </a:srgbClr>
                </a:outerShdw>
              </a:effectLst>
              <a:latin typeface="Arial"/>
              <a:ea typeface="ＭＳ Ｐゴシック" charset="0"/>
              <a:cs typeface="Arial"/>
            </a:endParaRPr>
          </a:p>
        </p:txBody>
      </p:sp>
      <p:sp>
        <p:nvSpPr>
          <p:cNvPr id="30" name="TextBox 29"/>
          <p:cNvSpPr txBox="1"/>
          <p:nvPr/>
        </p:nvSpPr>
        <p:spPr>
          <a:xfrm>
            <a:off x="7253288" y="3752850"/>
            <a:ext cx="1916112" cy="523875"/>
          </a:xfrm>
          <a:prstGeom prst="rect">
            <a:avLst/>
          </a:prstGeom>
          <a:noFill/>
        </p:spPr>
        <p:txBody>
          <a:bodyPr>
            <a:spAutoFit/>
          </a:bodyPr>
          <a:lstStyle/>
          <a:p>
            <a:pPr defTabSz="914400" fontAlgn="base">
              <a:spcBef>
                <a:spcPct val="0"/>
              </a:spcBef>
              <a:spcAft>
                <a:spcPct val="0"/>
              </a:spcAft>
              <a:defRPr/>
            </a:pPr>
            <a:r>
              <a:rPr lang="en-US" sz="2800" b="1" dirty="0" err="1">
                <a:solidFill>
                  <a:srgbClr val="FFFFFF"/>
                </a:solidFill>
                <a:effectLst>
                  <a:outerShdw blurRad="50800" dist="88900" dir="2700000" algn="tl" rotWithShape="0">
                    <a:srgbClr val="000000">
                      <a:alpha val="96000"/>
                    </a:srgbClr>
                  </a:outerShdw>
                </a:effectLst>
                <a:latin typeface="Arial"/>
                <a:ea typeface="ＭＳ Ｐゴシック" charset="0"/>
                <a:cs typeface="Arial"/>
              </a:rPr>
              <a:t>Bezer</a:t>
            </a:r>
            <a:endParaRPr lang="en-US" sz="2800" b="1" dirty="0">
              <a:solidFill>
                <a:srgbClr val="FFFFFF"/>
              </a:solidFill>
              <a:effectLst>
                <a:outerShdw blurRad="50800" dist="88900" dir="2700000" algn="tl" rotWithShape="0">
                  <a:srgbClr val="000000">
                    <a:alpha val="96000"/>
                  </a:srgbClr>
                </a:outerShdw>
              </a:effectLst>
              <a:latin typeface="Arial"/>
              <a:ea typeface="ＭＳ Ｐゴシック" charset="0"/>
              <a:cs typeface="Arial"/>
            </a:endParaRPr>
          </a:p>
        </p:txBody>
      </p:sp>
      <p:grpSp>
        <p:nvGrpSpPr>
          <p:cNvPr id="324619" name="Group 1"/>
          <p:cNvGrpSpPr>
            <a:grpSpLocks/>
          </p:cNvGrpSpPr>
          <p:nvPr/>
        </p:nvGrpSpPr>
        <p:grpSpPr bwMode="auto">
          <a:xfrm>
            <a:off x="5181600" y="588963"/>
            <a:ext cx="2466975" cy="4700587"/>
            <a:chOff x="5181597" y="588236"/>
            <a:chExt cx="2466308" cy="4701719"/>
          </a:xfrm>
        </p:grpSpPr>
        <p:grpSp>
          <p:nvGrpSpPr>
            <p:cNvPr id="324625" name="Group 6"/>
            <p:cNvGrpSpPr>
              <a:grpSpLocks/>
            </p:cNvGrpSpPr>
            <p:nvPr/>
          </p:nvGrpSpPr>
          <p:grpSpPr bwMode="auto">
            <a:xfrm>
              <a:off x="5181597" y="5071534"/>
              <a:ext cx="206026" cy="218421"/>
              <a:chOff x="6972297" y="5071534"/>
              <a:chExt cx="206026" cy="218421"/>
            </a:xfrm>
          </p:grpSpPr>
          <p:sp>
            <p:nvSpPr>
              <p:cNvPr id="32464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2464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24626" name="Group 14"/>
            <p:cNvGrpSpPr>
              <a:grpSpLocks/>
            </p:cNvGrpSpPr>
            <p:nvPr/>
          </p:nvGrpSpPr>
          <p:grpSpPr bwMode="auto">
            <a:xfrm>
              <a:off x="5473697" y="3255434"/>
              <a:ext cx="206026" cy="218421"/>
              <a:chOff x="6972297" y="5071534"/>
              <a:chExt cx="206026" cy="218421"/>
            </a:xfrm>
          </p:grpSpPr>
          <p:sp>
            <p:nvSpPr>
              <p:cNvPr id="324639"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24640"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24627" name="Group 18"/>
            <p:cNvGrpSpPr>
              <a:grpSpLocks/>
            </p:cNvGrpSpPr>
            <p:nvPr/>
          </p:nvGrpSpPr>
          <p:grpSpPr bwMode="auto">
            <a:xfrm>
              <a:off x="6158395" y="588236"/>
              <a:ext cx="206026" cy="231124"/>
              <a:chOff x="6972297" y="4233136"/>
              <a:chExt cx="206026" cy="231124"/>
            </a:xfrm>
          </p:grpSpPr>
          <p:sp>
            <p:nvSpPr>
              <p:cNvPr id="32463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2463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24628" name="Group 22"/>
            <p:cNvGrpSpPr>
              <a:grpSpLocks/>
            </p:cNvGrpSpPr>
            <p:nvPr/>
          </p:nvGrpSpPr>
          <p:grpSpPr bwMode="auto">
            <a:xfrm>
              <a:off x="7100888" y="1738191"/>
              <a:ext cx="206026" cy="218421"/>
              <a:chOff x="6972297" y="5071534"/>
              <a:chExt cx="206026" cy="218421"/>
            </a:xfrm>
          </p:grpSpPr>
          <p:sp>
            <p:nvSpPr>
              <p:cNvPr id="32463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2463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24629" name="Group 26"/>
            <p:cNvGrpSpPr>
              <a:grpSpLocks/>
            </p:cNvGrpSpPr>
            <p:nvPr/>
          </p:nvGrpSpPr>
          <p:grpSpPr bwMode="auto">
            <a:xfrm>
              <a:off x="7441879" y="2836334"/>
              <a:ext cx="206026" cy="218421"/>
              <a:chOff x="6972297" y="5071534"/>
              <a:chExt cx="206026" cy="218421"/>
            </a:xfrm>
          </p:grpSpPr>
          <p:sp>
            <p:nvSpPr>
              <p:cNvPr id="324633" name="Oval 27"/>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24634" name="Oval 28"/>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24630" name="Group 30"/>
            <p:cNvGrpSpPr>
              <a:grpSpLocks/>
            </p:cNvGrpSpPr>
            <p:nvPr/>
          </p:nvGrpSpPr>
          <p:grpSpPr bwMode="auto">
            <a:xfrm>
              <a:off x="7100888" y="4036891"/>
              <a:ext cx="206026" cy="218421"/>
              <a:chOff x="6972297" y="5071534"/>
              <a:chExt cx="206026" cy="218421"/>
            </a:xfrm>
          </p:grpSpPr>
          <p:sp>
            <p:nvSpPr>
              <p:cNvPr id="324631"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24632"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sp>
        <p:nvSpPr>
          <p:cNvPr id="324620" name="Rectangle 7"/>
          <p:cNvSpPr>
            <a:spLocks noChangeArrowheads="1"/>
          </p:cNvSpPr>
          <p:nvPr/>
        </p:nvSpPr>
        <p:spPr bwMode="auto">
          <a:xfrm>
            <a:off x="0" y="-114300"/>
            <a:ext cx="2413000" cy="6994525"/>
          </a:xfrm>
          <a:prstGeom prst="rect">
            <a:avLst/>
          </a:prstGeom>
          <a:solidFill>
            <a:srgbClr val="660066"/>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24621" name="Text Box 100"/>
          <p:cNvSpPr txBox="1">
            <a:spLocks noChangeArrowheads="1"/>
          </p:cNvSpPr>
          <p:nvPr/>
        </p:nvSpPr>
        <p:spPr bwMode="auto">
          <a:xfrm>
            <a:off x="6238875" y="5722938"/>
            <a:ext cx="2746375" cy="1077912"/>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indent="-9144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50000"/>
              </a:spcBef>
              <a:spcAft>
                <a:spcPct val="0"/>
              </a:spcAft>
              <a:buFont typeface="Wingdings" charset="0"/>
              <a:buNone/>
            </a:pPr>
            <a:r>
              <a:rPr lang="en-US" sz="3200" b="1" i="1">
                <a:solidFill>
                  <a:srgbClr val="FFFFFF"/>
                </a:solidFill>
                <a:latin typeface="Arial" charset="0"/>
                <a:cs typeface="Arial" charset="0"/>
              </a:rPr>
              <a:t>Numbers 35; Josh. 20:1-9</a:t>
            </a:r>
          </a:p>
        </p:txBody>
      </p:sp>
      <p:sp>
        <p:nvSpPr>
          <p:cNvPr id="324622" name="TextBox 8"/>
          <p:cNvSpPr txBox="1">
            <a:spLocks noChangeArrowheads="1"/>
          </p:cNvSpPr>
          <p:nvPr/>
        </p:nvSpPr>
        <p:spPr bwMode="auto">
          <a:xfrm>
            <a:off x="50800" y="0"/>
            <a:ext cx="23622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indent="3048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2000" b="1">
                <a:solidFill>
                  <a:srgbClr val="FFFFFF"/>
                </a:solidFill>
                <a:latin typeface="Arial" charset="0"/>
                <a:cs typeface="Arial" charset="0"/>
              </a:rPr>
              <a:t>Israel lived in a nomadic culture of personal vengeance by family members against the offending family (blood feuds).</a:t>
            </a:r>
          </a:p>
          <a:p>
            <a:pPr defTabSz="914400" eaLnBrk="1" fontAlgn="base" hangingPunct="1">
              <a:spcBef>
                <a:spcPct val="0"/>
              </a:spcBef>
              <a:spcAft>
                <a:spcPct val="0"/>
              </a:spcAft>
            </a:pPr>
            <a:r>
              <a:rPr lang="en-US" sz="2000" b="1">
                <a:solidFill>
                  <a:srgbClr val="FFFFFF"/>
                </a:solidFill>
                <a:latin typeface="Arial" charset="0"/>
                <a:cs typeface="Arial" charset="0"/>
              </a:rPr>
              <a:t>Yet the nation was not ready for legal procedures by an objective village assembly (civil law).</a:t>
            </a:r>
          </a:p>
          <a:p>
            <a:pPr defTabSz="914400" eaLnBrk="1" fontAlgn="base" hangingPunct="1">
              <a:spcBef>
                <a:spcPct val="0"/>
              </a:spcBef>
              <a:spcAft>
                <a:spcPct val="0"/>
              </a:spcAft>
            </a:pPr>
            <a:r>
              <a:rPr lang="en-US" sz="2000" b="1">
                <a:solidFill>
                  <a:srgbClr val="FFFFFF"/>
                </a:solidFill>
                <a:latin typeface="Arial" charset="0"/>
                <a:cs typeface="Arial" charset="0"/>
              </a:rPr>
              <a:t>Therefore, God instituted an intermediate step of six nearby cities where one who accidently killed someone could flee.</a:t>
            </a:r>
          </a:p>
        </p:txBody>
      </p:sp>
      <p:sp>
        <p:nvSpPr>
          <p:cNvPr id="324623" name="Rectangle 3"/>
          <p:cNvSpPr>
            <a:spLocks noGrp="1" noChangeArrowheads="1"/>
          </p:cNvSpPr>
          <p:nvPr>
            <p:ph type="title"/>
          </p:nvPr>
        </p:nvSpPr>
        <p:spPr>
          <a:xfrm>
            <a:off x="2413000" y="-114300"/>
            <a:ext cx="5473700" cy="660400"/>
          </a:xfrm>
          <a:solidFill>
            <a:srgbClr val="000000"/>
          </a:solidFill>
          <a:ln>
            <a:solidFill>
              <a:schemeClr val="tx1"/>
            </a:solidFill>
            <a:miter lim="800000"/>
            <a:headEnd/>
            <a:tailEnd/>
          </a:ln>
        </p:spPr>
        <p:txBody>
          <a:bodyPr lIns="0" tIns="0" rIns="0" bIns="0" anchor="ctr" anchorCtr="1"/>
          <a:lstStyle/>
          <a:p>
            <a:pPr algn="ctr"/>
            <a:r>
              <a:rPr lang="en-US" altLang="zh-CN" sz="3600" b="1" dirty="0">
                <a:solidFill>
                  <a:srgbClr val="FFFFFF"/>
                </a:solidFill>
                <a:latin typeface="Arial" charset="0"/>
                <a:ea typeface="SimSun" charset="0"/>
                <a:cs typeface="SimSun" charset="0"/>
              </a:rPr>
              <a:t>Cities of Refuge</a:t>
            </a:r>
            <a:endParaRPr lang="en-US" sz="3600" b="1" dirty="0">
              <a:solidFill>
                <a:srgbClr val="FFFFFF"/>
              </a:solidFill>
              <a:latin typeface="Arial" charset="0"/>
              <a:ea typeface="SimSun" charset="0"/>
              <a:cs typeface="SimSun" charset="0"/>
            </a:endParaRPr>
          </a:p>
        </p:txBody>
      </p:sp>
      <p:sp>
        <p:nvSpPr>
          <p:cNvPr id="324624" name="TextBox 33"/>
          <p:cNvSpPr txBox="1">
            <a:spLocks noChangeArrowheads="1"/>
          </p:cNvSpPr>
          <p:nvPr/>
        </p:nvSpPr>
        <p:spPr bwMode="auto">
          <a:xfrm>
            <a:off x="-1625600" y="635000"/>
            <a:ext cx="2362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endParaRPr kumimoji="1" lang="en-US" sz="2000" b="1">
              <a:solidFill>
                <a:srgbClr val="000000"/>
              </a:solidFill>
              <a:latin typeface="Arial" charset="0"/>
              <a:cs typeface="Arial" charset="0"/>
            </a:endParaRPr>
          </a:p>
        </p:txBody>
      </p:sp>
    </p:spTree>
    <p:extLst>
      <p:ext uri="{BB962C8B-B14F-4D97-AF65-F5344CB8AC3E}">
        <p14:creationId xmlns:p14="http://schemas.microsoft.com/office/powerpoint/2010/main" val="421207867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3" name="Rectangle 2"/>
          <p:cNvSpPr txBox="1">
            <a:spLocks noChangeArrowheads="1"/>
          </p:cNvSpPr>
          <p:nvPr/>
        </p:nvSpPr>
        <p:spPr bwMode="auto">
          <a:xfrm>
            <a:off x="-1" y="43012"/>
            <a:ext cx="2153479" cy="272152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a:solidFill>
                  <a:srgbClr val="FFFFFF"/>
                </a:solidFill>
                <a:effectLst>
                  <a:glow rad="127000">
                    <a:srgbClr val="000000"/>
                  </a:glow>
                </a:effectLst>
                <a:latin typeface="Arial" charset="0"/>
                <a:ea typeface="ＭＳ Ｐゴシック" charset="0"/>
                <a:cs typeface="ＭＳ Ｐゴシック" charset="0"/>
              </a:rPr>
              <a:t>Tribal Boundaries of Israel</a:t>
            </a:r>
            <a:endParaRPr lang="en-US" sz="28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4"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Dan</a:t>
            </a:r>
          </a:p>
        </p:txBody>
      </p:sp>
      <p:sp>
        <p:nvSpPr>
          <p:cNvPr id="25"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Judah</a:t>
            </a:r>
          </a:p>
        </p:txBody>
      </p:sp>
      <p:sp>
        <p:nvSpPr>
          <p:cNvPr id="26"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Simeon</a:t>
            </a:r>
          </a:p>
        </p:txBody>
      </p:sp>
      <p:sp>
        <p:nvSpPr>
          <p:cNvPr id="27"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Reuben</a:t>
            </a:r>
          </a:p>
        </p:txBody>
      </p:sp>
      <p:sp>
        <p:nvSpPr>
          <p:cNvPr id="28" name="Text Box 7"/>
          <p:cNvSpPr txBox="1">
            <a:spLocks noChangeArrowheads="1"/>
          </p:cNvSpPr>
          <p:nvPr/>
        </p:nvSpPr>
        <p:spPr bwMode="auto">
          <a:xfrm>
            <a:off x="3906780" y="2965052"/>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Gad</a:t>
            </a:r>
          </a:p>
        </p:txBody>
      </p:sp>
      <p:sp>
        <p:nvSpPr>
          <p:cNvPr id="29" name="Text Box 8"/>
          <p:cNvSpPr txBox="1">
            <a:spLocks noChangeArrowheads="1"/>
          </p:cNvSpPr>
          <p:nvPr/>
        </p:nvSpPr>
        <p:spPr bwMode="auto">
          <a:xfrm rot="17032332">
            <a:off x="3540462" y="1727733"/>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algn="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Manasseh</a:t>
            </a:r>
          </a:p>
        </p:txBody>
      </p:sp>
      <p:sp>
        <p:nvSpPr>
          <p:cNvPr id="30"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Ephraim</a:t>
            </a:r>
          </a:p>
        </p:txBody>
      </p:sp>
      <p:sp>
        <p:nvSpPr>
          <p:cNvPr id="31"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Manasseh</a:t>
            </a:r>
          </a:p>
        </p:txBody>
      </p:sp>
      <p:sp>
        <p:nvSpPr>
          <p:cNvPr id="32"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Naphtali</a:t>
            </a:r>
          </a:p>
        </p:txBody>
      </p:sp>
      <p:sp>
        <p:nvSpPr>
          <p:cNvPr id="33"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Asher</a:t>
            </a:r>
          </a:p>
        </p:txBody>
      </p:sp>
      <p:sp>
        <p:nvSpPr>
          <p:cNvPr id="34"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Benjamin</a:t>
            </a:r>
          </a:p>
        </p:txBody>
      </p:sp>
      <p:sp>
        <p:nvSpPr>
          <p:cNvPr id="35"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Zebulun</a:t>
            </a:r>
          </a:p>
        </p:txBody>
      </p:sp>
      <p:sp>
        <p:nvSpPr>
          <p:cNvPr id="36"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Issachar</a:t>
            </a:r>
          </a:p>
        </p:txBody>
      </p:sp>
      <p:sp>
        <p:nvSpPr>
          <p:cNvPr id="322561" name="Rectangle 1"/>
          <p:cNvSpPr>
            <a:spLocks noChangeArrowheads="1"/>
          </p:cNvSpPr>
          <p:nvPr/>
        </p:nvSpPr>
        <p:spPr bwMode="auto">
          <a:xfrm>
            <a:off x="4787900" y="0"/>
            <a:ext cx="4356100" cy="6858000"/>
          </a:xfrm>
          <a:prstGeom prst="rect">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FFDB96"/>
              </a:solidFill>
              <a:latin typeface="Times" charset="0"/>
              <a:ea typeface="ＭＳ Ｐゴシック" charset="0"/>
              <a:cs typeface="Times New Roman" charset="0"/>
            </a:endParaRPr>
          </a:p>
        </p:txBody>
      </p:sp>
      <p:sp>
        <p:nvSpPr>
          <p:cNvPr id="344066" name="Rectangle 2"/>
          <p:cNvSpPr>
            <a:spLocks noGrp="1" noChangeArrowheads="1"/>
          </p:cNvSpPr>
          <p:nvPr>
            <p:ph type="ctrTitle"/>
          </p:nvPr>
        </p:nvSpPr>
        <p:spPr>
          <a:xfrm>
            <a:off x="5029200" y="304800"/>
            <a:ext cx="3760788" cy="1143000"/>
          </a:xfrm>
        </p:spPr>
        <p:txBody>
          <a:bodyPr/>
          <a:lstStyle/>
          <a:p>
            <a:pPr eaLnBrk="1" hangingPunct="1">
              <a:defRPr/>
            </a:pPr>
            <a:r>
              <a:rPr kumimoji="1" lang="en-US" sz="2800" dirty="0">
                <a:latin typeface="Verdana" charset="0"/>
                <a:ea typeface="ＭＳ Ｐゴシック" charset="0"/>
                <a:cs typeface="ＭＳ Ｐゴシック" charset="0"/>
              </a:rPr>
              <a:t>Final Preparations (31-36)</a:t>
            </a:r>
            <a:endParaRPr kumimoji="1" lang="en-US" dirty="0">
              <a:latin typeface="Verdana" charset="0"/>
              <a:ea typeface="ＭＳ Ｐゴシック" charset="0"/>
              <a:cs typeface="ＭＳ Ｐゴシック" charset="0"/>
            </a:endParaRPr>
          </a:p>
        </p:txBody>
      </p:sp>
      <p:sp>
        <p:nvSpPr>
          <p:cNvPr id="344070" name="Rectangle 6"/>
          <p:cNvSpPr>
            <a:spLocks noChangeArrowheads="1"/>
          </p:cNvSpPr>
          <p:nvPr/>
        </p:nvSpPr>
        <p:spPr bwMode="auto">
          <a:xfrm>
            <a:off x="4876800" y="1447800"/>
            <a:ext cx="3962400" cy="5410200"/>
          </a:xfrm>
          <a:prstGeom prst="rect">
            <a:avLst/>
          </a:prstGeom>
          <a:noFill/>
          <a:ln w="9525">
            <a:noFill/>
            <a:miter lim="800000"/>
            <a:headEnd/>
            <a:tailEnd/>
          </a:ln>
          <a:effectLst>
            <a:outerShdw blurRad="38100" dist="38099" dir="2700000" algn="ctr" rotWithShape="0">
              <a:srgbClr val="000000">
                <a:alpha val="99962"/>
              </a:srgbClr>
            </a:outerShdw>
          </a:effectLst>
        </p:spPr>
        <p:txBody>
          <a:bodyPr/>
          <a:lstStyle/>
          <a:p>
            <a:pPr marL="339725" indent="-339725" defTabSz="914400" fontAlgn="base">
              <a:spcBef>
                <a:spcPct val="20000"/>
              </a:spcBef>
              <a:spcAft>
                <a:spcPct val="0"/>
              </a:spcAft>
              <a:buSzPct val="90000"/>
              <a:buFont typeface="Wingdings" pitchFamily="-111" charset="2"/>
              <a:buChar char=""/>
              <a:defRPr/>
            </a:pPr>
            <a:r>
              <a:rPr kumimoji="1" lang="en-US" sz="2400" dirty="0">
                <a:solidFill>
                  <a:srgbClr val="FFDB96"/>
                </a:solidFill>
                <a:latin typeface="Verdana" pitchFamily="-111" charset="0"/>
                <a:ea typeface="ＭＳ Ｐゴシック" pitchFamily="-111" charset="-128"/>
                <a:cs typeface="ＭＳ Ｐゴシック" pitchFamily="-111" charset="-128"/>
              </a:rPr>
              <a:t>Transjordan Settled (31-32)</a:t>
            </a:r>
          </a:p>
          <a:p>
            <a:pPr marL="746125" lvl="1" indent="-288925" defTabSz="914400" fontAlgn="base">
              <a:spcBef>
                <a:spcPct val="20000"/>
              </a:spcBef>
              <a:spcAft>
                <a:spcPct val="0"/>
              </a:spcAft>
              <a:buSzPct val="90000"/>
              <a:buFont typeface="Wingdings" pitchFamily="-111" charset="2"/>
              <a:buChar char=""/>
              <a:defRPr/>
            </a:pPr>
            <a:r>
              <a:rPr kumimoji="1" lang="en-US" sz="2400" dirty="0" err="1">
                <a:solidFill>
                  <a:srgbClr val="FFDB96"/>
                </a:solidFill>
                <a:latin typeface="Verdana" pitchFamily="-111" charset="0"/>
                <a:ea typeface="ＭＳ Ｐゴシック" pitchFamily="-111" charset="-128"/>
                <a:cs typeface="Times New Roman" pitchFamily="-111" charset="0"/>
              </a:rPr>
              <a:t>Midianites</a:t>
            </a:r>
            <a:r>
              <a:rPr kumimoji="1" lang="en-US" sz="2400" dirty="0">
                <a:solidFill>
                  <a:srgbClr val="FFDB96"/>
                </a:solidFill>
                <a:latin typeface="Verdana" pitchFamily="-111" charset="0"/>
                <a:ea typeface="ＭＳ Ｐゴシック" pitchFamily="-111" charset="-128"/>
                <a:cs typeface="Times New Roman" pitchFamily="-111" charset="0"/>
              </a:rPr>
              <a:t> (31)</a:t>
            </a:r>
          </a:p>
          <a:p>
            <a:pPr marL="746125" lvl="1" indent="-288925" defTabSz="914400" fontAlgn="base">
              <a:spcBef>
                <a:spcPct val="20000"/>
              </a:spcBef>
              <a:spcAft>
                <a:spcPct val="0"/>
              </a:spcAft>
              <a:buSzPct val="90000"/>
              <a:buFont typeface="Wingdings" pitchFamily="-111" charset="2"/>
              <a:buChar char=""/>
              <a:defRPr/>
            </a:pPr>
            <a:r>
              <a:rPr kumimoji="1" lang="en-US" sz="2400" dirty="0">
                <a:solidFill>
                  <a:srgbClr val="FFDB96"/>
                </a:solidFill>
                <a:latin typeface="Verdana" pitchFamily="-111" charset="0"/>
                <a:ea typeface="ＭＳ Ｐゴシック" pitchFamily="-111" charset="-128"/>
                <a:cs typeface="Times New Roman" pitchFamily="-111" charset="0"/>
              </a:rPr>
              <a:t>Inheritances (32)</a:t>
            </a:r>
          </a:p>
          <a:p>
            <a:pPr marL="339725" indent="-339725" defTabSz="914400" fontAlgn="base">
              <a:spcBef>
                <a:spcPct val="20000"/>
              </a:spcBef>
              <a:spcAft>
                <a:spcPct val="0"/>
              </a:spcAft>
              <a:buSzPct val="90000"/>
              <a:buFont typeface="Wingdings" pitchFamily="-111" charset="2"/>
              <a:buChar char=""/>
              <a:defRPr/>
            </a:pPr>
            <a:r>
              <a:rPr kumimoji="1" lang="en-US" sz="2400" dirty="0">
                <a:solidFill>
                  <a:srgbClr val="FFDB96"/>
                </a:solidFill>
                <a:latin typeface="Verdana" pitchFamily="-111" charset="0"/>
                <a:ea typeface="ＭＳ Ｐゴシック" pitchFamily="-111" charset="-128"/>
                <a:cs typeface="ＭＳ Ｐゴシック" pitchFamily="-111" charset="-128"/>
              </a:rPr>
              <a:t>Wandering Summary (33:1-49)</a:t>
            </a:r>
          </a:p>
          <a:p>
            <a:pPr marL="339725" indent="-339725" defTabSz="914400" fontAlgn="base">
              <a:spcBef>
                <a:spcPct val="20000"/>
              </a:spcBef>
              <a:spcAft>
                <a:spcPct val="0"/>
              </a:spcAft>
              <a:buSzPct val="90000"/>
              <a:buFont typeface="Wingdings" pitchFamily="-111" charset="2"/>
              <a:buChar char=""/>
              <a:defRPr/>
            </a:pPr>
            <a:r>
              <a:rPr kumimoji="1" lang="en-US" sz="2400" dirty="0">
                <a:solidFill>
                  <a:srgbClr val="FFDB96"/>
                </a:solidFill>
                <a:latin typeface="Verdana" pitchFamily="-111" charset="0"/>
                <a:ea typeface="ＭＳ Ｐゴシック" pitchFamily="-111" charset="-128"/>
                <a:cs typeface="ＭＳ Ｐゴシック" pitchFamily="-111" charset="-128"/>
              </a:rPr>
              <a:t>Canaan Defined (33:50–36:13)</a:t>
            </a:r>
          </a:p>
          <a:p>
            <a:pPr marL="746125" lvl="1" indent="-288925" defTabSz="914400" fontAlgn="base">
              <a:spcBef>
                <a:spcPct val="20000"/>
              </a:spcBef>
              <a:spcAft>
                <a:spcPct val="0"/>
              </a:spcAft>
              <a:buSzPct val="90000"/>
              <a:buFont typeface="Wingdings" pitchFamily="-111" charset="2"/>
              <a:buChar char=""/>
              <a:defRPr/>
            </a:pPr>
            <a:r>
              <a:rPr kumimoji="1" lang="en-US" sz="2400" dirty="0">
                <a:solidFill>
                  <a:srgbClr val="FFDB96"/>
                </a:solidFill>
                <a:latin typeface="Verdana" pitchFamily="-111" charset="0"/>
                <a:ea typeface="ＭＳ Ｐゴシック" pitchFamily="-111" charset="-128"/>
                <a:cs typeface="Times New Roman" pitchFamily="-111" charset="0"/>
              </a:rPr>
              <a:t>Inheritance (33:50–34:29)</a:t>
            </a:r>
          </a:p>
          <a:p>
            <a:pPr marL="746125" lvl="1" indent="-288925" defTabSz="914400" fontAlgn="base">
              <a:spcBef>
                <a:spcPct val="20000"/>
              </a:spcBef>
              <a:spcAft>
                <a:spcPct val="0"/>
              </a:spcAft>
              <a:buSzPct val="90000"/>
              <a:buFont typeface="Wingdings" pitchFamily="-111" charset="2"/>
              <a:buChar char=""/>
              <a:defRPr/>
            </a:pPr>
            <a:r>
              <a:rPr kumimoji="1" lang="en-US" sz="2400" dirty="0">
                <a:solidFill>
                  <a:srgbClr val="FFDB96"/>
                </a:solidFill>
                <a:latin typeface="Verdana" pitchFamily="-111" charset="0"/>
                <a:ea typeface="ＭＳ Ｐゴシック" pitchFamily="-111" charset="-128"/>
                <a:cs typeface="Times New Roman" pitchFamily="-111" charset="0"/>
              </a:rPr>
              <a:t>Levitical Cities (35)</a:t>
            </a:r>
          </a:p>
          <a:p>
            <a:pPr marL="746125" lvl="1" indent="-288925" defTabSz="914400" fontAlgn="base">
              <a:spcBef>
                <a:spcPct val="20000"/>
              </a:spcBef>
              <a:spcAft>
                <a:spcPct val="0"/>
              </a:spcAft>
              <a:buSzPct val="90000"/>
              <a:buFont typeface="Wingdings" pitchFamily="-111" charset="2"/>
              <a:buChar char=""/>
              <a:defRPr/>
            </a:pPr>
            <a:r>
              <a:rPr kumimoji="1" lang="en-US" sz="2400" dirty="0">
                <a:solidFill>
                  <a:srgbClr val="FFDB96"/>
                </a:solidFill>
                <a:latin typeface="Verdana" pitchFamily="-111" charset="0"/>
                <a:ea typeface="ＭＳ Ｐゴシック" pitchFamily="-111" charset="-128"/>
                <a:cs typeface="Times New Roman" pitchFamily="-111" charset="0"/>
              </a:rPr>
              <a:t>Daughters (36)</a:t>
            </a:r>
          </a:p>
        </p:txBody>
      </p:sp>
    </p:spTree>
    <p:extLst>
      <p:ext uri="{BB962C8B-B14F-4D97-AF65-F5344CB8AC3E}">
        <p14:creationId xmlns:p14="http://schemas.microsoft.com/office/powerpoint/2010/main" val="18168049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4070">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dissolve">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dissolve">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dissolve">
                                      <p:cBhvr>
                                        <p:cTn id="45" dur="500"/>
                                        <p:tgtEl>
                                          <p:spTgt spid="35"/>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nodeType="click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dissolve">
                                      <p:cBhvr>
                                        <p:cTn id="50" dur="500"/>
                                        <p:tgtEl>
                                          <p:spTgt spid="36"/>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dissolve">
                                      <p:cBhvr>
                                        <p:cTn id="55" dur="500"/>
                                        <p:tgtEl>
                                          <p:spTgt spid="33"/>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dissolve">
                                      <p:cBhvr>
                                        <p:cTn id="60" dur="500"/>
                                        <p:tgtEl>
                                          <p:spTgt spid="32"/>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dissolve">
                                      <p:cBhvr>
                                        <p:cTn id="6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8" grpId="0"/>
      <p:bldP spid="29" grpId="0"/>
      <p:bldP spid="30" grpId="0"/>
      <p:bldP spid="31" grpId="0"/>
      <p:bldP spid="344070" grpId="0" build="p"/>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Numbers 36</a:t>
            </a:r>
          </a:p>
        </p:txBody>
      </p:sp>
    </p:spTree>
    <p:extLst>
      <p:ext uri="{BB962C8B-B14F-4D97-AF65-F5344CB8AC3E}">
        <p14:creationId xmlns:p14="http://schemas.microsoft.com/office/powerpoint/2010/main" val="181281312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2" descr="Num 36 Zelophehad abstract.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191000" y="23813"/>
            <a:ext cx="4953000" cy="378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682" name="Title 1"/>
          <p:cNvSpPr>
            <a:spLocks noGrp="1"/>
          </p:cNvSpPr>
          <p:nvPr>
            <p:ph type="title"/>
          </p:nvPr>
        </p:nvSpPr>
        <p:spPr>
          <a:xfrm>
            <a:off x="15875" y="34925"/>
            <a:ext cx="4124325" cy="2962275"/>
          </a:xfrm>
        </p:spPr>
        <p:txBody>
          <a:bodyPr/>
          <a:lstStyle/>
          <a:p>
            <a:r>
              <a:rPr lang="en-US">
                <a:latin typeface="Arial" charset="0"/>
              </a:rPr>
              <a:t>Daughters of Zelophehad (Num. 36)</a:t>
            </a:r>
          </a:p>
        </p:txBody>
      </p:sp>
      <p:pic>
        <p:nvPicPr>
          <p:cNvPr id="327683" name="Picture 3" descr="Num 36 Zelophehad shadow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3357563"/>
            <a:ext cx="6823075" cy="338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684" name="TextBox 4"/>
          <p:cNvSpPr txBox="1">
            <a:spLocks noChangeArrowheads="1"/>
          </p:cNvSpPr>
          <p:nvPr/>
        </p:nvSpPr>
        <p:spPr bwMode="auto">
          <a:xfrm>
            <a:off x="374650" y="6330950"/>
            <a:ext cx="1371600" cy="3698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en-US" sz="1800" b="1">
                <a:solidFill>
                  <a:srgbClr val="800000"/>
                </a:solidFill>
                <a:latin typeface="Arial" charset="0"/>
                <a:cs typeface="Arial" charset="0"/>
              </a:rPr>
              <a:t>Mahlah</a:t>
            </a:r>
          </a:p>
        </p:txBody>
      </p:sp>
      <p:sp>
        <p:nvSpPr>
          <p:cNvPr id="327685" name="TextBox 5"/>
          <p:cNvSpPr txBox="1">
            <a:spLocks noChangeArrowheads="1"/>
          </p:cNvSpPr>
          <p:nvPr/>
        </p:nvSpPr>
        <p:spPr bwMode="auto">
          <a:xfrm>
            <a:off x="1579563" y="6330950"/>
            <a:ext cx="1371600" cy="3698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en-US" sz="1800" b="1">
                <a:solidFill>
                  <a:srgbClr val="800000"/>
                </a:solidFill>
                <a:latin typeface="Arial" charset="0"/>
                <a:cs typeface="Arial" charset="0"/>
              </a:rPr>
              <a:t>Noah</a:t>
            </a:r>
          </a:p>
        </p:txBody>
      </p:sp>
      <p:sp>
        <p:nvSpPr>
          <p:cNvPr id="327686" name="TextBox 6"/>
          <p:cNvSpPr txBox="1">
            <a:spLocks noChangeArrowheads="1"/>
          </p:cNvSpPr>
          <p:nvPr/>
        </p:nvSpPr>
        <p:spPr bwMode="auto">
          <a:xfrm>
            <a:off x="2795588" y="6330950"/>
            <a:ext cx="1371600" cy="3698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en-US" sz="1800" b="1">
                <a:solidFill>
                  <a:srgbClr val="800000"/>
                </a:solidFill>
                <a:latin typeface="Arial" charset="0"/>
                <a:cs typeface="Arial" charset="0"/>
              </a:rPr>
              <a:t>Hoglah</a:t>
            </a:r>
          </a:p>
        </p:txBody>
      </p:sp>
      <p:sp>
        <p:nvSpPr>
          <p:cNvPr id="327687" name="TextBox 7"/>
          <p:cNvSpPr txBox="1">
            <a:spLocks noChangeArrowheads="1"/>
          </p:cNvSpPr>
          <p:nvPr/>
        </p:nvSpPr>
        <p:spPr bwMode="auto">
          <a:xfrm>
            <a:off x="4114800" y="6330950"/>
            <a:ext cx="1371600" cy="3698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en-US" sz="1800" b="1">
                <a:solidFill>
                  <a:srgbClr val="800000"/>
                </a:solidFill>
                <a:latin typeface="Arial" charset="0"/>
                <a:cs typeface="Arial" charset="0"/>
              </a:rPr>
              <a:t>Milcah</a:t>
            </a:r>
          </a:p>
        </p:txBody>
      </p:sp>
      <p:sp>
        <p:nvSpPr>
          <p:cNvPr id="327688" name="TextBox 8"/>
          <p:cNvSpPr txBox="1">
            <a:spLocks noChangeArrowheads="1"/>
          </p:cNvSpPr>
          <p:nvPr/>
        </p:nvSpPr>
        <p:spPr bwMode="auto">
          <a:xfrm>
            <a:off x="5280025" y="6330950"/>
            <a:ext cx="1565275" cy="3698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en-US" sz="1800" b="1">
                <a:solidFill>
                  <a:srgbClr val="800000"/>
                </a:solidFill>
                <a:latin typeface="Arial" charset="0"/>
                <a:cs typeface="Arial" charset="0"/>
              </a:rPr>
              <a:t>Tirzah</a:t>
            </a:r>
          </a:p>
        </p:txBody>
      </p:sp>
    </p:spTree>
    <p:extLst>
      <p:ext uri="{BB962C8B-B14F-4D97-AF65-F5344CB8AC3E}">
        <p14:creationId xmlns:p14="http://schemas.microsoft.com/office/powerpoint/2010/main" val="2239612019"/>
      </p:ext>
    </p:extLst>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215042" name="Group 2"/>
          <p:cNvGrpSpPr>
            <a:grpSpLocks/>
          </p:cNvGrpSpPr>
          <p:nvPr/>
        </p:nvGrpSpPr>
        <p:grpSpPr bwMode="auto">
          <a:xfrm>
            <a:off x="0" y="762000"/>
            <a:ext cx="9144000" cy="755650"/>
            <a:chOff x="0" y="0"/>
            <a:chExt cx="4560" cy="671"/>
          </a:xfrm>
        </p:grpSpPr>
        <p:sp>
          <p:nvSpPr>
            <p:cNvPr id="215147"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3600" b="1">
                  <a:solidFill>
                    <a:srgbClr val="FFFFFF"/>
                  </a:solidFill>
                  <a:latin typeface="Arial Narrow" charset="0"/>
                  <a:ea typeface="SimSun" charset="0"/>
                  <a:cs typeface="SimSun" charset="0"/>
                </a:rPr>
                <a:t> Preparation to Occupy the Land</a:t>
              </a:r>
              <a:endParaRPr lang="en-US" altLang="zh-CN" sz="3600">
                <a:solidFill>
                  <a:srgbClr val="FFFFFF"/>
                </a:solidFill>
                <a:latin typeface="Arial Narrow" charset="0"/>
                <a:ea typeface="SimSun" charset="0"/>
                <a:cs typeface="SimSun" charset="0"/>
              </a:endParaRPr>
            </a:p>
          </p:txBody>
        </p:sp>
        <p:sp>
          <p:nvSpPr>
            <p:cNvPr id="215148"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43" name="Group 5"/>
          <p:cNvGrpSpPr>
            <a:grpSpLocks/>
          </p:cNvGrpSpPr>
          <p:nvPr/>
        </p:nvGrpSpPr>
        <p:grpSpPr bwMode="auto">
          <a:xfrm>
            <a:off x="0" y="1517650"/>
            <a:ext cx="2630488" cy="904875"/>
            <a:chOff x="0" y="671"/>
            <a:chExt cx="1312" cy="805"/>
          </a:xfrm>
        </p:grpSpPr>
        <p:sp>
          <p:nvSpPr>
            <p:cNvPr id="215145"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 Preparing the</a:t>
              </a:r>
              <a:endParaRPr lang="en-US" altLang="zh-CN" sz="2400">
                <a:solidFill>
                  <a:srgbClr val="FFFFFF"/>
                </a:solidFill>
                <a:latin typeface="Arial Narrow" charset="0"/>
                <a:ea typeface="SimSun" charset="0"/>
                <a:cs typeface="SimSun" charset="0"/>
              </a:endParaRPr>
            </a:p>
            <a:p>
              <a:pPr algn="ctr" defTabSz="914400" eaLnBrk="0" fontAlgn="base" hangingPunct="0">
                <a:spcBef>
                  <a:spcPct val="0"/>
                </a:spcBef>
                <a:spcAft>
                  <a:spcPct val="0"/>
                </a:spcAft>
              </a:pPr>
              <a:r>
                <a:rPr lang="en-US" altLang="zh-CN" sz="2400" b="1">
                  <a:solidFill>
                    <a:srgbClr val="FFFFFF"/>
                  </a:solidFill>
                  <a:latin typeface="Arial Narrow" charset="0"/>
                  <a:ea typeface="SimSun" charset="0"/>
                  <a:cs typeface="SimSun" charset="0"/>
                </a:rPr>
                <a:t>Old Generation</a:t>
              </a:r>
              <a:endParaRPr lang="en-US" altLang="zh-CN" sz="2400">
                <a:solidFill>
                  <a:srgbClr val="FFFFFF"/>
                </a:solidFill>
                <a:latin typeface="Arial Narrow" charset="0"/>
                <a:ea typeface="SimSun" charset="0"/>
                <a:cs typeface="SimSun" charset="0"/>
              </a:endParaRPr>
            </a:p>
          </p:txBody>
        </p:sp>
        <p:sp>
          <p:nvSpPr>
            <p:cNvPr id="215146"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44" name="Group 8"/>
          <p:cNvGrpSpPr>
            <a:grpSpLocks/>
          </p:cNvGrpSpPr>
          <p:nvPr/>
        </p:nvGrpSpPr>
        <p:grpSpPr bwMode="auto">
          <a:xfrm>
            <a:off x="2630488" y="1517650"/>
            <a:ext cx="3673475" cy="904875"/>
            <a:chOff x="1312" y="671"/>
            <a:chExt cx="1832" cy="805"/>
          </a:xfrm>
        </p:grpSpPr>
        <p:sp>
          <p:nvSpPr>
            <p:cNvPr id="215143"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 Postponement </a:t>
              </a:r>
              <a:endParaRPr lang="en-US" altLang="zh-CN" sz="2400">
                <a:solidFill>
                  <a:srgbClr val="FFFFFF"/>
                </a:solidFill>
                <a:latin typeface="Arial Narrow" charset="0"/>
                <a:ea typeface="SimSun" charset="0"/>
                <a:cs typeface="SimSun" charset="0"/>
              </a:endParaRPr>
            </a:p>
            <a:p>
              <a:pPr algn="ctr" defTabSz="914400" eaLnBrk="0" fontAlgn="base" hangingPunct="0">
                <a:spcBef>
                  <a:spcPct val="0"/>
                </a:spcBef>
                <a:spcAft>
                  <a:spcPct val="0"/>
                </a:spcAft>
              </a:pPr>
              <a:r>
                <a:rPr lang="en-US" altLang="zh-CN" sz="2400" b="1">
                  <a:solidFill>
                    <a:srgbClr val="FFFFFF"/>
                  </a:solidFill>
                  <a:latin typeface="Arial Narrow" charset="0"/>
                  <a:ea typeface="SimSun" charset="0"/>
                  <a:cs typeface="SimSun" charset="0"/>
                </a:rPr>
                <a:t>for Unbelief</a:t>
              </a:r>
              <a:endParaRPr lang="en-US" altLang="zh-CN" sz="2400">
                <a:solidFill>
                  <a:srgbClr val="FFFFFF"/>
                </a:solidFill>
                <a:latin typeface="Arial Narrow" charset="0"/>
                <a:ea typeface="SimSun" charset="0"/>
                <a:cs typeface="SimSun" charset="0"/>
              </a:endParaRPr>
            </a:p>
          </p:txBody>
        </p:sp>
        <p:sp>
          <p:nvSpPr>
            <p:cNvPr id="215144"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45" name="Group 11"/>
          <p:cNvGrpSpPr>
            <a:grpSpLocks/>
          </p:cNvGrpSpPr>
          <p:nvPr/>
        </p:nvGrpSpPr>
        <p:grpSpPr bwMode="auto">
          <a:xfrm>
            <a:off x="6303963" y="1517650"/>
            <a:ext cx="2840037" cy="904875"/>
            <a:chOff x="3144" y="671"/>
            <a:chExt cx="1416" cy="805"/>
          </a:xfrm>
        </p:grpSpPr>
        <p:sp>
          <p:nvSpPr>
            <p:cNvPr id="215141"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 Preparing the</a:t>
              </a:r>
              <a:endParaRPr lang="en-US" altLang="zh-CN" sz="2400">
                <a:solidFill>
                  <a:srgbClr val="FFFFFF"/>
                </a:solidFill>
                <a:latin typeface="Arial Narrow" charset="0"/>
                <a:ea typeface="SimSun" charset="0"/>
                <a:cs typeface="SimSun" charset="0"/>
              </a:endParaRPr>
            </a:p>
            <a:p>
              <a:pPr algn="ctr" defTabSz="914400" eaLnBrk="0" fontAlgn="base" hangingPunct="0">
                <a:spcBef>
                  <a:spcPct val="0"/>
                </a:spcBef>
                <a:spcAft>
                  <a:spcPct val="0"/>
                </a:spcAft>
              </a:pPr>
              <a:r>
                <a:rPr lang="en-US" altLang="zh-CN" sz="2400" b="1">
                  <a:solidFill>
                    <a:srgbClr val="FFFFFF"/>
                  </a:solidFill>
                  <a:latin typeface="Arial Narrow" charset="0"/>
                  <a:ea typeface="SimSun" charset="0"/>
                  <a:cs typeface="SimSun" charset="0"/>
                </a:rPr>
                <a:t>New Generation</a:t>
              </a:r>
              <a:endParaRPr lang="en-US" altLang="zh-CN" sz="2400">
                <a:solidFill>
                  <a:srgbClr val="FFFFFF"/>
                </a:solidFill>
                <a:latin typeface="Arial Narrow" charset="0"/>
                <a:ea typeface="SimSun" charset="0"/>
                <a:cs typeface="SimSun" charset="0"/>
              </a:endParaRPr>
            </a:p>
          </p:txBody>
        </p:sp>
        <p:sp>
          <p:nvSpPr>
            <p:cNvPr id="215142"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46" name="Group 14"/>
          <p:cNvGrpSpPr>
            <a:grpSpLocks/>
          </p:cNvGrpSpPr>
          <p:nvPr/>
        </p:nvGrpSpPr>
        <p:grpSpPr bwMode="auto">
          <a:xfrm>
            <a:off x="0" y="2422525"/>
            <a:ext cx="2630488" cy="476250"/>
            <a:chOff x="0" y="1476"/>
            <a:chExt cx="1312" cy="422"/>
          </a:xfrm>
        </p:grpSpPr>
        <p:sp>
          <p:nvSpPr>
            <p:cNvPr id="215139"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1:1–10:10</a:t>
              </a:r>
              <a:endParaRPr lang="en-US" altLang="zh-CN" sz="2400">
                <a:solidFill>
                  <a:srgbClr val="FFFFFF"/>
                </a:solidFill>
                <a:latin typeface="Arial Narrow" charset="0"/>
                <a:ea typeface="SimSun" charset="0"/>
                <a:cs typeface="SimSun" charset="0"/>
              </a:endParaRPr>
            </a:p>
          </p:txBody>
        </p:sp>
        <p:sp>
          <p:nvSpPr>
            <p:cNvPr id="215140"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47" name="Group 17"/>
          <p:cNvGrpSpPr>
            <a:grpSpLocks/>
          </p:cNvGrpSpPr>
          <p:nvPr/>
        </p:nvGrpSpPr>
        <p:grpSpPr bwMode="auto">
          <a:xfrm>
            <a:off x="2630488" y="2422525"/>
            <a:ext cx="3673475" cy="476250"/>
            <a:chOff x="1312" y="1476"/>
            <a:chExt cx="1832" cy="422"/>
          </a:xfrm>
        </p:grpSpPr>
        <p:sp>
          <p:nvSpPr>
            <p:cNvPr id="215137"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10:11–25:18</a:t>
              </a:r>
              <a:endParaRPr lang="en-US" altLang="zh-CN" sz="2400">
                <a:solidFill>
                  <a:srgbClr val="FFFFFF"/>
                </a:solidFill>
                <a:latin typeface="Arial Narrow" charset="0"/>
                <a:ea typeface="SimSun" charset="0"/>
                <a:cs typeface="SimSun" charset="0"/>
              </a:endParaRPr>
            </a:p>
          </p:txBody>
        </p:sp>
        <p:sp>
          <p:nvSpPr>
            <p:cNvPr id="215138"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48" name="Group 20"/>
          <p:cNvGrpSpPr>
            <a:grpSpLocks/>
          </p:cNvGrpSpPr>
          <p:nvPr/>
        </p:nvGrpSpPr>
        <p:grpSpPr bwMode="auto">
          <a:xfrm>
            <a:off x="6303963" y="2422525"/>
            <a:ext cx="2840037" cy="476250"/>
            <a:chOff x="3144" y="1476"/>
            <a:chExt cx="1416" cy="422"/>
          </a:xfrm>
        </p:grpSpPr>
        <p:sp>
          <p:nvSpPr>
            <p:cNvPr id="215135"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26–36</a:t>
              </a:r>
              <a:endParaRPr lang="en-US" altLang="zh-CN" sz="2400">
                <a:solidFill>
                  <a:srgbClr val="FFFFFF"/>
                </a:solidFill>
                <a:latin typeface="Arial Narrow" charset="0"/>
                <a:ea typeface="SimSun" charset="0"/>
                <a:cs typeface="SimSun" charset="0"/>
              </a:endParaRPr>
            </a:p>
          </p:txBody>
        </p:sp>
        <p:sp>
          <p:nvSpPr>
            <p:cNvPr id="215136"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49" name="Group 23"/>
          <p:cNvGrpSpPr>
            <a:grpSpLocks/>
          </p:cNvGrpSpPr>
          <p:nvPr/>
        </p:nvGrpSpPr>
        <p:grpSpPr bwMode="auto">
          <a:xfrm>
            <a:off x="0" y="2898775"/>
            <a:ext cx="2630488" cy="474663"/>
            <a:chOff x="0" y="1898"/>
            <a:chExt cx="1312" cy="422"/>
          </a:xfrm>
        </p:grpSpPr>
        <p:sp>
          <p:nvSpPr>
            <p:cNvPr id="215133"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Faithfulness</a:t>
              </a:r>
              <a:endParaRPr lang="en-US" altLang="zh-CN" sz="2400" dirty="0">
                <a:solidFill>
                  <a:srgbClr val="FFFFFF"/>
                </a:solidFill>
                <a:latin typeface="Arial Narrow" charset="0"/>
                <a:ea typeface="SimSun" charset="0"/>
                <a:cs typeface="SimSun" charset="0"/>
              </a:endParaRPr>
            </a:p>
          </p:txBody>
        </p:sp>
        <p:sp>
          <p:nvSpPr>
            <p:cNvPr id="215134"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50" name="Group 26"/>
          <p:cNvGrpSpPr>
            <a:grpSpLocks/>
          </p:cNvGrpSpPr>
          <p:nvPr/>
        </p:nvGrpSpPr>
        <p:grpSpPr bwMode="auto">
          <a:xfrm>
            <a:off x="2630488" y="2898775"/>
            <a:ext cx="3673475" cy="474663"/>
            <a:chOff x="1312" y="1898"/>
            <a:chExt cx="1832" cy="422"/>
          </a:xfrm>
        </p:grpSpPr>
        <p:sp>
          <p:nvSpPr>
            <p:cNvPr id="215131"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Faithlessness</a:t>
              </a:r>
              <a:endParaRPr lang="en-US" altLang="zh-CN" sz="2400" dirty="0">
                <a:solidFill>
                  <a:srgbClr val="FFFFFF"/>
                </a:solidFill>
                <a:latin typeface="Arial Narrow" charset="0"/>
                <a:ea typeface="SimSun" charset="0"/>
                <a:cs typeface="SimSun" charset="0"/>
              </a:endParaRPr>
            </a:p>
          </p:txBody>
        </p:sp>
        <p:sp>
          <p:nvSpPr>
            <p:cNvPr id="215132"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51" name="Group 29"/>
          <p:cNvGrpSpPr>
            <a:grpSpLocks/>
          </p:cNvGrpSpPr>
          <p:nvPr/>
        </p:nvGrpSpPr>
        <p:grpSpPr bwMode="auto">
          <a:xfrm>
            <a:off x="6303963" y="2898775"/>
            <a:ext cx="2840037" cy="474663"/>
            <a:chOff x="3144" y="1898"/>
            <a:chExt cx="1416" cy="422"/>
          </a:xfrm>
        </p:grpSpPr>
        <p:sp>
          <p:nvSpPr>
            <p:cNvPr id="215129"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Faithfulness</a:t>
              </a:r>
              <a:endParaRPr lang="en-US" altLang="zh-CN" sz="2400" dirty="0">
                <a:solidFill>
                  <a:srgbClr val="FFFFFF"/>
                </a:solidFill>
                <a:latin typeface="Arial Narrow" charset="0"/>
                <a:ea typeface="SimSun" charset="0"/>
                <a:cs typeface="SimSun" charset="0"/>
              </a:endParaRPr>
            </a:p>
          </p:txBody>
        </p:sp>
        <p:sp>
          <p:nvSpPr>
            <p:cNvPr id="215130"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52" name="Group 32"/>
          <p:cNvGrpSpPr>
            <a:grpSpLocks/>
          </p:cNvGrpSpPr>
          <p:nvPr/>
        </p:nvGrpSpPr>
        <p:grpSpPr bwMode="auto">
          <a:xfrm>
            <a:off x="0" y="3373438"/>
            <a:ext cx="2630488" cy="474662"/>
            <a:chOff x="0" y="2320"/>
            <a:chExt cx="1312" cy="422"/>
          </a:xfrm>
        </p:grpSpPr>
        <p:sp>
          <p:nvSpPr>
            <p:cNvPr id="215127"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Blessings</a:t>
              </a:r>
              <a:endParaRPr lang="en-US" altLang="zh-CN" sz="2400" dirty="0">
                <a:solidFill>
                  <a:srgbClr val="FFFFFF"/>
                </a:solidFill>
                <a:latin typeface="Arial Narrow" charset="0"/>
                <a:ea typeface="SimSun" charset="0"/>
                <a:cs typeface="SimSun" charset="0"/>
              </a:endParaRPr>
            </a:p>
          </p:txBody>
        </p:sp>
        <p:sp>
          <p:nvSpPr>
            <p:cNvPr id="215128"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53" name="Group 35"/>
          <p:cNvGrpSpPr>
            <a:grpSpLocks/>
          </p:cNvGrpSpPr>
          <p:nvPr/>
        </p:nvGrpSpPr>
        <p:grpSpPr bwMode="auto">
          <a:xfrm>
            <a:off x="2630488" y="3373438"/>
            <a:ext cx="3673475" cy="474662"/>
            <a:chOff x="1312" y="2320"/>
            <a:chExt cx="1832" cy="422"/>
          </a:xfrm>
        </p:grpSpPr>
        <p:sp>
          <p:nvSpPr>
            <p:cNvPr id="215125"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Discipline</a:t>
              </a:r>
              <a:endParaRPr lang="en-US" altLang="zh-CN" sz="2400" dirty="0">
                <a:solidFill>
                  <a:srgbClr val="FFFFFF"/>
                </a:solidFill>
                <a:latin typeface="Arial Narrow" charset="0"/>
                <a:ea typeface="SimSun" charset="0"/>
                <a:cs typeface="SimSun" charset="0"/>
              </a:endParaRPr>
            </a:p>
          </p:txBody>
        </p:sp>
        <p:sp>
          <p:nvSpPr>
            <p:cNvPr id="215126"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54" name="Group 38"/>
          <p:cNvGrpSpPr>
            <a:grpSpLocks/>
          </p:cNvGrpSpPr>
          <p:nvPr/>
        </p:nvGrpSpPr>
        <p:grpSpPr bwMode="auto">
          <a:xfrm>
            <a:off x="6303963" y="3373438"/>
            <a:ext cx="2840037" cy="474662"/>
            <a:chOff x="3144" y="2320"/>
            <a:chExt cx="1416" cy="422"/>
          </a:xfrm>
        </p:grpSpPr>
        <p:sp>
          <p:nvSpPr>
            <p:cNvPr id="215123"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Blessings</a:t>
              </a:r>
              <a:endParaRPr lang="en-US" altLang="zh-CN" sz="2400" dirty="0">
                <a:solidFill>
                  <a:srgbClr val="FFFFFF"/>
                </a:solidFill>
                <a:latin typeface="Arial Narrow" charset="0"/>
                <a:ea typeface="SimSun" charset="0"/>
                <a:cs typeface="SimSun" charset="0"/>
              </a:endParaRPr>
            </a:p>
          </p:txBody>
        </p:sp>
        <p:sp>
          <p:nvSpPr>
            <p:cNvPr id="215124"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55" name="Group 41"/>
          <p:cNvGrpSpPr>
            <a:grpSpLocks/>
          </p:cNvGrpSpPr>
          <p:nvPr/>
        </p:nvGrpSpPr>
        <p:grpSpPr bwMode="auto">
          <a:xfrm>
            <a:off x="0" y="3848100"/>
            <a:ext cx="2630488" cy="474663"/>
            <a:chOff x="0" y="2742"/>
            <a:chExt cx="1312" cy="422"/>
          </a:xfrm>
        </p:grpSpPr>
        <p:sp>
          <p:nvSpPr>
            <p:cNvPr id="215121"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Commitment</a:t>
              </a:r>
              <a:endParaRPr lang="en-US" altLang="zh-CN" sz="2400" dirty="0">
                <a:solidFill>
                  <a:srgbClr val="FFFFFF"/>
                </a:solidFill>
                <a:latin typeface="Arial Narrow" charset="0"/>
                <a:ea typeface="SimSun" charset="0"/>
                <a:cs typeface="SimSun" charset="0"/>
              </a:endParaRPr>
            </a:p>
          </p:txBody>
        </p:sp>
        <p:sp>
          <p:nvSpPr>
            <p:cNvPr id="215122"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56" name="Group 44"/>
          <p:cNvGrpSpPr>
            <a:grpSpLocks/>
          </p:cNvGrpSpPr>
          <p:nvPr/>
        </p:nvGrpSpPr>
        <p:grpSpPr bwMode="auto">
          <a:xfrm>
            <a:off x="2630488" y="3848100"/>
            <a:ext cx="3673475" cy="474663"/>
            <a:chOff x="1312" y="2742"/>
            <a:chExt cx="1832" cy="422"/>
          </a:xfrm>
        </p:grpSpPr>
        <p:sp>
          <p:nvSpPr>
            <p:cNvPr id="215119"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Complaining</a:t>
              </a:r>
              <a:endParaRPr lang="en-US" altLang="zh-CN" sz="2400" dirty="0">
                <a:solidFill>
                  <a:srgbClr val="FFFFFF"/>
                </a:solidFill>
                <a:latin typeface="Arial Narrow" charset="0"/>
                <a:ea typeface="SimSun" charset="0"/>
                <a:cs typeface="SimSun" charset="0"/>
              </a:endParaRPr>
            </a:p>
          </p:txBody>
        </p:sp>
        <p:sp>
          <p:nvSpPr>
            <p:cNvPr id="215120"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57" name="Group 47"/>
          <p:cNvGrpSpPr>
            <a:grpSpLocks/>
          </p:cNvGrpSpPr>
          <p:nvPr/>
        </p:nvGrpSpPr>
        <p:grpSpPr bwMode="auto">
          <a:xfrm>
            <a:off x="6303963" y="3848100"/>
            <a:ext cx="2840037" cy="474663"/>
            <a:chOff x="3144" y="2742"/>
            <a:chExt cx="1416" cy="422"/>
          </a:xfrm>
        </p:grpSpPr>
        <p:sp>
          <p:nvSpPr>
            <p:cNvPr id="215117"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Commitment</a:t>
              </a:r>
              <a:endParaRPr lang="en-US" altLang="zh-CN" sz="2400" dirty="0">
                <a:solidFill>
                  <a:srgbClr val="FFFFFF"/>
                </a:solidFill>
                <a:latin typeface="Arial Narrow" charset="0"/>
                <a:ea typeface="SimSun" charset="0"/>
                <a:cs typeface="SimSun" charset="0"/>
              </a:endParaRPr>
            </a:p>
          </p:txBody>
        </p:sp>
        <p:sp>
          <p:nvSpPr>
            <p:cNvPr id="215118"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58" name="Group 50"/>
          <p:cNvGrpSpPr>
            <a:grpSpLocks/>
          </p:cNvGrpSpPr>
          <p:nvPr/>
        </p:nvGrpSpPr>
        <p:grpSpPr bwMode="auto">
          <a:xfrm>
            <a:off x="0" y="4322763"/>
            <a:ext cx="2630488" cy="476250"/>
            <a:chOff x="0" y="3164"/>
            <a:chExt cx="1312" cy="422"/>
          </a:xfrm>
        </p:grpSpPr>
        <p:sp>
          <p:nvSpPr>
            <p:cNvPr id="215115"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Order</a:t>
              </a:r>
              <a:endParaRPr lang="en-US" altLang="zh-CN" sz="2400">
                <a:solidFill>
                  <a:srgbClr val="FFFFFF"/>
                </a:solidFill>
                <a:latin typeface="Arial Narrow" charset="0"/>
                <a:ea typeface="SimSun" charset="0"/>
                <a:cs typeface="SimSun" charset="0"/>
              </a:endParaRPr>
            </a:p>
          </p:txBody>
        </p:sp>
        <p:sp>
          <p:nvSpPr>
            <p:cNvPr id="215116"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59" name="Group 53"/>
          <p:cNvGrpSpPr>
            <a:grpSpLocks/>
          </p:cNvGrpSpPr>
          <p:nvPr/>
        </p:nvGrpSpPr>
        <p:grpSpPr bwMode="auto">
          <a:xfrm>
            <a:off x="2630488" y="4322763"/>
            <a:ext cx="3673475" cy="476250"/>
            <a:chOff x="1312" y="3164"/>
            <a:chExt cx="1832" cy="422"/>
          </a:xfrm>
        </p:grpSpPr>
        <p:sp>
          <p:nvSpPr>
            <p:cNvPr id="215113"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Disorder</a:t>
              </a:r>
              <a:endParaRPr lang="en-US" altLang="zh-CN" sz="2400">
                <a:solidFill>
                  <a:srgbClr val="FFFFFF"/>
                </a:solidFill>
                <a:latin typeface="Arial Narrow" charset="0"/>
                <a:ea typeface="SimSun" charset="0"/>
                <a:cs typeface="SimSun" charset="0"/>
              </a:endParaRPr>
            </a:p>
          </p:txBody>
        </p:sp>
        <p:sp>
          <p:nvSpPr>
            <p:cNvPr id="215114"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60" name="Group 56"/>
          <p:cNvGrpSpPr>
            <a:grpSpLocks/>
          </p:cNvGrpSpPr>
          <p:nvPr/>
        </p:nvGrpSpPr>
        <p:grpSpPr bwMode="auto">
          <a:xfrm>
            <a:off x="6303963" y="4322763"/>
            <a:ext cx="2840037" cy="476250"/>
            <a:chOff x="3144" y="3164"/>
            <a:chExt cx="1416" cy="422"/>
          </a:xfrm>
        </p:grpSpPr>
        <p:sp>
          <p:nvSpPr>
            <p:cNvPr id="215111"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Reorder</a:t>
              </a:r>
              <a:endParaRPr lang="en-US" altLang="zh-CN" sz="2400">
                <a:solidFill>
                  <a:srgbClr val="FFFFFF"/>
                </a:solidFill>
                <a:latin typeface="Arial Narrow" charset="0"/>
                <a:ea typeface="SimSun" charset="0"/>
                <a:cs typeface="SimSun" charset="0"/>
              </a:endParaRPr>
            </a:p>
          </p:txBody>
        </p:sp>
        <p:sp>
          <p:nvSpPr>
            <p:cNvPr id="215112"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61" name="Group 59"/>
          <p:cNvGrpSpPr>
            <a:grpSpLocks/>
          </p:cNvGrpSpPr>
          <p:nvPr/>
        </p:nvGrpSpPr>
        <p:grpSpPr bwMode="auto">
          <a:xfrm>
            <a:off x="0" y="4799013"/>
            <a:ext cx="2630488" cy="474662"/>
            <a:chOff x="0" y="3586"/>
            <a:chExt cx="1312" cy="422"/>
          </a:xfrm>
        </p:grpSpPr>
        <p:sp>
          <p:nvSpPr>
            <p:cNvPr id="215109"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Mount Sinai</a:t>
              </a:r>
              <a:endParaRPr lang="en-US" altLang="zh-CN" sz="2400">
                <a:solidFill>
                  <a:srgbClr val="FFFFFF"/>
                </a:solidFill>
                <a:latin typeface="Arial Narrow" charset="0"/>
                <a:ea typeface="SimSun" charset="0"/>
                <a:cs typeface="SimSun" charset="0"/>
              </a:endParaRPr>
            </a:p>
          </p:txBody>
        </p:sp>
        <p:sp>
          <p:nvSpPr>
            <p:cNvPr id="215110"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62" name="Group 62"/>
          <p:cNvGrpSpPr>
            <a:grpSpLocks/>
          </p:cNvGrpSpPr>
          <p:nvPr/>
        </p:nvGrpSpPr>
        <p:grpSpPr bwMode="auto">
          <a:xfrm>
            <a:off x="2630488" y="4799013"/>
            <a:ext cx="3673475" cy="474662"/>
            <a:chOff x="1312" y="3586"/>
            <a:chExt cx="1832" cy="422"/>
          </a:xfrm>
        </p:grpSpPr>
        <p:sp>
          <p:nvSpPr>
            <p:cNvPr id="215107"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Wilderness</a:t>
              </a:r>
              <a:endParaRPr lang="en-US" altLang="zh-CN" sz="2400">
                <a:solidFill>
                  <a:srgbClr val="FFFFFF"/>
                </a:solidFill>
                <a:latin typeface="Arial Narrow" charset="0"/>
                <a:ea typeface="SimSun" charset="0"/>
                <a:cs typeface="SimSun" charset="0"/>
              </a:endParaRPr>
            </a:p>
          </p:txBody>
        </p:sp>
        <p:sp>
          <p:nvSpPr>
            <p:cNvPr id="215108"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63" name="Group 65"/>
          <p:cNvGrpSpPr>
            <a:grpSpLocks/>
          </p:cNvGrpSpPr>
          <p:nvPr/>
        </p:nvGrpSpPr>
        <p:grpSpPr bwMode="auto">
          <a:xfrm>
            <a:off x="6303963" y="4799013"/>
            <a:ext cx="2840037" cy="474662"/>
            <a:chOff x="3144" y="3586"/>
            <a:chExt cx="1416" cy="422"/>
          </a:xfrm>
        </p:grpSpPr>
        <p:sp>
          <p:nvSpPr>
            <p:cNvPr id="215105"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Moab</a:t>
              </a:r>
              <a:endParaRPr lang="en-US" altLang="zh-CN" sz="2400">
                <a:solidFill>
                  <a:srgbClr val="FFFFFF"/>
                </a:solidFill>
                <a:latin typeface="Arial Narrow" charset="0"/>
                <a:ea typeface="SimSun" charset="0"/>
                <a:cs typeface="SimSun" charset="0"/>
              </a:endParaRPr>
            </a:p>
          </p:txBody>
        </p:sp>
        <p:sp>
          <p:nvSpPr>
            <p:cNvPr id="215106"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64" name="Group 68"/>
          <p:cNvGrpSpPr>
            <a:grpSpLocks/>
          </p:cNvGrpSpPr>
          <p:nvPr/>
        </p:nvGrpSpPr>
        <p:grpSpPr bwMode="auto">
          <a:xfrm>
            <a:off x="0" y="5273675"/>
            <a:ext cx="2630488" cy="582613"/>
            <a:chOff x="0" y="4008"/>
            <a:chExt cx="1312" cy="518"/>
          </a:xfrm>
        </p:grpSpPr>
        <p:sp>
          <p:nvSpPr>
            <p:cNvPr id="215103"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20 Days</a:t>
              </a:r>
              <a:endParaRPr lang="en-US" altLang="zh-CN" sz="2400">
                <a:solidFill>
                  <a:srgbClr val="FFFFFF"/>
                </a:solidFill>
                <a:latin typeface="Arial Narrow" charset="0"/>
                <a:ea typeface="SimSun" charset="0"/>
                <a:cs typeface="SimSun" charset="0"/>
              </a:endParaRPr>
            </a:p>
          </p:txBody>
        </p:sp>
        <p:sp>
          <p:nvSpPr>
            <p:cNvPr id="215104"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65" name="Group 71"/>
          <p:cNvGrpSpPr>
            <a:grpSpLocks/>
          </p:cNvGrpSpPr>
          <p:nvPr/>
        </p:nvGrpSpPr>
        <p:grpSpPr bwMode="auto">
          <a:xfrm>
            <a:off x="2630488" y="5273675"/>
            <a:ext cx="3673475" cy="582613"/>
            <a:chOff x="1312" y="4008"/>
            <a:chExt cx="1832" cy="518"/>
          </a:xfrm>
        </p:grpSpPr>
        <p:sp>
          <p:nvSpPr>
            <p:cNvPr id="215101"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38 Years, 3 Months, 10 Days </a:t>
              </a:r>
              <a:endParaRPr lang="en-US" altLang="zh-CN" sz="2400">
                <a:solidFill>
                  <a:srgbClr val="FFFFFF"/>
                </a:solidFill>
                <a:latin typeface="Arial Narrow" charset="0"/>
                <a:ea typeface="SimSun" charset="0"/>
                <a:cs typeface="SimSun" charset="0"/>
              </a:endParaRPr>
            </a:p>
          </p:txBody>
        </p:sp>
        <p:sp>
          <p:nvSpPr>
            <p:cNvPr id="215102"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66" name="Group 74"/>
          <p:cNvGrpSpPr>
            <a:grpSpLocks/>
          </p:cNvGrpSpPr>
          <p:nvPr/>
        </p:nvGrpSpPr>
        <p:grpSpPr bwMode="auto">
          <a:xfrm>
            <a:off x="6303963" y="5273675"/>
            <a:ext cx="2840037" cy="582613"/>
            <a:chOff x="3144" y="4008"/>
            <a:chExt cx="1416" cy="518"/>
          </a:xfrm>
        </p:grpSpPr>
        <p:sp>
          <p:nvSpPr>
            <p:cNvPr id="215099"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ca. 5 Months</a:t>
              </a:r>
              <a:endParaRPr lang="en-US" altLang="zh-CN" sz="2400">
                <a:solidFill>
                  <a:srgbClr val="FFFFFF"/>
                </a:solidFill>
                <a:latin typeface="Arial Narrow" charset="0"/>
                <a:ea typeface="SimSun" charset="0"/>
                <a:cs typeface="SimSun" charset="0"/>
              </a:endParaRPr>
            </a:p>
          </p:txBody>
        </p:sp>
        <p:sp>
          <p:nvSpPr>
            <p:cNvPr id="215100"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67" name="Group 77"/>
          <p:cNvGrpSpPr>
            <a:grpSpLocks/>
          </p:cNvGrpSpPr>
          <p:nvPr/>
        </p:nvGrpSpPr>
        <p:grpSpPr bwMode="auto">
          <a:xfrm>
            <a:off x="0" y="5856288"/>
            <a:ext cx="1347788" cy="1001712"/>
            <a:chOff x="0" y="4526"/>
            <a:chExt cx="672" cy="890"/>
          </a:xfrm>
        </p:grpSpPr>
        <p:sp>
          <p:nvSpPr>
            <p:cNvPr id="215097"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a:solidFill>
                    <a:srgbClr val="FFFFFF"/>
                  </a:solidFill>
                  <a:latin typeface="Arial Narrow" charset="0"/>
                  <a:ea typeface="SimSun" charset="0"/>
                  <a:cs typeface="SimSun" charset="0"/>
                </a:rPr>
                <a:t> Organization </a:t>
              </a:r>
            </a:p>
            <a:p>
              <a:pPr algn="ctr" defTabSz="914400" eaLnBrk="0" fontAlgn="base" hangingPunct="0">
                <a:spcBef>
                  <a:spcPct val="0"/>
                </a:spcBef>
                <a:spcAft>
                  <a:spcPct val="0"/>
                </a:spcAft>
              </a:pPr>
              <a:r>
                <a:rPr lang="en-US" altLang="zh-CN">
                  <a:solidFill>
                    <a:srgbClr val="FFFFFF"/>
                  </a:solidFill>
                  <a:latin typeface="Arial Narrow" charset="0"/>
                  <a:ea typeface="SimSun" charset="0"/>
                  <a:cs typeface="SimSun" charset="0"/>
                </a:rPr>
                <a:t>(1–4)</a:t>
              </a:r>
            </a:p>
          </p:txBody>
        </p:sp>
        <p:sp>
          <p:nvSpPr>
            <p:cNvPr id="215098"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68" name="Group 80"/>
          <p:cNvGrpSpPr>
            <a:grpSpLocks/>
          </p:cNvGrpSpPr>
          <p:nvPr/>
        </p:nvGrpSpPr>
        <p:grpSpPr bwMode="auto">
          <a:xfrm>
            <a:off x="1347788" y="5856288"/>
            <a:ext cx="1282700" cy="1001712"/>
            <a:chOff x="672" y="4526"/>
            <a:chExt cx="640" cy="890"/>
          </a:xfrm>
        </p:grpSpPr>
        <p:sp>
          <p:nvSpPr>
            <p:cNvPr id="215095" name="Rectangle 81"/>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a:solidFill>
                    <a:srgbClr val="FFFFFF"/>
                  </a:solidFill>
                  <a:latin typeface="Arial Narrow" charset="0"/>
                  <a:ea typeface="SimSun" charset="0"/>
                  <a:cs typeface="SimSun" charset="0"/>
                </a:rPr>
                <a:t>Sanctification (5:1–10:10)</a:t>
              </a:r>
            </a:p>
          </p:txBody>
        </p:sp>
        <p:sp>
          <p:nvSpPr>
            <p:cNvPr id="215096"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69" name="Group 83"/>
          <p:cNvGrpSpPr>
            <a:grpSpLocks/>
          </p:cNvGrpSpPr>
          <p:nvPr/>
        </p:nvGrpSpPr>
        <p:grpSpPr bwMode="auto">
          <a:xfrm>
            <a:off x="2630488" y="5856288"/>
            <a:ext cx="785812" cy="1001712"/>
            <a:chOff x="1312" y="4526"/>
            <a:chExt cx="392" cy="890"/>
          </a:xfrm>
        </p:grpSpPr>
        <p:sp>
          <p:nvSpPr>
            <p:cNvPr id="215093"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To Kadesh (10:11–</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12:16)</a:t>
              </a:r>
            </a:p>
          </p:txBody>
        </p:sp>
        <p:sp>
          <p:nvSpPr>
            <p:cNvPr id="215094"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70" name="Group 86"/>
          <p:cNvGrpSpPr>
            <a:grpSpLocks/>
          </p:cNvGrpSpPr>
          <p:nvPr/>
        </p:nvGrpSpPr>
        <p:grpSpPr bwMode="auto">
          <a:xfrm>
            <a:off x="3416300" y="5856288"/>
            <a:ext cx="722313" cy="1001712"/>
            <a:chOff x="1704" y="4526"/>
            <a:chExt cx="360" cy="890"/>
          </a:xfrm>
        </p:grpSpPr>
        <p:sp>
          <p:nvSpPr>
            <p:cNvPr id="215091"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 Kadesh Sin </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(13–14)</a:t>
              </a:r>
            </a:p>
          </p:txBody>
        </p:sp>
        <p:sp>
          <p:nvSpPr>
            <p:cNvPr id="215092"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71" name="Group 89"/>
          <p:cNvGrpSpPr>
            <a:grpSpLocks/>
          </p:cNvGrpSpPr>
          <p:nvPr/>
        </p:nvGrpSpPr>
        <p:grpSpPr bwMode="auto">
          <a:xfrm>
            <a:off x="4138613" y="5856288"/>
            <a:ext cx="722312" cy="1001712"/>
            <a:chOff x="2064" y="4526"/>
            <a:chExt cx="360" cy="890"/>
          </a:xfrm>
        </p:grpSpPr>
        <p:sp>
          <p:nvSpPr>
            <p:cNvPr id="215089" name="Rectangle 90"/>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Wilder-ness (15–19)</a:t>
              </a:r>
            </a:p>
          </p:txBody>
        </p:sp>
        <p:sp>
          <p:nvSpPr>
            <p:cNvPr id="215090"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72" name="Group 92"/>
          <p:cNvGrpSpPr>
            <a:grpSpLocks/>
          </p:cNvGrpSpPr>
          <p:nvPr/>
        </p:nvGrpSpPr>
        <p:grpSpPr bwMode="auto">
          <a:xfrm>
            <a:off x="4860925" y="5856288"/>
            <a:ext cx="657225" cy="1001712"/>
            <a:chOff x="2424" y="4526"/>
            <a:chExt cx="328" cy="890"/>
          </a:xfrm>
        </p:grpSpPr>
        <p:sp>
          <p:nvSpPr>
            <p:cNvPr id="215087"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To Moab (20–21)</a:t>
              </a:r>
            </a:p>
          </p:txBody>
        </p:sp>
        <p:sp>
          <p:nvSpPr>
            <p:cNvPr id="215088"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73" name="Group 95"/>
          <p:cNvGrpSpPr>
            <a:grpSpLocks/>
          </p:cNvGrpSpPr>
          <p:nvPr/>
        </p:nvGrpSpPr>
        <p:grpSpPr bwMode="auto">
          <a:xfrm>
            <a:off x="5518150" y="5856288"/>
            <a:ext cx="785813" cy="1001712"/>
            <a:chOff x="2752" y="4526"/>
            <a:chExt cx="392" cy="890"/>
          </a:xfrm>
        </p:grpSpPr>
        <p:sp>
          <p:nvSpPr>
            <p:cNvPr id="215085"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Moab </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Sin </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(22–25)</a:t>
              </a:r>
            </a:p>
          </p:txBody>
        </p:sp>
        <p:sp>
          <p:nvSpPr>
            <p:cNvPr id="215086"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74" name="Group 98"/>
          <p:cNvGrpSpPr>
            <a:grpSpLocks/>
          </p:cNvGrpSpPr>
          <p:nvPr/>
        </p:nvGrpSpPr>
        <p:grpSpPr bwMode="auto">
          <a:xfrm>
            <a:off x="6303963" y="5856288"/>
            <a:ext cx="890587" cy="1001712"/>
            <a:chOff x="3144" y="4526"/>
            <a:chExt cx="444" cy="890"/>
          </a:xfrm>
        </p:grpSpPr>
        <p:sp>
          <p:nvSpPr>
            <p:cNvPr id="215083"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600">
                  <a:solidFill>
                    <a:srgbClr val="FFFFFF"/>
                  </a:solidFill>
                  <a:latin typeface="Arial Narrow" charset="0"/>
                  <a:ea typeface="SimSun" charset="0"/>
                  <a:cs typeface="SimSun" charset="0"/>
                </a:rPr>
                <a:t>Provision for Land (26–27)</a:t>
              </a:r>
            </a:p>
          </p:txBody>
        </p:sp>
        <p:sp>
          <p:nvSpPr>
            <p:cNvPr id="215084"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75" name="Group 101"/>
          <p:cNvGrpSpPr>
            <a:grpSpLocks/>
          </p:cNvGrpSpPr>
          <p:nvPr/>
        </p:nvGrpSpPr>
        <p:grpSpPr bwMode="auto">
          <a:xfrm>
            <a:off x="7194550" y="5856288"/>
            <a:ext cx="882650" cy="1001712"/>
            <a:chOff x="3588" y="4526"/>
            <a:chExt cx="440" cy="890"/>
          </a:xfrm>
        </p:grpSpPr>
        <p:sp>
          <p:nvSpPr>
            <p:cNvPr id="215081" name="Rectangle 102"/>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600">
                  <a:solidFill>
                    <a:srgbClr val="FFFFFF"/>
                  </a:solidFill>
                  <a:latin typeface="Arial Narrow" charset="0"/>
                  <a:ea typeface="SimSun" charset="0"/>
                  <a:cs typeface="SimSun" charset="0"/>
                </a:rPr>
                <a:t> Offerings &amp; Vows (28–30)</a:t>
              </a:r>
            </a:p>
          </p:txBody>
        </p:sp>
        <p:sp>
          <p:nvSpPr>
            <p:cNvPr id="215082"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sp>
        <p:nvSpPr>
          <p:cNvPr id="215076"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600">
                <a:solidFill>
                  <a:srgbClr val="FFFFFF"/>
                </a:solidFill>
                <a:latin typeface="Arial Narrow" charset="0"/>
                <a:ea typeface="SimSun" charset="0"/>
                <a:cs typeface="SimSun" charset="0"/>
              </a:rPr>
              <a:t>Final Preparations (31–36)</a:t>
            </a:r>
          </a:p>
        </p:txBody>
      </p:sp>
      <p:sp>
        <p:nvSpPr>
          <p:cNvPr id="215077"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sp>
        <p:nvSpPr>
          <p:cNvPr id="215078" name="Text Box 106"/>
          <p:cNvSpPr txBox="1">
            <a:spLocks noChangeArrowheads="1"/>
          </p:cNvSpPr>
          <p:nvPr/>
        </p:nvSpPr>
        <p:spPr bwMode="auto">
          <a:xfrm>
            <a:off x="8451850" y="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b="1">
                <a:solidFill>
                  <a:srgbClr val="333333"/>
                </a:solidFill>
                <a:latin typeface="Arial" charset="0"/>
              </a:rPr>
              <a:t>135</a:t>
            </a:r>
          </a:p>
        </p:txBody>
      </p:sp>
      <p:sp>
        <p:nvSpPr>
          <p:cNvPr id="215079"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en-US" sz="4000">
                <a:solidFill>
                  <a:srgbClr val="000000"/>
                </a:solidFill>
                <a:latin typeface="Arial" charset="0"/>
              </a:rPr>
              <a:t>Numbers</a:t>
            </a:r>
            <a:endParaRPr lang="en-US">
              <a:solidFill>
                <a:srgbClr val="000000"/>
              </a:solidFill>
              <a:latin typeface="Impact" charset="0"/>
              <a:cs typeface="MS PGothic" charset="0"/>
            </a:endParaRPr>
          </a:p>
        </p:txBody>
      </p:sp>
    </p:spTree>
    <p:extLst>
      <p:ext uri="{BB962C8B-B14F-4D97-AF65-F5344CB8AC3E}">
        <p14:creationId xmlns:p14="http://schemas.microsoft.com/office/powerpoint/2010/main" val="65304522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63500"/>
            <a:ext cx="7019926" cy="694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8" name="Oval 6"/>
          <p:cNvSpPr>
            <a:spLocks noChangeArrowheads="1"/>
          </p:cNvSpPr>
          <p:nvPr/>
        </p:nvSpPr>
        <p:spPr bwMode="auto">
          <a:xfrm>
            <a:off x="4041775" y="5068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20839" name="Oval 7"/>
          <p:cNvSpPr>
            <a:spLocks noChangeArrowheads="1"/>
          </p:cNvSpPr>
          <p:nvPr/>
        </p:nvSpPr>
        <p:spPr bwMode="auto">
          <a:xfrm>
            <a:off x="4651375" y="2020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80228" name="AutoShape 8"/>
          <p:cNvSpPr>
            <a:spLocks noChangeArrowheads="1"/>
          </p:cNvSpPr>
          <p:nvPr/>
        </p:nvSpPr>
        <p:spPr bwMode="auto">
          <a:xfrm>
            <a:off x="5489575" y="1639888"/>
            <a:ext cx="533400" cy="304800"/>
          </a:xfrm>
          <a:prstGeom prst="triangle">
            <a:avLst>
              <a:gd name="adj" fmla="val 50000"/>
            </a:avLst>
          </a:prstGeom>
          <a:solidFill>
            <a:srgbClr val="FF3300"/>
          </a:solidFill>
          <a:ln w="9525">
            <a:solidFill>
              <a:schemeClr val="tx1"/>
            </a:solidFill>
            <a:miter lim="800000"/>
            <a:headEnd/>
            <a:tailEnd/>
          </a:ln>
        </p:spPr>
        <p:txBody>
          <a:bodyPr wrap="none" anchor="ctr"/>
          <a:lstStyle/>
          <a:p>
            <a:pPr defTabSz="914400" eaLnBrk="0" fontAlgn="base" hangingPunct="0">
              <a:spcBef>
                <a:spcPct val="50000"/>
              </a:spcBef>
              <a:spcAft>
                <a:spcPct val="0"/>
              </a:spcAft>
              <a:buFont typeface="Wingdings" charset="0"/>
              <a:buChar char="§"/>
            </a:pPr>
            <a:endParaRPr lang="en-US" sz="2400" b="1">
              <a:solidFill>
                <a:srgbClr val="000000"/>
              </a:solidFill>
              <a:latin typeface="Arial" charset="0"/>
              <a:ea typeface="ＭＳ Ｐゴシック" charset="0"/>
              <a:cs typeface="Arial" charset="0"/>
            </a:endParaRPr>
          </a:p>
        </p:txBody>
      </p:sp>
      <p:sp>
        <p:nvSpPr>
          <p:cNvPr id="180229" name="Text Box 9"/>
          <p:cNvSpPr txBox="1">
            <a:spLocks noChangeArrowheads="1"/>
          </p:cNvSpPr>
          <p:nvPr/>
        </p:nvSpPr>
        <p:spPr bwMode="auto">
          <a:xfrm>
            <a:off x="3132138" y="4076700"/>
            <a:ext cx="1392237"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sz="3200" b="1">
                <a:solidFill>
                  <a:srgbClr val="3333CC"/>
                </a:solidFill>
                <a:latin typeface="Arial" charset="0"/>
                <a:cs typeface="Arial" charset="0"/>
              </a:rPr>
              <a:t>Mt. Sinai</a:t>
            </a:r>
          </a:p>
        </p:txBody>
      </p:sp>
      <p:sp>
        <p:nvSpPr>
          <p:cNvPr id="120842" name="Freeform 10"/>
          <p:cNvSpPr>
            <a:spLocks/>
          </p:cNvSpPr>
          <p:nvPr/>
        </p:nvSpPr>
        <p:spPr bwMode="auto">
          <a:xfrm>
            <a:off x="4232275" y="2149475"/>
            <a:ext cx="566738" cy="3081338"/>
          </a:xfrm>
          <a:custGeom>
            <a:avLst/>
            <a:gdLst/>
            <a:ahLst/>
            <a:cxnLst>
              <a:cxn ang="0">
                <a:pos x="0" y="1941"/>
              </a:cxn>
              <a:cxn ang="0">
                <a:pos x="54" y="1905"/>
              </a:cxn>
              <a:cxn ang="0">
                <a:pos x="144" y="1545"/>
              </a:cxn>
              <a:cxn ang="0">
                <a:pos x="180" y="1401"/>
              </a:cxn>
              <a:cxn ang="0">
                <a:pos x="252" y="1239"/>
              </a:cxn>
              <a:cxn ang="0">
                <a:pos x="288" y="1131"/>
              </a:cxn>
              <a:cxn ang="0">
                <a:pos x="270" y="681"/>
              </a:cxn>
              <a:cxn ang="0">
                <a:pos x="198" y="429"/>
              </a:cxn>
              <a:cxn ang="0">
                <a:pos x="270" y="87"/>
              </a:cxn>
              <a:cxn ang="0">
                <a:pos x="342" y="15"/>
              </a:cxn>
            </a:cxnLst>
            <a:rect l="0" t="0" r="r" b="b"/>
            <a:pathLst>
              <a:path w="357" h="1941">
                <a:moveTo>
                  <a:pt x="0" y="1941"/>
                </a:moveTo>
                <a:cubicBezTo>
                  <a:pt x="18" y="1929"/>
                  <a:pt x="43" y="1923"/>
                  <a:pt x="54" y="1905"/>
                </a:cubicBezTo>
                <a:cubicBezTo>
                  <a:pt x="111" y="1813"/>
                  <a:pt x="121" y="1647"/>
                  <a:pt x="144" y="1545"/>
                </a:cubicBezTo>
                <a:cubicBezTo>
                  <a:pt x="155" y="1497"/>
                  <a:pt x="168" y="1449"/>
                  <a:pt x="180" y="1401"/>
                </a:cubicBezTo>
                <a:cubicBezTo>
                  <a:pt x="241" y="1156"/>
                  <a:pt x="184" y="1391"/>
                  <a:pt x="252" y="1239"/>
                </a:cubicBezTo>
                <a:cubicBezTo>
                  <a:pt x="267" y="1204"/>
                  <a:pt x="288" y="1131"/>
                  <a:pt x="288" y="1131"/>
                </a:cubicBezTo>
                <a:cubicBezTo>
                  <a:pt x="282" y="981"/>
                  <a:pt x="284" y="830"/>
                  <a:pt x="270" y="681"/>
                </a:cubicBezTo>
                <a:cubicBezTo>
                  <a:pt x="263" y="609"/>
                  <a:pt x="213" y="505"/>
                  <a:pt x="198" y="429"/>
                </a:cubicBezTo>
                <a:cubicBezTo>
                  <a:pt x="205" y="338"/>
                  <a:pt x="187" y="170"/>
                  <a:pt x="270" y="87"/>
                </a:cubicBezTo>
                <a:cubicBezTo>
                  <a:pt x="357" y="0"/>
                  <a:pt x="301" y="97"/>
                  <a:pt x="342" y="15"/>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20843" name="Freeform 11"/>
          <p:cNvSpPr>
            <a:spLocks/>
          </p:cNvSpPr>
          <p:nvPr/>
        </p:nvSpPr>
        <p:spPr bwMode="auto">
          <a:xfrm>
            <a:off x="5165725" y="801688"/>
            <a:ext cx="1085850" cy="2857500"/>
          </a:xfrm>
          <a:custGeom>
            <a:avLst/>
            <a:gdLst/>
            <a:ahLst/>
            <a:cxnLst>
              <a:cxn ang="0">
                <a:pos x="0" y="828"/>
              </a:cxn>
              <a:cxn ang="0">
                <a:pos x="54" y="810"/>
              </a:cxn>
              <a:cxn ang="0">
                <a:pos x="90" y="756"/>
              </a:cxn>
              <a:cxn ang="0">
                <a:pos x="198" y="666"/>
              </a:cxn>
              <a:cxn ang="0">
                <a:pos x="180" y="1278"/>
              </a:cxn>
              <a:cxn ang="0">
                <a:pos x="108" y="1494"/>
              </a:cxn>
              <a:cxn ang="0">
                <a:pos x="90" y="1548"/>
              </a:cxn>
              <a:cxn ang="0">
                <a:pos x="72" y="1602"/>
              </a:cxn>
              <a:cxn ang="0">
                <a:pos x="162" y="1800"/>
              </a:cxn>
              <a:cxn ang="0">
                <a:pos x="324" y="1746"/>
              </a:cxn>
              <a:cxn ang="0">
                <a:pos x="486" y="1638"/>
              </a:cxn>
              <a:cxn ang="0">
                <a:pos x="540" y="1530"/>
              </a:cxn>
              <a:cxn ang="0">
                <a:pos x="576" y="1368"/>
              </a:cxn>
              <a:cxn ang="0">
                <a:pos x="684" y="810"/>
              </a:cxn>
              <a:cxn ang="0">
                <a:pos x="666" y="396"/>
              </a:cxn>
              <a:cxn ang="0">
                <a:pos x="630" y="0"/>
              </a:cxn>
            </a:cxnLst>
            <a:rect l="0" t="0" r="r" b="b"/>
            <a:pathLst>
              <a:path w="684" h="1800">
                <a:moveTo>
                  <a:pt x="0" y="828"/>
                </a:moveTo>
                <a:cubicBezTo>
                  <a:pt x="18" y="822"/>
                  <a:pt x="39" y="822"/>
                  <a:pt x="54" y="810"/>
                </a:cubicBezTo>
                <a:cubicBezTo>
                  <a:pt x="71" y="796"/>
                  <a:pt x="76" y="773"/>
                  <a:pt x="90" y="756"/>
                </a:cubicBezTo>
                <a:cubicBezTo>
                  <a:pt x="133" y="704"/>
                  <a:pt x="145" y="701"/>
                  <a:pt x="198" y="666"/>
                </a:cubicBezTo>
                <a:cubicBezTo>
                  <a:pt x="263" y="861"/>
                  <a:pt x="239" y="1082"/>
                  <a:pt x="180" y="1278"/>
                </a:cubicBezTo>
                <a:cubicBezTo>
                  <a:pt x="158" y="1350"/>
                  <a:pt x="132" y="1422"/>
                  <a:pt x="108" y="1494"/>
                </a:cubicBezTo>
                <a:cubicBezTo>
                  <a:pt x="102" y="1512"/>
                  <a:pt x="96" y="1530"/>
                  <a:pt x="90" y="1548"/>
                </a:cubicBezTo>
                <a:cubicBezTo>
                  <a:pt x="84" y="1566"/>
                  <a:pt x="72" y="1602"/>
                  <a:pt x="72" y="1602"/>
                </a:cubicBezTo>
                <a:cubicBezTo>
                  <a:pt x="90" y="1712"/>
                  <a:pt x="73" y="1741"/>
                  <a:pt x="162" y="1800"/>
                </a:cubicBezTo>
                <a:cubicBezTo>
                  <a:pt x="257" y="1781"/>
                  <a:pt x="244" y="1792"/>
                  <a:pt x="324" y="1746"/>
                </a:cubicBezTo>
                <a:cubicBezTo>
                  <a:pt x="387" y="1710"/>
                  <a:pt x="417" y="1661"/>
                  <a:pt x="486" y="1638"/>
                </a:cubicBezTo>
                <a:cubicBezTo>
                  <a:pt x="562" y="1410"/>
                  <a:pt x="435" y="1774"/>
                  <a:pt x="540" y="1530"/>
                </a:cubicBezTo>
                <a:cubicBezTo>
                  <a:pt x="550" y="1506"/>
                  <a:pt x="572" y="1386"/>
                  <a:pt x="576" y="1368"/>
                </a:cubicBezTo>
                <a:cubicBezTo>
                  <a:pt x="618" y="1181"/>
                  <a:pt x="663" y="1000"/>
                  <a:pt x="684" y="810"/>
                </a:cubicBezTo>
                <a:cubicBezTo>
                  <a:pt x="678" y="672"/>
                  <a:pt x="676" y="534"/>
                  <a:pt x="666" y="396"/>
                </a:cubicBezTo>
                <a:cubicBezTo>
                  <a:pt x="657" y="264"/>
                  <a:pt x="630" y="134"/>
                  <a:pt x="630" y="0"/>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80232" name="Text Box 12"/>
          <p:cNvSpPr txBox="1">
            <a:spLocks noChangeArrowheads="1"/>
          </p:cNvSpPr>
          <p:nvPr/>
        </p:nvSpPr>
        <p:spPr bwMode="auto">
          <a:xfrm>
            <a:off x="2867025" y="1976438"/>
            <a:ext cx="3048000" cy="107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sz="3200" b="1">
                <a:solidFill>
                  <a:srgbClr val="3333CC"/>
                </a:solidFill>
                <a:latin typeface="Arial" charset="0"/>
                <a:cs typeface="Arial" charset="0"/>
              </a:rPr>
              <a:t>Kadesh- barnea</a:t>
            </a:r>
          </a:p>
        </p:txBody>
      </p:sp>
      <p:sp>
        <p:nvSpPr>
          <p:cNvPr id="180233" name="Text Box 13"/>
          <p:cNvSpPr txBox="1">
            <a:spLocks noChangeArrowheads="1"/>
          </p:cNvSpPr>
          <p:nvPr/>
        </p:nvSpPr>
        <p:spPr bwMode="auto">
          <a:xfrm>
            <a:off x="5316538" y="1897063"/>
            <a:ext cx="30480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sz="3200" b="1">
                <a:solidFill>
                  <a:srgbClr val="3333CC"/>
                </a:solidFill>
                <a:latin typeface="Arial" charset="0"/>
                <a:cs typeface="Arial" charset="0"/>
              </a:rPr>
              <a:t>Mt. Hor</a:t>
            </a:r>
          </a:p>
        </p:txBody>
      </p:sp>
      <p:sp>
        <p:nvSpPr>
          <p:cNvPr id="114698" name="Rectangle 14"/>
          <p:cNvSpPr>
            <a:spLocks noGrp="1" noChangeArrowheads="1"/>
          </p:cNvSpPr>
          <p:nvPr>
            <p:ph type="title" idx="4294967295"/>
          </p:nvPr>
        </p:nvSpPr>
        <p:spPr>
          <a:xfrm>
            <a:off x="0" y="0"/>
            <a:ext cx="5364163" cy="1628775"/>
          </a:xfrm>
        </p:spPr>
        <p:txBody>
          <a:bodyPr/>
          <a:lstStyle/>
          <a:p>
            <a:pPr algn="l" eaLnBrk="1" hangingPunct="1">
              <a:defRPr/>
            </a:pPr>
            <a:r>
              <a:rPr lang="en-US" sz="4800" b="1" dirty="0">
                <a:effectLst>
                  <a:glow rad="101600">
                    <a:schemeClr val="tx1">
                      <a:alpha val="97000"/>
                    </a:schemeClr>
                  </a:glow>
                </a:effectLst>
                <a:latin typeface="Arial" charset="0"/>
              </a:rPr>
              <a:t>Geographical End of Numbers</a:t>
            </a:r>
          </a:p>
        </p:txBody>
      </p:sp>
      <p:sp>
        <p:nvSpPr>
          <p:cNvPr id="13" name="Oval 6"/>
          <p:cNvSpPr>
            <a:spLocks noChangeArrowheads="1"/>
          </p:cNvSpPr>
          <p:nvPr/>
        </p:nvSpPr>
        <p:spPr bwMode="auto">
          <a:xfrm>
            <a:off x="6227763" y="549275"/>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80236" name="Text Box 13"/>
          <p:cNvSpPr txBox="1">
            <a:spLocks noChangeArrowheads="1"/>
          </p:cNvSpPr>
          <p:nvPr/>
        </p:nvSpPr>
        <p:spPr bwMode="auto">
          <a:xfrm>
            <a:off x="5292725" y="0"/>
            <a:ext cx="16557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en-US" sz="3200" b="1">
                <a:solidFill>
                  <a:srgbClr val="3333CC"/>
                </a:solidFill>
                <a:latin typeface="Arial" charset="0"/>
                <a:cs typeface="Arial" charset="0"/>
              </a:rPr>
              <a:t>Moab</a:t>
            </a:r>
          </a:p>
        </p:txBody>
      </p:sp>
    </p:spTree>
    <p:extLst>
      <p:ext uri="{BB962C8B-B14F-4D97-AF65-F5344CB8AC3E}">
        <p14:creationId xmlns:p14="http://schemas.microsoft.com/office/powerpoint/2010/main" val="251630334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120842"/>
                                        </p:tgtEl>
                                        <p:attrNameLst>
                                          <p:attrName>style.visibility</p:attrName>
                                        </p:attrNameLst>
                                      </p:cBhvr>
                                      <p:to>
                                        <p:strVal val="visible"/>
                                      </p:to>
                                    </p:set>
                                    <p:animEffect transition="in" filter="wipe(down)">
                                      <p:cBhvr>
                                        <p:cTn id="7" dur="1600"/>
                                        <p:tgtEl>
                                          <p:spTgt spid="120842"/>
                                        </p:tgtEl>
                                      </p:cBhvr>
                                    </p:animEffect>
                                  </p:childTnLst>
                                </p:cTn>
                              </p:par>
                            </p:childTnLst>
                          </p:cTn>
                        </p:par>
                        <p:par>
                          <p:cTn id="8" fill="hold" nodeType="afterGroup">
                            <p:stCondLst>
                              <p:cond delay="1600"/>
                            </p:stCondLst>
                            <p:childTnLst>
                              <p:par>
                                <p:cTn id="9" presetID="22" presetClass="entr" presetSubtype="8" fill="hold" nodeType="afterEffect">
                                  <p:stCondLst>
                                    <p:cond delay="0"/>
                                  </p:stCondLst>
                                  <p:childTnLst>
                                    <p:set>
                                      <p:cBhvr>
                                        <p:cTn id="10" dur="1" fill="hold">
                                          <p:stCondLst>
                                            <p:cond delay="0"/>
                                          </p:stCondLst>
                                        </p:cTn>
                                        <p:tgtEl>
                                          <p:spTgt spid="120843"/>
                                        </p:tgtEl>
                                        <p:attrNameLst>
                                          <p:attrName>style.visibility</p:attrName>
                                        </p:attrNameLst>
                                      </p:cBhvr>
                                      <p:to>
                                        <p:strVal val="visible"/>
                                      </p:to>
                                    </p:set>
                                    <p:animEffect transition="in" filter="wipe(left)">
                                      <p:cBhvr>
                                        <p:cTn id="11" dur="1500"/>
                                        <p:tgtEl>
                                          <p:spTgt spid="120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838" y="80508"/>
            <a:ext cx="9144000" cy="2459343"/>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God will continue leading you when you are obedient.</a:t>
            </a:r>
          </a:p>
        </p:txBody>
      </p:sp>
      <p:pic>
        <p:nvPicPr>
          <p:cNvPr id="2" name="Picture 1"/>
          <p:cNvPicPr>
            <a:picLocks noChangeAspect="1"/>
          </p:cNvPicPr>
          <p:nvPr/>
        </p:nvPicPr>
        <p:blipFill>
          <a:blip r:embed="rId3"/>
          <a:stretch>
            <a:fillRect/>
          </a:stretch>
        </p:blipFill>
        <p:spPr>
          <a:xfrm>
            <a:off x="647700" y="2527300"/>
            <a:ext cx="7848600" cy="4330700"/>
          </a:xfrm>
          <a:prstGeom prst="rect">
            <a:avLst/>
          </a:prstGeom>
        </p:spPr>
      </p:pic>
    </p:spTree>
    <p:extLst>
      <p:ext uri="{BB962C8B-B14F-4D97-AF65-F5344CB8AC3E}">
        <p14:creationId xmlns:p14="http://schemas.microsoft.com/office/powerpoint/2010/main" val="2870080512"/>
      </p:ext>
    </p:extLst>
  </p:cSld>
  <p:clrMapOvr>
    <a:masterClrMapping/>
  </p:clrMapOvr>
  <p:transition spd="med">
    <p:randomBar dir="vert"/>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idx="4294967295"/>
          </p:nvPr>
        </p:nvSpPr>
        <p:spPr>
          <a:xfrm>
            <a:off x="1" y="-30475"/>
            <a:ext cx="9144000" cy="1689960"/>
          </a:xfrm>
        </p:spPr>
        <p:txBody>
          <a:bodyPr anchor="t"/>
          <a:lstStyle/>
          <a:p>
            <a:r>
              <a:rPr lang="en-US" b="1" dirty="0">
                <a:effectLst>
                  <a:glow rad="228600">
                    <a:schemeClr val="tx1"/>
                  </a:glow>
                </a:effectLst>
              </a:rPr>
              <a:t>Do you really doubt that God will forget to reward you?</a:t>
            </a:r>
          </a:p>
        </p:txBody>
      </p:sp>
    </p:spTree>
    <p:extLst>
      <p:ext uri="{BB962C8B-B14F-4D97-AF65-F5344CB8AC3E}">
        <p14:creationId xmlns:p14="http://schemas.microsoft.com/office/powerpoint/2010/main" val="1660842462"/>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892470"/>
          </a:xfrm>
          <a:solidFill>
            <a:srgbClr val="660066"/>
          </a:solidFill>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Crowns in the NT</a:t>
            </a:r>
          </a:p>
        </p:txBody>
      </p:sp>
      <p:pic>
        <p:nvPicPr>
          <p:cNvPr id="2" name="Picture 1"/>
          <p:cNvPicPr>
            <a:picLocks noChangeAspect="1"/>
          </p:cNvPicPr>
          <p:nvPr/>
        </p:nvPicPr>
        <p:blipFill>
          <a:blip r:embed="rId4"/>
          <a:stretch>
            <a:fillRect/>
          </a:stretch>
        </p:blipFill>
        <p:spPr>
          <a:xfrm>
            <a:off x="2051240" y="1315821"/>
            <a:ext cx="5080000" cy="5080000"/>
          </a:xfrm>
          <a:prstGeom prst="rect">
            <a:avLst/>
          </a:prstGeom>
        </p:spPr>
      </p:pic>
      <p:sp>
        <p:nvSpPr>
          <p:cNvPr id="4" name="Rectangle 2"/>
          <p:cNvSpPr txBox="1">
            <a:spLocks noChangeArrowheads="1"/>
          </p:cNvSpPr>
          <p:nvPr/>
        </p:nvSpPr>
        <p:spPr bwMode="auto">
          <a:xfrm>
            <a:off x="1" y="837256"/>
            <a:ext cx="3037261" cy="107681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000000"/>
                </a:solidFill>
                <a:effectLst>
                  <a:glow rad="127000">
                    <a:srgbClr val="FFFFFF"/>
                  </a:glow>
                </a:effectLst>
                <a:latin typeface="Arial" charset="0"/>
                <a:ea typeface="ＭＳ Ｐゴシック" charset="0"/>
                <a:cs typeface="ＭＳ Ｐゴシック" charset="0"/>
              </a:rPr>
              <a:t>Incorruptible</a:t>
            </a:r>
          </a:p>
          <a:p>
            <a:pPr>
              <a:defRPr/>
            </a:pPr>
            <a:r>
              <a:rPr lang="en-US" sz="3200" b="1" dirty="0">
                <a:solidFill>
                  <a:srgbClr val="000000"/>
                </a:solidFill>
                <a:effectLst>
                  <a:glow rad="127000">
                    <a:srgbClr val="FFFFFF"/>
                  </a:glow>
                </a:effectLst>
                <a:latin typeface="Arial" charset="0"/>
                <a:ea typeface="ＭＳ Ｐゴシック" charset="0"/>
                <a:cs typeface="ＭＳ Ｐゴシック" charset="0"/>
              </a:rPr>
              <a:t>1 Cor. 9:25</a:t>
            </a:r>
          </a:p>
        </p:txBody>
      </p:sp>
      <p:sp>
        <p:nvSpPr>
          <p:cNvPr id="5" name="Rectangle 2"/>
          <p:cNvSpPr txBox="1">
            <a:spLocks noChangeArrowheads="1"/>
          </p:cNvSpPr>
          <p:nvPr/>
        </p:nvSpPr>
        <p:spPr bwMode="auto">
          <a:xfrm>
            <a:off x="6106739" y="2489704"/>
            <a:ext cx="3037261" cy="107681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000000"/>
                </a:solidFill>
                <a:effectLst>
                  <a:glow rad="127000">
                    <a:srgbClr val="FFFFFF"/>
                  </a:glow>
                </a:effectLst>
                <a:latin typeface="Arial" charset="0"/>
                <a:ea typeface="ＭＳ Ｐゴシック" charset="0"/>
                <a:cs typeface="ＭＳ Ｐゴシック" charset="0"/>
              </a:rPr>
              <a:t>Hope</a:t>
            </a:r>
          </a:p>
          <a:p>
            <a:pPr>
              <a:defRPr/>
            </a:pPr>
            <a:r>
              <a:rPr lang="en-US" sz="3200" b="1" dirty="0">
                <a:solidFill>
                  <a:srgbClr val="000000"/>
                </a:solidFill>
                <a:effectLst>
                  <a:glow rad="127000">
                    <a:srgbClr val="FFFFFF"/>
                  </a:glow>
                </a:effectLst>
                <a:latin typeface="Arial" charset="0"/>
                <a:ea typeface="ＭＳ Ｐゴシック" charset="0"/>
                <a:cs typeface="ＭＳ Ｐゴシック" charset="0"/>
              </a:rPr>
              <a:t>1 Thess. 2:19</a:t>
            </a:r>
          </a:p>
        </p:txBody>
      </p:sp>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96016" y="4194053"/>
            <a:ext cx="5098064" cy="2254409"/>
          </a:xfrm>
          <a:prstGeom prst="rect">
            <a:avLst/>
          </a:prstGeom>
        </p:spPr>
      </p:pic>
      <p:sp>
        <p:nvSpPr>
          <p:cNvPr id="6" name="Rectangle 2"/>
          <p:cNvSpPr txBox="1">
            <a:spLocks noChangeArrowheads="1"/>
          </p:cNvSpPr>
          <p:nvPr/>
        </p:nvSpPr>
        <p:spPr bwMode="auto">
          <a:xfrm>
            <a:off x="0" y="4978284"/>
            <a:ext cx="2448217" cy="15737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000000"/>
                </a:solidFill>
                <a:effectLst>
                  <a:glow rad="127000">
                    <a:srgbClr val="FFFFFF"/>
                  </a:glow>
                </a:effectLst>
                <a:latin typeface="Arial" charset="0"/>
                <a:ea typeface="ＭＳ Ｐゴシック" charset="0"/>
                <a:cs typeface="ＭＳ Ｐゴシック" charset="0"/>
              </a:rPr>
              <a:t>Life</a:t>
            </a:r>
          </a:p>
          <a:p>
            <a:pPr>
              <a:defRPr/>
            </a:pPr>
            <a:r>
              <a:rPr lang="en-US" sz="3200" b="1" dirty="0">
                <a:solidFill>
                  <a:srgbClr val="000000"/>
                </a:solidFill>
                <a:effectLst>
                  <a:glow rad="127000">
                    <a:srgbClr val="FFFFFF"/>
                  </a:glow>
                </a:effectLst>
                <a:latin typeface="Arial" charset="0"/>
                <a:ea typeface="ＭＳ Ｐゴシック" charset="0"/>
                <a:cs typeface="ＭＳ Ｐゴシック" charset="0"/>
              </a:rPr>
              <a:t>Jas 1:12; </a:t>
            </a:r>
            <a:br>
              <a:rPr lang="en-US" sz="3200" b="1" dirty="0">
                <a:solidFill>
                  <a:srgbClr val="000000"/>
                </a:solidFill>
                <a:effectLst>
                  <a:glow rad="127000">
                    <a:srgbClr val="FFFFFF"/>
                  </a:glow>
                </a:effectLst>
                <a:latin typeface="Arial" charset="0"/>
                <a:ea typeface="ＭＳ Ｐゴシック" charset="0"/>
                <a:cs typeface="ＭＳ Ｐゴシック" charset="0"/>
              </a:rPr>
            </a:br>
            <a:r>
              <a:rPr lang="en-US" sz="3200" b="1" dirty="0">
                <a:solidFill>
                  <a:srgbClr val="000000"/>
                </a:solidFill>
                <a:effectLst>
                  <a:glow rad="127000">
                    <a:srgbClr val="FFFFFF"/>
                  </a:glow>
                </a:effectLst>
                <a:latin typeface="Arial" charset="0"/>
                <a:ea typeface="ＭＳ Ｐゴシック" charset="0"/>
                <a:cs typeface="ＭＳ Ｐゴシック" charset="0"/>
              </a:rPr>
              <a:t>Rev 2:10</a:t>
            </a:r>
          </a:p>
        </p:txBody>
      </p:sp>
      <p:sp>
        <p:nvSpPr>
          <p:cNvPr id="8" name="Rectangle 2"/>
          <p:cNvSpPr txBox="1">
            <a:spLocks noChangeArrowheads="1"/>
          </p:cNvSpPr>
          <p:nvPr/>
        </p:nvSpPr>
        <p:spPr bwMode="auto">
          <a:xfrm>
            <a:off x="6969728" y="5015092"/>
            <a:ext cx="2015536" cy="1076817"/>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000000"/>
                </a:solidFill>
                <a:effectLst>
                  <a:glow rad="127000">
                    <a:srgbClr val="FFFFFF"/>
                  </a:glow>
                </a:effectLst>
                <a:latin typeface="Arial" charset="0"/>
                <a:ea typeface="ＭＳ Ｐゴシック" charset="0"/>
                <a:cs typeface="ＭＳ Ｐゴシック" charset="0"/>
              </a:rPr>
              <a:t>Glory</a:t>
            </a:r>
          </a:p>
          <a:p>
            <a:pPr>
              <a:defRPr/>
            </a:pPr>
            <a:r>
              <a:rPr lang="en-US" sz="3200" b="1" dirty="0">
                <a:solidFill>
                  <a:srgbClr val="000000"/>
                </a:solidFill>
                <a:effectLst>
                  <a:glow rad="127000">
                    <a:srgbClr val="FFFFFF"/>
                  </a:glow>
                </a:effectLst>
                <a:latin typeface="Arial" charset="0"/>
                <a:ea typeface="ＭＳ Ｐゴシック" charset="0"/>
                <a:cs typeface="ＭＳ Ｐゴシック" charset="0"/>
              </a:rPr>
              <a:t>1 Pet. 5:4</a:t>
            </a:r>
          </a:p>
        </p:txBody>
      </p:sp>
      <p:sp>
        <p:nvSpPr>
          <p:cNvPr id="7" name="Rectangle 2"/>
          <p:cNvSpPr txBox="1">
            <a:spLocks noChangeArrowheads="1"/>
          </p:cNvSpPr>
          <p:nvPr/>
        </p:nvSpPr>
        <p:spPr bwMode="auto">
          <a:xfrm>
            <a:off x="0" y="3303468"/>
            <a:ext cx="3552675" cy="107681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000000"/>
                </a:solidFill>
                <a:effectLst>
                  <a:glow rad="127000">
                    <a:srgbClr val="FFFFFF"/>
                  </a:glow>
                </a:effectLst>
                <a:latin typeface="Arial" charset="0"/>
                <a:ea typeface="ＭＳ Ｐゴシック" charset="0"/>
                <a:cs typeface="ＭＳ Ｐゴシック" charset="0"/>
              </a:rPr>
              <a:t>Righteousness</a:t>
            </a:r>
          </a:p>
          <a:p>
            <a:pPr>
              <a:defRPr/>
            </a:pPr>
            <a:r>
              <a:rPr lang="en-US" sz="3200" b="1" dirty="0">
                <a:solidFill>
                  <a:srgbClr val="000000"/>
                </a:solidFill>
                <a:effectLst>
                  <a:glow rad="127000">
                    <a:srgbClr val="FFFFFF"/>
                  </a:glow>
                </a:effectLst>
                <a:latin typeface="Arial" charset="0"/>
                <a:ea typeface="ＭＳ Ｐゴシック" charset="0"/>
                <a:cs typeface="ＭＳ Ｐゴシック" charset="0"/>
              </a:rPr>
              <a:t>2 Tim. 4:8</a:t>
            </a:r>
          </a:p>
        </p:txBody>
      </p:sp>
    </p:spTree>
    <p:extLst>
      <p:ext uri="{BB962C8B-B14F-4D97-AF65-F5344CB8AC3E}">
        <p14:creationId xmlns:p14="http://schemas.microsoft.com/office/powerpoint/2010/main" val="17362343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animBg="1"/>
      <p:bldP spid="7" grpId="0"/>
    </p:bld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4258" name="Pictur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135188"/>
            <a:ext cx="5943600" cy="410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1730" name="Rectangle 2"/>
          <p:cNvSpPr>
            <a:spLocks noGrp="1" noChangeArrowheads="1"/>
          </p:cNvSpPr>
          <p:nvPr>
            <p:ph type="title"/>
          </p:nvPr>
        </p:nvSpPr>
        <p:spPr>
          <a:xfrm>
            <a:off x="0" y="228600"/>
            <a:ext cx="9144000" cy="1328192"/>
          </a:xfrm>
        </p:spPr>
        <p:txBody>
          <a:bodyPr rtlCol="0">
            <a:normAutofit fontScale="90000"/>
          </a:bodyPr>
          <a:lstStyle/>
          <a:p>
            <a:pPr eaLnBrk="1" fontAlgn="auto" hangingPunct="1">
              <a:spcAft>
                <a:spcPts val="0"/>
              </a:spcAft>
              <a:defRPr/>
            </a:pPr>
            <a:r>
              <a:rPr lang="en-US" b="1" dirty="0">
                <a:effectLst>
                  <a:glow rad="165100">
                    <a:schemeClr val="tx1"/>
                  </a:glow>
                </a:effectLst>
              </a:rPr>
              <a:t>Christ promises rewards for perseverance (Rev. 3:11b). </a:t>
            </a:r>
          </a:p>
        </p:txBody>
      </p:sp>
      <p:sp>
        <p:nvSpPr>
          <p:cNvPr id="5" name="Rectangle 2"/>
          <p:cNvSpPr txBox="1">
            <a:spLocks noChangeArrowheads="1"/>
          </p:cNvSpPr>
          <p:nvPr/>
        </p:nvSpPr>
        <p:spPr bwMode="auto">
          <a:xfrm>
            <a:off x="4746888" y="1955109"/>
            <a:ext cx="3929568" cy="469629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ru-RU"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I am coming soon. Hold on to what you have, so that no one will take away your crown</a:t>
            </a:r>
            <a:r>
              <a:rPr lang="ru-RU"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 (NLT).</a:t>
            </a:r>
          </a:p>
        </p:txBody>
      </p:sp>
    </p:spTree>
    <p:extLst>
      <p:ext uri="{BB962C8B-B14F-4D97-AF65-F5344CB8AC3E}">
        <p14:creationId xmlns:p14="http://schemas.microsoft.com/office/powerpoint/2010/main" val="3559240122"/>
      </p:ext>
    </p:extLst>
  </p:cSld>
  <p:clrMapOvr>
    <a:overrideClrMapping bg1="lt1" tx1="dk1" bg2="lt2" tx2="dk2" accent1="accent1" accent2="accent2" accent3="accent3" accent4="accent4" accent5="accent5" accent6="accent6" hlink="hlink" folHlink="folHlink"/>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7800" y="165100"/>
            <a:ext cx="8775700" cy="6515100"/>
          </a:xfrm>
          <a:prstGeom prst="rect">
            <a:avLst/>
          </a:prstGeom>
        </p:spPr>
      </p:pic>
      <p:sp>
        <p:nvSpPr>
          <p:cNvPr id="900098" name="Rectangle 2"/>
          <p:cNvSpPr>
            <a:spLocks noGrp="1" noChangeArrowheads="1"/>
          </p:cNvSpPr>
          <p:nvPr>
            <p:ph type="ctrTitle"/>
          </p:nvPr>
        </p:nvSpPr>
        <p:spPr>
          <a:xfrm>
            <a:off x="0" y="-18552"/>
            <a:ext cx="9144000" cy="2033256"/>
          </a:xfrm>
          <a:solidFill>
            <a:srgbClr val="000514"/>
          </a:solidFill>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does God </a:t>
            </a:r>
            <a:r>
              <a:rPr lang="en-US" sz="5400" b="1" dirty="0">
                <a:solidFill>
                  <a:srgbClr val="FFFF00"/>
                </a:solidFill>
                <a:effectLst>
                  <a:glow rad="127000">
                    <a:schemeClr val="tx1"/>
                  </a:glow>
                </a:effectLst>
                <a:latin typeface="Arial" charset="0"/>
                <a:ea typeface="ＭＳ Ｐゴシック" charset="0"/>
                <a:cs typeface="ＭＳ Ｐゴシック" charset="0"/>
              </a:rPr>
              <a:t>prepare</a:t>
            </a:r>
            <a:r>
              <a:rPr lang="en-US" sz="5400" b="1" dirty="0">
                <a:effectLst>
                  <a:glow rad="127000">
                    <a:schemeClr val="tx1"/>
                  </a:glow>
                </a:effectLst>
                <a:latin typeface="Arial" charset="0"/>
                <a:ea typeface="ＭＳ Ｐゴシック" charset="0"/>
                <a:cs typeface="ＭＳ Ｐゴシック" charset="0"/>
              </a:rPr>
              <a:t> us to serve him?</a:t>
            </a:r>
          </a:p>
        </p:txBody>
      </p:sp>
      <p:sp>
        <p:nvSpPr>
          <p:cNvPr id="4" name="Rectangle 2"/>
          <p:cNvSpPr txBox="1">
            <a:spLocks noChangeArrowheads="1"/>
          </p:cNvSpPr>
          <p:nvPr/>
        </p:nvSpPr>
        <p:spPr bwMode="auto">
          <a:xfrm>
            <a:off x="3030562" y="2557512"/>
            <a:ext cx="4819250" cy="138195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 ways</a:t>
            </a:r>
          </a:p>
        </p:txBody>
      </p:sp>
      <p:sp>
        <p:nvSpPr>
          <p:cNvPr id="5" name="Rectangle 2">
            <a:extLst>
              <a:ext uri="{FF2B5EF4-FFF2-40B4-BE49-F238E27FC236}">
                <a16:creationId xmlns:a16="http://schemas.microsoft.com/office/drawing/2014/main" id="{70C52E84-1A85-5F45-BC41-BB1869CAA33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01600">
                    <a:srgbClr val="000000">
                      <a:alpha val="99000"/>
                    </a:srgbClr>
                  </a:glow>
                </a:effectLst>
                <a:uLnTx/>
                <a:uFillTx/>
                <a:latin typeface="Arial"/>
                <a:ea typeface="ＭＳ Ｐゴシック" pitchFamily="-108" charset="-128"/>
                <a:cs typeface="Arial"/>
              </a:rPr>
              <a:t>Numbers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27899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408355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kern="0" dirty="0">
                <a:solidFill>
                  <a:srgbClr val="FFFFFF"/>
                </a:solidFill>
                <a:effectLst>
                  <a:glow rad="127000">
                    <a:srgbClr val="000000"/>
                  </a:glow>
                </a:effectLst>
                <a:latin typeface="Arial" charset="0"/>
                <a:ea typeface="ＭＳ Ｐゴシック" charset="0"/>
                <a:cs typeface="ＭＳ Ｐゴシック" charset="0"/>
              </a:rPr>
              <a:t>God</a:t>
            </a:r>
            <a:r>
              <a:rPr lang="uk-UA" sz="3200" b="1" kern="0" dirty="0">
                <a:solidFill>
                  <a:srgbClr val="FFFFFF"/>
                </a:solidFill>
                <a:effectLst>
                  <a:glow rad="127000">
                    <a:srgbClr val="000000"/>
                  </a:glow>
                </a:effectLst>
                <a:latin typeface="Arial" charset="0"/>
                <a:ea typeface="ＭＳ Ｐゴシック" charset="0"/>
                <a:cs typeface="ＭＳ Ｐゴシック" charset="0"/>
              </a:rPr>
              <a:t>'</a:t>
            </a:r>
            <a:r>
              <a:rPr lang="en-US" sz="3200" b="1" kern="0" dirty="0">
                <a:solidFill>
                  <a:srgbClr val="FFFFFF"/>
                </a:solidFill>
                <a:effectLst>
                  <a:glow rad="127000">
                    <a:srgbClr val="000000"/>
                  </a:glow>
                </a:effectLst>
                <a:latin typeface="Arial" charset="0"/>
                <a:ea typeface="ＭＳ Ｐゴシック" charset="0"/>
                <a:cs typeface="ＭＳ Ｐゴシック" charset="0"/>
              </a:rPr>
              <a:t>s faithful </a:t>
            </a:r>
            <a:r>
              <a:rPr lang="en-US" sz="3200" b="1" kern="0" dirty="0">
                <a:solidFill>
                  <a:srgbClr val="FFFF00"/>
                </a:solidFill>
                <a:effectLst>
                  <a:glow rad="127000">
                    <a:srgbClr val="000000"/>
                  </a:glow>
                </a:effectLst>
                <a:latin typeface="Arial" charset="0"/>
                <a:ea typeface="ＭＳ Ｐゴシック" charset="0"/>
                <a:cs typeface="ＭＳ Ｐゴシック" charset="0"/>
              </a:rPr>
              <a:t>preparation</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br>
              <a:rPr lang="en-US" sz="3200" b="1" kern="0" dirty="0">
                <a:solidFill>
                  <a:srgbClr val="FFFFFF"/>
                </a:solidFill>
                <a:effectLst>
                  <a:glow rad="127000">
                    <a:srgbClr val="000000"/>
                  </a:glow>
                </a:effectLst>
                <a:latin typeface="Arial" charset="0"/>
                <a:ea typeface="ＭＳ Ｐゴシック" charset="0"/>
                <a:cs typeface="ＭＳ Ｐゴシック" charset="0"/>
              </a:rPr>
            </a:br>
            <a:r>
              <a:rPr lang="en-US" sz="3200" b="1" kern="0" dirty="0">
                <a:solidFill>
                  <a:srgbClr val="FFFFFF"/>
                </a:solidFill>
                <a:effectLst>
                  <a:glow rad="127000">
                    <a:srgbClr val="000000"/>
                  </a:glow>
                </a:effectLst>
                <a:latin typeface="Arial" charset="0"/>
                <a:ea typeface="ＭＳ Ｐゴシック" charset="0"/>
                <a:cs typeface="ＭＳ Ｐゴシック" charset="0"/>
              </a:rPr>
              <a:t>of His people to enter Canaan </a:t>
            </a:r>
            <a:br>
              <a:rPr lang="en-US" sz="3200" b="1" kern="0" dirty="0">
                <a:solidFill>
                  <a:srgbClr val="FFFFFF"/>
                </a:solidFill>
                <a:effectLst>
                  <a:glow rad="127000">
                    <a:srgbClr val="000000"/>
                  </a:glow>
                </a:effectLst>
                <a:latin typeface="Arial" charset="0"/>
                <a:ea typeface="ＭＳ Ｐゴシック" charset="0"/>
                <a:cs typeface="ＭＳ Ｐゴシック" charset="0"/>
              </a:rPr>
            </a:br>
            <a:r>
              <a:rPr lang="en-US" sz="3200" b="1" kern="0" dirty="0">
                <a:solidFill>
                  <a:srgbClr val="FFFFFF"/>
                </a:solidFill>
                <a:effectLst>
                  <a:glow rad="127000">
                    <a:srgbClr val="000000"/>
                  </a:glow>
                </a:effectLst>
                <a:latin typeface="Arial" charset="0"/>
                <a:ea typeface="ＭＳ Ｐゴシック" charset="0"/>
                <a:cs typeface="ＭＳ Ｐゴシック" charset="0"/>
              </a:rPr>
              <a:t>contrasts with Israel</a:t>
            </a:r>
            <a:r>
              <a:rPr lang="uk-UA" sz="3200" b="1" kern="0" dirty="0">
                <a:solidFill>
                  <a:srgbClr val="FFFFFF"/>
                </a:solidFill>
                <a:effectLst>
                  <a:glow rad="127000">
                    <a:srgbClr val="000000"/>
                  </a:glow>
                </a:effectLst>
                <a:latin typeface="Arial" charset="0"/>
                <a:ea typeface="ＭＳ Ｐゴシック" charset="0"/>
                <a:cs typeface="ＭＳ Ｐゴシック" charset="0"/>
              </a:rPr>
              <a:t>'</a:t>
            </a:r>
            <a:r>
              <a:rPr lang="en-US" sz="3200" b="1" kern="0" dirty="0">
                <a:solidFill>
                  <a:srgbClr val="FFFFFF"/>
                </a:solidFill>
                <a:effectLst>
                  <a:glow rad="127000">
                    <a:srgbClr val="000000"/>
                  </a:glow>
                </a:effectLst>
                <a:latin typeface="Arial" charset="0"/>
                <a:ea typeface="ＭＳ Ｐゴシック" charset="0"/>
                <a:cs typeface="ＭＳ Ｐゴシック" charset="0"/>
              </a:rPr>
              <a:t>s unbelieving rebelliousness in the wilderness </a:t>
            </a:r>
            <a:br>
              <a:rPr lang="en-US" sz="3200" b="1" kern="0" dirty="0">
                <a:solidFill>
                  <a:srgbClr val="FFFFFF"/>
                </a:solidFill>
                <a:effectLst>
                  <a:glow rad="127000">
                    <a:srgbClr val="000000"/>
                  </a:glow>
                </a:effectLst>
                <a:latin typeface="Arial" charset="0"/>
                <a:ea typeface="ＭＳ Ｐゴシック" charset="0"/>
                <a:cs typeface="ＭＳ Ｐゴシック" charset="0"/>
              </a:rPr>
            </a:br>
            <a:r>
              <a:rPr lang="en-US" sz="3200" b="1" kern="0" dirty="0">
                <a:solidFill>
                  <a:srgbClr val="FFFFFF"/>
                </a:solidFill>
                <a:effectLst>
                  <a:glow rad="127000">
                    <a:srgbClr val="000000"/>
                  </a:glow>
                </a:effectLst>
                <a:latin typeface="Arial" charset="0"/>
                <a:ea typeface="ＭＳ Ｐゴシック" charset="0"/>
                <a:cs typeface="ＭＳ Ｐゴシック" charset="0"/>
              </a:rPr>
              <a:t>to teach the nation His unconditional commitment to fulfill His Abrahamic Covenant.</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a:cs typeface="Arial"/>
              </a:rPr>
              <a:t>Numbers </a:t>
            </a:r>
            <a:br>
              <a:rPr lang="en-US" sz="3600" b="1" dirty="0">
                <a:solidFill>
                  <a:srgbClr val="FFFFFF"/>
                </a:solidFill>
                <a:latin typeface="Arial"/>
                <a:cs typeface="Arial"/>
              </a:rPr>
            </a:b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altLang="zh-CN" b="1" kern="0" dirty="0" err="1">
                <a:solidFill>
                  <a:srgbClr val="000000"/>
                </a:solidFill>
                <a:cs typeface="MS PGothic" charset="0"/>
              </a:rPr>
              <a:t>135</a:t>
            </a:r>
            <a:endParaRPr lang="en-US" altLang="zh-CN" b="1" kern="0" dirty="0">
              <a:solidFill>
                <a:srgbClr val="000000"/>
              </a:solidFill>
              <a:cs typeface="MS PGothic" charset="0"/>
            </a:endParaRPr>
          </a:p>
          <a:p>
            <a:pPr algn="ctr" defTabSz="914400" eaLnBrk="1" fontAlgn="base" hangingPunct="1">
              <a:spcBef>
                <a:spcPct val="0"/>
              </a:spcBef>
              <a:spcAft>
                <a:spcPct val="0"/>
              </a:spcAft>
              <a:defRPr/>
            </a:pPr>
            <a:r>
              <a:rPr lang="en-US" altLang="zh-CN" b="1" kern="0" dirty="0">
                <a:solidFill>
                  <a:srgbClr val="000000"/>
                </a:solidFill>
                <a:cs typeface="MS PGothic" charset="0"/>
              </a:rPr>
              <a:t>41</a:t>
            </a:r>
          </a:p>
        </p:txBody>
      </p:sp>
    </p:spTree>
    <p:extLst>
      <p:ext uri="{BB962C8B-B14F-4D97-AF65-F5344CB8AC3E}">
        <p14:creationId xmlns:p14="http://schemas.microsoft.com/office/powerpoint/2010/main" val="1493976853"/>
      </p:ext>
    </p:extLst>
  </p:cSld>
  <p:clrMapOvr>
    <a:masterClrMapping/>
  </p:clrMapOvr>
  <p:transition spd="med">
    <p:fade/>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2147401"/>
            <a:ext cx="9144000" cy="2626560"/>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organizes, warns, and rewards us to be prepared for service </a:t>
            </a: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Numbers</a:t>
            </a:r>
          </a:p>
        </p:txBody>
      </p:sp>
    </p:spTree>
    <p:extLst>
      <p:ext uri="{BB962C8B-B14F-4D97-AF65-F5344CB8AC3E}">
        <p14:creationId xmlns:p14="http://schemas.microsoft.com/office/powerpoint/2010/main" val="244818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1"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a:t>
            </a:r>
            <a:r>
              <a:rPr lang="en-US" sz="4800" b="1" dirty="0">
                <a:solidFill>
                  <a:srgbClr val="FFFF00"/>
                </a:solidFill>
                <a:effectLst>
                  <a:glow rad="127000">
                    <a:schemeClr val="tx1"/>
                  </a:glow>
                </a:effectLst>
                <a:latin typeface="Arial" charset="0"/>
                <a:ea typeface="ＭＳ Ｐゴシック" charset="0"/>
                <a:cs typeface="ＭＳ Ｐゴシック" charset="0"/>
              </a:rPr>
              <a:t>organizes</a:t>
            </a:r>
            <a:r>
              <a:rPr lang="en-US" sz="4800" b="1" dirty="0">
                <a:effectLst>
                  <a:glow rad="127000">
                    <a:schemeClr val="tx1"/>
                  </a:glow>
                </a:effectLst>
                <a:latin typeface="Arial" charset="0"/>
                <a:ea typeface="ＭＳ Ｐゴシック" charset="0"/>
                <a:cs typeface="ＭＳ Ｐゴシック" charset="0"/>
              </a:rPr>
              <a:t> us to be holy.</a:t>
            </a:r>
          </a:p>
        </p:txBody>
      </p:sp>
      <p:pic>
        <p:nvPicPr>
          <p:cNvPr id="4" name="Picture 3"/>
          <p:cNvPicPr>
            <a:picLocks noChangeAspect="1"/>
          </p:cNvPicPr>
          <p:nvPr/>
        </p:nvPicPr>
        <p:blipFill>
          <a:blip r:embed="rId3"/>
          <a:stretch>
            <a:fillRect/>
          </a:stretch>
        </p:blipFill>
        <p:spPr>
          <a:xfrm>
            <a:off x="-1" y="1058716"/>
            <a:ext cx="9144001" cy="5137266"/>
          </a:xfrm>
          <a:prstGeom prst="rect">
            <a:avLst/>
          </a:prstGeom>
        </p:spPr>
      </p:pic>
      <p:sp>
        <p:nvSpPr>
          <p:cNvPr id="5" name="Text Box 4"/>
          <p:cNvSpPr txBox="1">
            <a:spLocks noChangeArrowheads="1"/>
          </p:cNvSpPr>
          <p:nvPr/>
        </p:nvSpPr>
        <p:spPr bwMode="auto">
          <a:xfrm>
            <a:off x="1517915" y="6195193"/>
            <a:ext cx="73914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Arial" pitchFamily="-111" charset="0"/>
                <a:cs typeface="Arial"/>
              </a:rPr>
              <a:t>Numbers 1:1–10:10</a:t>
            </a:r>
          </a:p>
        </p:txBody>
      </p:sp>
    </p:spTree>
    <p:extLst>
      <p:ext uri="{BB962C8B-B14F-4D97-AF65-F5344CB8AC3E}">
        <p14:creationId xmlns:p14="http://schemas.microsoft.com/office/powerpoint/2010/main" val="38547948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8542" y="28538"/>
            <a:ext cx="9288488" cy="6858000"/>
            <a:chOff x="-28542" y="28538"/>
            <a:chExt cx="9288488" cy="6858000"/>
          </a:xfrm>
        </p:grpSpPr>
        <p:pic>
          <p:nvPicPr>
            <p:cNvPr id="5" name="Picture 4"/>
            <p:cNvPicPr>
              <a:picLocks noChangeAspect="1"/>
            </p:cNvPicPr>
            <p:nvPr/>
          </p:nvPicPr>
          <p:blipFill>
            <a:blip r:embed="rId3"/>
            <a:stretch>
              <a:fillRect/>
            </a:stretch>
          </p:blipFill>
          <p:spPr>
            <a:xfrm>
              <a:off x="-28542" y="28538"/>
              <a:ext cx="9288488" cy="6858000"/>
            </a:xfrm>
            <a:prstGeom prst="rect">
              <a:avLst/>
            </a:prstGeom>
          </p:spPr>
        </p:pic>
        <p:sp>
          <p:nvSpPr>
            <p:cNvPr id="2" name="Diamond 1"/>
            <p:cNvSpPr/>
            <p:nvPr/>
          </p:nvSpPr>
          <p:spPr bwMode="auto">
            <a:xfrm>
              <a:off x="3965604" y="1503360"/>
              <a:ext cx="4077919" cy="4078080"/>
            </a:xfrm>
            <a:prstGeom prst="diamond">
              <a:avLst/>
            </a:prstGeom>
            <a:solidFill>
              <a:srgbClr val="FDC705"/>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49784"/>
            <a:ext cx="6134158" cy="192013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 </a:t>
            </a:r>
            <a:r>
              <a:rPr lang="en-US" sz="4800" b="1" dirty="0">
                <a:solidFill>
                  <a:srgbClr val="FFFF00"/>
                </a:solidFill>
                <a:effectLst>
                  <a:glow rad="127000">
                    <a:schemeClr val="tx1"/>
                  </a:glow>
                </a:effectLst>
                <a:latin typeface="Arial" charset="0"/>
                <a:ea typeface="ＭＳ Ｐゴシック" charset="0"/>
                <a:cs typeface="ＭＳ Ｐゴシック" charset="0"/>
              </a:rPr>
              <a:t>warns</a:t>
            </a:r>
            <a:r>
              <a:rPr lang="en-US" sz="4800" b="1" dirty="0">
                <a:effectLst>
                  <a:glow rad="127000">
                    <a:schemeClr val="tx1"/>
                  </a:glow>
                </a:effectLst>
                <a:latin typeface="Arial" charset="0"/>
                <a:ea typeface="ＭＳ Ｐゴシック" charset="0"/>
                <a:cs typeface="ＭＳ Ｐゴシック" charset="0"/>
              </a:rPr>
              <a:t> us of the cost of unbelief.</a:t>
            </a:r>
          </a:p>
        </p:txBody>
      </p:sp>
      <p:sp>
        <p:nvSpPr>
          <p:cNvPr id="7" name="Rectangle 2"/>
          <p:cNvSpPr txBox="1">
            <a:spLocks noChangeArrowheads="1"/>
          </p:cNvSpPr>
          <p:nvPr/>
        </p:nvSpPr>
        <p:spPr bwMode="auto">
          <a:xfrm>
            <a:off x="4138397" y="2148140"/>
            <a:ext cx="3905126" cy="26902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Plan </a:t>
            </a:r>
            <a:br>
              <a:rPr kumimoji="0" lang="en-US" sz="4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4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For Disaster</a:t>
            </a:r>
            <a:br>
              <a:rPr kumimoji="0" lang="en-US" sz="4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4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Now</a:t>
            </a:r>
          </a:p>
        </p:txBody>
      </p:sp>
      <p:sp>
        <p:nvSpPr>
          <p:cNvPr id="8" name="Text Box 4"/>
          <p:cNvSpPr txBox="1">
            <a:spLocks noChangeArrowheads="1"/>
          </p:cNvSpPr>
          <p:nvPr/>
        </p:nvSpPr>
        <p:spPr bwMode="auto">
          <a:xfrm>
            <a:off x="331317" y="6195193"/>
            <a:ext cx="8577998" cy="579437"/>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Arial" pitchFamily="-111" charset="0"/>
                <a:cs typeface="Arial"/>
              </a:rPr>
              <a:t>Numbers 10:11–25:18</a:t>
            </a:r>
          </a:p>
        </p:txBody>
      </p:sp>
    </p:spTree>
    <p:extLst>
      <p:ext uri="{BB962C8B-B14F-4D97-AF65-F5344CB8AC3E}">
        <p14:creationId xmlns:p14="http://schemas.microsoft.com/office/powerpoint/2010/main" val="1656452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tx2"/>
            </a:gs>
            <a:gs pos="100000">
              <a:schemeClr val="tx2">
                <a:gamma/>
                <a:shade val="0"/>
                <a:invGamma/>
              </a:schemeClr>
            </a:gs>
          </a:gsLst>
          <a:lin ang="5400000" scaled="1"/>
        </a:gradFill>
        <a:effectLst/>
      </p:bgPr>
    </p:bg>
    <p:spTree>
      <p:nvGrpSpPr>
        <p:cNvPr id="1" name=""/>
        <p:cNvGrpSpPr/>
        <p:nvPr/>
      </p:nvGrpSpPr>
      <p:grpSpPr>
        <a:xfrm>
          <a:off x="0" y="0"/>
          <a:ext cx="0" cy="0"/>
          <a:chOff x="0" y="0"/>
          <a:chExt cx="0" cy="0"/>
        </a:xfrm>
      </p:grpSpPr>
      <p:pic>
        <p:nvPicPr>
          <p:cNvPr id="182274" name="Picture 1" descr="chessboar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75" name="Text Box 108"/>
          <p:cNvSpPr txBox="1">
            <a:spLocks noChangeArrowheads="1"/>
          </p:cNvSpPr>
          <p:nvPr/>
        </p:nvSpPr>
        <p:spPr bwMode="auto">
          <a:xfrm>
            <a:off x="8394700" y="381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b="1">
                <a:solidFill>
                  <a:srgbClr val="333333"/>
                </a:solidFill>
                <a:latin typeface="Arial" charset="0"/>
              </a:rPr>
              <a:t>135</a:t>
            </a:r>
          </a:p>
        </p:txBody>
      </p:sp>
      <p:sp>
        <p:nvSpPr>
          <p:cNvPr id="182276" name="Rectangle 111"/>
          <p:cNvSpPr>
            <a:spLocks noGrp="1" noChangeArrowheads="1"/>
          </p:cNvSpPr>
          <p:nvPr>
            <p:ph type="title"/>
          </p:nvPr>
        </p:nvSpPr>
        <p:spPr>
          <a:xfrm>
            <a:off x="1828800" y="1892300"/>
            <a:ext cx="5486400" cy="685800"/>
          </a:xfrm>
          <a:solidFill>
            <a:srgbClr val="000000"/>
          </a:solidFill>
        </p:spPr>
        <p:txBody>
          <a:bodyPr/>
          <a:lstStyle/>
          <a:p>
            <a:pPr algn="ctr"/>
            <a:r>
              <a:rPr lang="en-US">
                <a:solidFill>
                  <a:srgbClr val="FFFFFF"/>
                </a:solidFill>
                <a:latin typeface="Arial Black" charset="0"/>
                <a:cs typeface="MS PGothic" charset="0"/>
              </a:rPr>
              <a:t>Key Word</a:t>
            </a:r>
          </a:p>
        </p:txBody>
      </p:sp>
      <p:sp>
        <p:nvSpPr>
          <p:cNvPr id="31856" name="WordArt 112"/>
          <p:cNvSpPr>
            <a:spLocks noChangeArrowheads="1" noChangeShapeType="1" noTextEdit="1"/>
          </p:cNvSpPr>
          <p:nvPr/>
        </p:nvSpPr>
        <p:spPr bwMode="auto">
          <a:xfrm>
            <a:off x="2743200" y="2286000"/>
            <a:ext cx="4981575" cy="3700463"/>
          </a:xfrm>
          <a:prstGeom prst="rect">
            <a:avLst/>
          </a:prstGeom>
        </p:spPr>
        <p:txBody>
          <a:bodyPr wrap="none" fromWordArt="1">
            <a:prstTxWarp prst="textSlantUp">
              <a:avLst>
                <a:gd name="adj" fmla="val 32056"/>
              </a:avLst>
            </a:prstTxWarp>
          </a:bodyPr>
          <a:lstStyle/>
          <a:p>
            <a:pPr algn="ctr" fontAlgn="base">
              <a:spcBef>
                <a:spcPct val="0"/>
              </a:spcBef>
              <a:spcAft>
                <a:spcPct val="0"/>
              </a:spcAft>
            </a:pPr>
            <a:r>
              <a:rPr lang="en-US" sz="8000" b="1"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Preparation</a:t>
            </a:r>
          </a:p>
        </p:txBody>
      </p:sp>
    </p:spTree>
    <p:extLst>
      <p:ext uri="{BB962C8B-B14F-4D97-AF65-F5344CB8AC3E}">
        <p14:creationId xmlns:p14="http://schemas.microsoft.com/office/powerpoint/2010/main" val="19055771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1856"/>
                                        </p:tgtEl>
                                        <p:attrNameLst>
                                          <p:attrName>style.visibility</p:attrName>
                                        </p:attrNameLst>
                                      </p:cBhvr>
                                      <p:to>
                                        <p:strVal val="visible"/>
                                      </p:to>
                                    </p:set>
                                    <p:anim calcmode="lin" valueType="num">
                                      <p:cBhvr>
                                        <p:cTn id="7" dur="5000" fill="hold"/>
                                        <p:tgtEl>
                                          <p:spTgt spid="31856"/>
                                        </p:tgtEl>
                                        <p:attrNameLst>
                                          <p:attrName>ppt_w</p:attrName>
                                        </p:attrNameLst>
                                      </p:cBhvr>
                                      <p:tavLst>
                                        <p:tav tm="0" fmla="#ppt_w*sin(2.5*pi*$)">
                                          <p:val>
                                            <p:fltVal val="0"/>
                                          </p:val>
                                        </p:tav>
                                        <p:tav tm="100000">
                                          <p:val>
                                            <p:fltVal val="1"/>
                                          </p:val>
                                        </p:tav>
                                      </p:tavLst>
                                    </p:anim>
                                    <p:anim calcmode="lin" valueType="num">
                                      <p:cBhvr>
                                        <p:cTn id="8" dur="5000" fill="hold"/>
                                        <p:tgtEl>
                                          <p:spTgt spid="3185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56"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421"/>
            <a:ext cx="9144000" cy="867219"/>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III. God </a:t>
            </a:r>
            <a:r>
              <a:rPr lang="en-US" b="1" dirty="0">
                <a:solidFill>
                  <a:srgbClr val="0000FF"/>
                </a:solidFill>
                <a:effectLst>
                  <a:glow rad="127000">
                    <a:schemeClr val="bg1"/>
                  </a:glow>
                </a:effectLst>
                <a:latin typeface="Arial" charset="0"/>
                <a:ea typeface="ＭＳ Ｐゴシック" charset="0"/>
                <a:cs typeface="ＭＳ Ｐゴシック" charset="0"/>
              </a:rPr>
              <a:t>rewards</a:t>
            </a:r>
            <a:r>
              <a:rPr lang="en-US" b="1" dirty="0">
                <a:solidFill>
                  <a:schemeClr val="tx2"/>
                </a:solidFill>
                <a:effectLst>
                  <a:glow rad="127000">
                    <a:schemeClr val="bg1"/>
                  </a:glow>
                </a:effectLst>
                <a:latin typeface="Arial" charset="0"/>
                <a:ea typeface="ＭＳ Ｐゴシック" charset="0"/>
                <a:cs typeface="ＭＳ Ｐゴシック" charset="0"/>
              </a:rPr>
              <a:t> our faithfulness.</a:t>
            </a:r>
          </a:p>
        </p:txBody>
      </p:sp>
      <p:sp>
        <p:nvSpPr>
          <p:cNvPr id="5" name="Text Box 4"/>
          <p:cNvSpPr txBox="1">
            <a:spLocks noChangeArrowheads="1"/>
          </p:cNvSpPr>
          <p:nvPr/>
        </p:nvSpPr>
        <p:spPr bwMode="auto">
          <a:xfrm>
            <a:off x="331317" y="6195193"/>
            <a:ext cx="8577998" cy="579437"/>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a:ea typeface="Arial" pitchFamily="-111" charset="0"/>
                <a:cs typeface="Arial"/>
              </a:rPr>
              <a:t>Numbers 26–36</a:t>
            </a:r>
          </a:p>
        </p:txBody>
      </p:sp>
    </p:spTree>
    <p:extLst>
      <p:ext uri="{BB962C8B-B14F-4D97-AF65-F5344CB8AC3E}">
        <p14:creationId xmlns:p14="http://schemas.microsoft.com/office/powerpoint/2010/main" val="20068566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6465" y="0"/>
            <a:ext cx="9262891" cy="6858000"/>
          </a:xfrm>
          <a:prstGeom prst="rect">
            <a:avLst/>
          </a:prstGeom>
        </p:spPr>
      </p:pic>
      <p:sp>
        <p:nvSpPr>
          <p:cNvPr id="347138" name="Text Box 2"/>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b="1">
                <a:solidFill>
                  <a:srgbClr val="333333"/>
                </a:solidFill>
                <a:latin typeface="Arial" charset="0"/>
                <a:cs typeface="Arial" charset="0"/>
              </a:rPr>
              <a:t>135</a:t>
            </a:r>
          </a:p>
        </p:txBody>
      </p:sp>
      <p:sp>
        <p:nvSpPr>
          <p:cNvPr id="347139" name="Rectangle 3"/>
          <p:cNvSpPr>
            <a:spLocks noGrp="1" noChangeArrowheads="1"/>
          </p:cNvSpPr>
          <p:nvPr>
            <p:ph type="title"/>
          </p:nvPr>
        </p:nvSpPr>
        <p:spPr>
          <a:xfrm>
            <a:off x="-96465" y="14825"/>
            <a:ext cx="3633484" cy="1367626"/>
          </a:xfrm>
          <a:solidFill>
            <a:srgbClr val="000000"/>
          </a:solidFill>
        </p:spPr>
        <p:txBody>
          <a:bodyPr/>
          <a:lstStyle/>
          <a:p>
            <a:pPr algn="ctr"/>
            <a:r>
              <a:rPr lang="en-US" b="1">
                <a:solidFill>
                  <a:srgbClr val="FFFFFF"/>
                </a:solidFill>
                <a:latin typeface="Arial" charset="0"/>
              </a:rPr>
              <a:t>How to Be Prepared</a:t>
            </a:r>
          </a:p>
        </p:txBody>
      </p:sp>
      <p:sp>
        <p:nvSpPr>
          <p:cNvPr id="36869" name="Text Box 5" descr="Green marble"/>
          <p:cNvSpPr txBox="1">
            <a:spLocks noChangeArrowheads="1"/>
          </p:cNvSpPr>
          <p:nvPr/>
        </p:nvSpPr>
        <p:spPr bwMode="auto">
          <a:xfrm>
            <a:off x="485775" y="1939925"/>
            <a:ext cx="8334375" cy="452431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36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571500" indent="-571500" algn="l">
              <a:buFont typeface="Arial"/>
              <a:buChar char="•"/>
            </a:pPr>
            <a:r>
              <a:rPr lang="en-US" altLang="zh-CN" sz="3200" dirty="0"/>
              <a:t>Realize that God has given you everything you need to do His will, but disobedience deserves discipline.</a:t>
            </a:r>
          </a:p>
          <a:p>
            <a:pPr marL="571500" indent="-571500" algn="l">
              <a:buFont typeface="Arial"/>
              <a:buChar char="•"/>
            </a:pPr>
            <a:r>
              <a:rPr lang="en-US" altLang="zh-CN" sz="3200" dirty="0"/>
              <a:t>God will get His will done either through you or in spite of you.</a:t>
            </a:r>
          </a:p>
          <a:p>
            <a:pPr marL="571500" indent="-571500" algn="l">
              <a:buFont typeface="Arial"/>
              <a:buChar char="•"/>
            </a:pPr>
            <a:r>
              <a:rPr lang="en-US" altLang="zh-CN" sz="3200" dirty="0"/>
              <a:t>Are you characterized by commitment or complaining?</a:t>
            </a:r>
            <a:endParaRPr lang="en-US" sz="3200" dirty="0"/>
          </a:p>
        </p:txBody>
      </p:sp>
    </p:spTree>
    <p:extLst>
      <p:ext uri="{BB962C8B-B14F-4D97-AF65-F5344CB8AC3E}">
        <p14:creationId xmlns:p14="http://schemas.microsoft.com/office/powerpoint/2010/main" val="33978694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6869">
                                            <p:txEl>
                                              <p:pRg st="0" end="0"/>
                                            </p:txEl>
                                          </p:spTgt>
                                        </p:tgtEl>
                                        <p:attrNameLst>
                                          <p:attrName>style.visibility</p:attrName>
                                        </p:attrNameLst>
                                      </p:cBhvr>
                                      <p:to>
                                        <p:strVal val="visible"/>
                                      </p:to>
                                    </p:set>
                                    <p:anim calcmode="lin" valueType="num">
                                      <p:cBhvr additive="base">
                                        <p:cTn id="7" dur="500" fill="hold"/>
                                        <p:tgtEl>
                                          <p:spTgt spid="3686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686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6869">
                                            <p:txEl>
                                              <p:pRg st="1" end="1"/>
                                            </p:txEl>
                                          </p:spTgt>
                                        </p:tgtEl>
                                        <p:attrNameLst>
                                          <p:attrName>style.visibility</p:attrName>
                                        </p:attrNameLst>
                                      </p:cBhvr>
                                      <p:to>
                                        <p:strVal val="visible"/>
                                      </p:to>
                                    </p:set>
                                    <p:anim calcmode="lin" valueType="num">
                                      <p:cBhvr additive="base">
                                        <p:cTn id="13" dur="500" fill="hold"/>
                                        <p:tgtEl>
                                          <p:spTgt spid="3686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6869">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6869">
                                            <p:txEl>
                                              <p:pRg st="2" end="2"/>
                                            </p:txEl>
                                          </p:spTgt>
                                        </p:tgtEl>
                                        <p:attrNameLst>
                                          <p:attrName>style.visibility</p:attrName>
                                        </p:attrNameLst>
                                      </p:cBhvr>
                                      <p:to>
                                        <p:strVal val="visible"/>
                                      </p:to>
                                    </p:set>
                                    <p:anim calcmode="lin" valueType="num">
                                      <p:cBhvr additive="base">
                                        <p:cTn id="19" dur="500" fill="hold"/>
                                        <p:tgtEl>
                                          <p:spTgt spid="3686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6869">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9" grpId="0" build="p" autoUpdateAnimBg="0"/>
    </p:bldLst>
  </p:timing>
</p:sld>
</file>

<file path=ppt/slides/slide19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543200"/>
            <a:ext cx="9144000" cy="531479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9787"/>
            <a:ext cx="9144000" cy="1569863"/>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Be Prepared! How is God directing or warning you right now? </a:t>
            </a:r>
          </a:p>
        </p:txBody>
      </p:sp>
      <p:sp>
        <p:nvSpPr>
          <p:cNvPr id="5" name="Rectangle 2"/>
          <p:cNvSpPr txBox="1">
            <a:spLocks noChangeArrowheads="1"/>
          </p:cNvSpPr>
          <p:nvPr/>
        </p:nvSpPr>
        <p:spPr bwMode="auto">
          <a:xfrm>
            <a:off x="0" y="1818492"/>
            <a:ext cx="9144000" cy="277188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FFFFFF"/>
                </a:solidFill>
                <a:effectLst>
                  <a:glow rad="127000">
                    <a:srgbClr val="000000"/>
                  </a:glow>
                </a:effectLst>
                <a:latin typeface="Arial" charset="0"/>
                <a:ea typeface="ＭＳ Ｐゴシック" charset="0"/>
                <a:cs typeface="ＭＳ Ｐゴシック" charset="0"/>
              </a:rPr>
              <a:t>How is he saying, “Go this way!”</a:t>
            </a:r>
          </a:p>
          <a:p>
            <a:pPr>
              <a:defRPr/>
            </a:pPr>
            <a:r>
              <a:rPr lang="en-US" sz="3600" b="1" dirty="0">
                <a:solidFill>
                  <a:srgbClr val="FFFFFF"/>
                </a:solidFill>
                <a:effectLst>
                  <a:glow rad="127000">
                    <a:srgbClr val="000000"/>
                  </a:glow>
                </a:effectLst>
                <a:latin typeface="Arial" charset="0"/>
                <a:ea typeface="ＭＳ Ｐゴシック" charset="0"/>
                <a:cs typeface="ＭＳ Ｐゴシック" charset="0"/>
              </a:rPr>
              <a:t>How is he saying, “Don’t go that way!”</a:t>
            </a:r>
          </a:p>
        </p:txBody>
      </p:sp>
    </p:spTree>
    <p:extLst>
      <p:ext uri="{BB962C8B-B14F-4D97-AF65-F5344CB8AC3E}">
        <p14:creationId xmlns:p14="http://schemas.microsoft.com/office/powerpoint/2010/main" val="437377143"/>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Boy Scouts</a:t>
            </a:r>
          </a:p>
        </p:txBody>
      </p:sp>
      <p:pic>
        <p:nvPicPr>
          <p:cNvPr id="2" name="Picture 1"/>
          <p:cNvPicPr>
            <a:picLocks noChangeAspect="1"/>
          </p:cNvPicPr>
          <p:nvPr/>
        </p:nvPicPr>
        <p:blipFill>
          <a:blip r:embed="rId3"/>
          <a:stretch>
            <a:fillRect/>
          </a:stretch>
        </p:blipFill>
        <p:spPr>
          <a:xfrm>
            <a:off x="0" y="1420385"/>
            <a:ext cx="9168002" cy="5129050"/>
          </a:xfrm>
          <a:prstGeom prst="rect">
            <a:avLst/>
          </a:prstGeom>
        </p:spPr>
      </p:pic>
    </p:spTree>
    <p:extLst>
      <p:ext uri="{BB962C8B-B14F-4D97-AF65-F5344CB8AC3E}">
        <p14:creationId xmlns:p14="http://schemas.microsoft.com/office/powerpoint/2010/main" val="1996599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descr="OMSSO074"/>
          <p:cNvPicPr>
            <a:picLocks noChangeAspect="1" noChangeArrowheads="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0" y="0"/>
            <a:ext cx="50371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1844" name="Text Box 4"/>
          <p:cNvSpPr txBox="1">
            <a:spLocks noChangeArrowheads="1"/>
          </p:cNvSpPr>
          <p:nvPr/>
        </p:nvSpPr>
        <p:spPr bwMode="auto">
          <a:xfrm>
            <a:off x="1752600" y="6126163"/>
            <a:ext cx="73914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3200" b="1">
                <a:solidFill>
                  <a:srgbClr val="FFFFFF"/>
                </a:solidFill>
                <a:latin typeface="Arial"/>
                <a:ea typeface="Arial" pitchFamily="-111" charset="0"/>
                <a:cs typeface="Arial"/>
              </a:rPr>
              <a:t>1 Corinthians 10:1-13 (NIV)</a:t>
            </a:r>
          </a:p>
        </p:txBody>
      </p:sp>
      <p:sp>
        <p:nvSpPr>
          <p:cNvPr id="291845" name="Rectangle 5"/>
          <p:cNvSpPr>
            <a:spLocks noGrp="1" noChangeArrowheads="1"/>
          </p:cNvSpPr>
          <p:nvPr>
            <p:ph type="title" idx="4294967295"/>
          </p:nvPr>
        </p:nvSpPr>
        <p:spPr>
          <a:xfrm>
            <a:off x="914400" y="0"/>
            <a:ext cx="7772400" cy="92392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5400" b="1">
                <a:solidFill>
                  <a:srgbClr val="FFFFFF"/>
                </a:solidFill>
                <a:ea typeface="+mj-ea"/>
              </a:rPr>
              <a:t>Water from a Rock</a:t>
            </a:r>
          </a:p>
        </p:txBody>
      </p:sp>
    </p:spTree>
    <p:extLst>
      <p:ext uri="{BB962C8B-B14F-4D97-AF65-F5344CB8AC3E}">
        <p14:creationId xmlns:p14="http://schemas.microsoft.com/office/powerpoint/2010/main" val="909017362"/>
      </p:ext>
    </p:extLst>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42373"/>
            <a:ext cx="9017000" cy="6015627"/>
          </a:xfrm>
          <a:prstGeom prst="rect">
            <a:avLst/>
          </a:prstGeom>
        </p:spPr>
      </p:pic>
      <p:sp>
        <p:nvSpPr>
          <p:cNvPr id="285700" name="Text Box 4"/>
          <p:cNvSpPr txBox="1">
            <a:spLocks noChangeArrowheads="1"/>
          </p:cNvSpPr>
          <p:nvPr/>
        </p:nvSpPr>
        <p:spPr bwMode="auto">
          <a:xfrm>
            <a:off x="305637" y="1316900"/>
            <a:ext cx="4953000" cy="3970337"/>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ru-RU" sz="3600" b="1" i="1" dirty="0">
                <a:solidFill>
                  <a:srgbClr val="FFFFFF"/>
                </a:solidFill>
                <a:effectLst>
                  <a:glow rad="228600">
                    <a:schemeClr val="tx1"/>
                  </a:glow>
                </a:effectLst>
                <a:latin typeface="Arial"/>
                <a:ea typeface="Arial" pitchFamily="-111" charset="0"/>
                <a:cs typeface="Arial"/>
              </a:rPr>
              <a:t>"</a:t>
            </a:r>
            <a:r>
              <a:rPr lang="en-US" sz="3600" b="1" i="1" dirty="0">
                <a:solidFill>
                  <a:srgbClr val="FFFFFF"/>
                </a:solidFill>
                <a:effectLst>
                  <a:glow rad="228600">
                    <a:schemeClr val="tx1"/>
                  </a:glow>
                </a:effectLst>
                <a:latin typeface="Arial"/>
                <a:ea typeface="Arial" pitchFamily="-111" charset="0"/>
                <a:cs typeface="Arial"/>
              </a:rPr>
              <a:t>. . . from infancy you have known the holy Scriptures, which are able to make you wise for salvation through faith in Christ Jesus.</a:t>
            </a:r>
            <a:r>
              <a:rPr lang="ru-RU" sz="3600" b="1" i="1" dirty="0">
                <a:solidFill>
                  <a:srgbClr val="FFFFFF"/>
                </a:solidFill>
                <a:effectLst>
                  <a:glow rad="228600">
                    <a:schemeClr val="tx1"/>
                  </a:glow>
                </a:effectLst>
                <a:latin typeface="Arial"/>
                <a:ea typeface="Arial" pitchFamily="-111" charset="0"/>
                <a:cs typeface="Arial"/>
              </a:rPr>
              <a:t>"</a:t>
            </a:r>
            <a:r>
              <a:rPr lang="en-US" sz="3600" b="1" i="1" dirty="0">
                <a:solidFill>
                  <a:srgbClr val="FFFFFF"/>
                </a:solidFill>
                <a:effectLst>
                  <a:glow rad="228600">
                    <a:schemeClr val="tx1"/>
                  </a:glow>
                </a:effectLst>
                <a:latin typeface="Arial"/>
                <a:ea typeface="Arial" pitchFamily="-111" charset="0"/>
                <a:cs typeface="Arial"/>
              </a:rPr>
              <a:t> </a:t>
            </a:r>
          </a:p>
        </p:txBody>
      </p:sp>
      <p:sp>
        <p:nvSpPr>
          <p:cNvPr id="285701" name="Text Box 5"/>
          <p:cNvSpPr txBox="1">
            <a:spLocks noChangeArrowheads="1"/>
          </p:cNvSpPr>
          <p:nvPr/>
        </p:nvSpPr>
        <p:spPr bwMode="auto">
          <a:xfrm>
            <a:off x="305637" y="6117500"/>
            <a:ext cx="7391400" cy="523875"/>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en-US" sz="2800" b="1">
                <a:solidFill>
                  <a:srgbClr val="FFFFFF"/>
                </a:solidFill>
                <a:effectLst>
                  <a:glow rad="228600">
                    <a:schemeClr val="tx1"/>
                  </a:glow>
                </a:effectLst>
                <a:latin typeface="Arial"/>
                <a:ea typeface="Arial" pitchFamily="-111" charset="0"/>
                <a:cs typeface="Arial"/>
              </a:rPr>
              <a:t>2 Timothy 3:15 (NIV) </a:t>
            </a:r>
          </a:p>
        </p:txBody>
      </p:sp>
      <p:sp>
        <p:nvSpPr>
          <p:cNvPr id="285702" name="Rectangle 6"/>
          <p:cNvSpPr>
            <a:spLocks noGrp="1" noChangeArrowheads="1"/>
          </p:cNvSpPr>
          <p:nvPr>
            <p:ph type="title" idx="4294967295"/>
          </p:nvPr>
        </p:nvSpPr>
        <p:spPr>
          <a:xfrm>
            <a:off x="0" y="38088"/>
            <a:ext cx="9144000" cy="769937"/>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b="1">
                <a:solidFill>
                  <a:srgbClr val="FFFFFF"/>
                </a:solidFill>
                <a:ea typeface="ＭＳ Ｐゴシック" charset="0"/>
              </a:rPr>
              <a:t>Numbers gives wisdom</a:t>
            </a:r>
            <a:endParaRPr lang="en-US" sz="4800" b="1">
              <a:solidFill>
                <a:srgbClr val="FFFFFF"/>
              </a:solidFill>
              <a:ea typeface="ＭＳ Ｐゴシック" charset="0"/>
            </a:endParaRPr>
          </a:p>
        </p:txBody>
      </p:sp>
    </p:spTree>
    <p:extLst>
      <p:ext uri="{BB962C8B-B14F-4D97-AF65-F5344CB8AC3E}">
        <p14:creationId xmlns:p14="http://schemas.microsoft.com/office/powerpoint/2010/main" val="3309081294"/>
      </p:ext>
    </p:extLst>
  </p:cSld>
  <p:clrMapOvr>
    <a:masterClrMapping/>
  </p:clrMapOvr>
  <p:transition spd="med">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2" descr="OMSSO074"/>
          <p:cNvPicPr>
            <a:picLocks noChangeAspect="1" noChangeArrowheads="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0" y="0"/>
            <a:ext cx="50371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7748" name="Text Box 4"/>
          <p:cNvSpPr txBox="1">
            <a:spLocks noChangeArrowheads="1"/>
          </p:cNvSpPr>
          <p:nvPr/>
        </p:nvSpPr>
        <p:spPr bwMode="auto">
          <a:xfrm>
            <a:off x="3419475" y="1325563"/>
            <a:ext cx="5572125" cy="39703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ru-RU" sz="3600" b="1" i="1" dirty="0">
                <a:solidFill>
                  <a:srgbClr val="FFFFFF"/>
                </a:solidFill>
                <a:latin typeface="Arial"/>
                <a:ea typeface="Times New Roman" pitchFamily="-111" charset="0"/>
                <a:cs typeface="Arial"/>
              </a:rPr>
              <a:t>"</a:t>
            </a:r>
            <a:r>
              <a:rPr lang="en-US" sz="3600" b="1" i="1" dirty="0">
                <a:solidFill>
                  <a:srgbClr val="FFFFFF"/>
                </a:solidFill>
                <a:latin typeface="Arial"/>
                <a:ea typeface="Times New Roman" pitchFamily="-111" charset="0"/>
                <a:cs typeface="Arial"/>
              </a:rPr>
              <a:t>For everything that was written in the past was written to teach us, so that through endurance and the encouragement of the Scriptures we might have hope.</a:t>
            </a:r>
            <a:r>
              <a:rPr lang="ru-RU" sz="3600" b="1" i="1" dirty="0">
                <a:solidFill>
                  <a:srgbClr val="FFFFFF"/>
                </a:solidFill>
                <a:latin typeface="Arial"/>
                <a:ea typeface="Times New Roman" pitchFamily="-111" charset="0"/>
                <a:cs typeface="Arial"/>
              </a:rPr>
              <a:t>"</a:t>
            </a:r>
            <a:endParaRPr lang="en-US" sz="3600" b="1" i="1" dirty="0">
              <a:solidFill>
                <a:srgbClr val="FFFFFF"/>
              </a:solidFill>
              <a:latin typeface="Arial"/>
              <a:ea typeface="Times New Roman" pitchFamily="-111" charset="0"/>
              <a:cs typeface="Arial"/>
            </a:endParaRPr>
          </a:p>
        </p:txBody>
      </p:sp>
      <p:sp>
        <p:nvSpPr>
          <p:cNvPr id="287749" name="Text Box 5"/>
          <p:cNvSpPr txBox="1">
            <a:spLocks noChangeArrowheads="1"/>
          </p:cNvSpPr>
          <p:nvPr/>
        </p:nvSpPr>
        <p:spPr bwMode="auto">
          <a:xfrm>
            <a:off x="1752600" y="6126163"/>
            <a:ext cx="7391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2800" b="1">
                <a:solidFill>
                  <a:srgbClr val="FFFFFF"/>
                </a:solidFill>
                <a:latin typeface="Arial"/>
                <a:ea typeface="Arial" pitchFamily="-111" charset="0"/>
                <a:cs typeface="Arial"/>
              </a:rPr>
              <a:t>Romans 15:4 (NIV)</a:t>
            </a:r>
          </a:p>
        </p:txBody>
      </p:sp>
      <p:sp>
        <p:nvSpPr>
          <p:cNvPr id="287750" name="Rectangle 6"/>
          <p:cNvSpPr>
            <a:spLocks noGrp="1" noChangeArrowheads="1"/>
          </p:cNvSpPr>
          <p:nvPr>
            <p:ph type="title" idx="4294967295"/>
          </p:nvPr>
        </p:nvSpPr>
        <p:spPr>
          <a:xfrm>
            <a:off x="0" y="76200"/>
            <a:ext cx="9144000" cy="1143000"/>
          </a:xfrm>
          <a:effectLst>
            <a:outerShdw blurRad="63500" dist="35921" dir="2700000" algn="ctr" rotWithShape="0">
              <a:schemeClr val="tx1">
                <a:alpha val="74998"/>
              </a:schemeClr>
            </a:outerShdw>
          </a:effectLst>
        </p:spPr>
        <p:txBody>
          <a:bodyPr/>
          <a:lstStyle/>
          <a:p>
            <a:pPr eaLnBrk="1" hangingPunct="1">
              <a:defRPr/>
            </a:pPr>
            <a:r>
              <a:rPr lang="en-US" b="1">
                <a:solidFill>
                  <a:srgbClr val="FFFFFF"/>
                </a:solidFill>
                <a:ea typeface="ＭＳ Ｐゴシック" charset="0"/>
              </a:rPr>
              <a:t>Numbers teaches &amp; encourages</a:t>
            </a:r>
            <a:endParaRPr lang="en-US" sz="3600">
              <a:solidFill>
                <a:srgbClr val="FFFFFF"/>
              </a:solidFill>
              <a:ea typeface="ＭＳ Ｐゴシック" charset="0"/>
            </a:endParaRPr>
          </a:p>
        </p:txBody>
      </p:sp>
    </p:spTree>
    <p:extLst>
      <p:ext uri="{BB962C8B-B14F-4D97-AF65-F5344CB8AC3E}">
        <p14:creationId xmlns:p14="http://schemas.microsoft.com/office/powerpoint/2010/main" val="1697991762"/>
      </p:ext>
    </p:extLst>
  </p:cSld>
  <p:clrMapOvr>
    <a:masterClrMapping/>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1026" descr="OMSSO074"/>
          <p:cNvPicPr>
            <a:picLocks noChangeAspect="1" noChangeArrowheads="1"/>
          </p:cNvPicPr>
          <p:nvPr/>
        </p:nvPicPr>
        <p:blipFill>
          <a:blip r:embed="rId3">
            <a:lum bright="-60000"/>
            <a:extLst>
              <a:ext uri="{28A0092B-C50C-407E-A947-70E740481C1C}">
                <a14:useLocalDpi xmlns:a14="http://schemas.microsoft.com/office/drawing/2010/main"/>
              </a:ext>
            </a:extLst>
          </a:blip>
          <a:srcRect/>
          <a:stretch>
            <a:fillRect/>
          </a:stretch>
        </p:blipFill>
        <p:spPr bwMode="auto">
          <a:xfrm>
            <a:off x="0" y="0"/>
            <a:ext cx="50371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9797" name="Rectangle 1029"/>
          <p:cNvSpPr>
            <a:spLocks noGrp="1" noChangeArrowheads="1"/>
          </p:cNvSpPr>
          <p:nvPr>
            <p:ph type="title"/>
          </p:nvPr>
        </p:nvSpPr>
        <p:spPr>
          <a:xfrm>
            <a:off x="685800" y="304800"/>
            <a:ext cx="7772400" cy="685800"/>
          </a:xfrm>
          <a:solidFill>
            <a:srgbClr val="000000"/>
          </a:solidFill>
          <a:ln>
            <a:noFill/>
          </a:ln>
        </p:spPr>
        <p:txBody>
          <a:bodyPr vert="horz" wrap="square" lIns="91440" tIns="45720" rIns="91440" bIns="45720" numCol="1" anchor="b" anchorCtr="0" compatLnSpc="1">
            <a:prstTxWarp prst="textNoShape">
              <a:avLst/>
            </a:prstTxWarp>
          </a:bodyPr>
          <a:lstStyle/>
          <a:p>
            <a:r>
              <a:rPr kumimoji="1" lang="en-US" sz="4000" b="1">
                <a:solidFill>
                  <a:srgbClr val="FFFFFF"/>
                </a:solidFill>
              </a:rPr>
              <a:t>Birth of a People</a:t>
            </a:r>
          </a:p>
        </p:txBody>
      </p:sp>
      <p:sp>
        <p:nvSpPr>
          <p:cNvPr id="289798" name="Rectangle 1030"/>
          <p:cNvSpPr>
            <a:spLocks noChangeArrowheads="1"/>
          </p:cNvSpPr>
          <p:nvPr/>
        </p:nvSpPr>
        <p:spPr bwMode="auto">
          <a:xfrm>
            <a:off x="533400" y="1371600"/>
            <a:ext cx="17526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eaLnBrk="0" fontAlgn="base" hangingPunct="0">
              <a:spcBef>
                <a:spcPct val="0"/>
              </a:spcBef>
              <a:spcAft>
                <a:spcPct val="0"/>
              </a:spcAft>
              <a:defRPr/>
            </a:pPr>
            <a:r>
              <a:rPr lang="en-US" sz="2800" b="1">
                <a:solidFill>
                  <a:srgbClr val="FFFFFF"/>
                </a:solidFill>
                <a:latin typeface="Arial Rounded MT Bold" charset="0"/>
                <a:ea typeface="ＭＳ Ｐゴシック" charset="0"/>
                <a:cs typeface="Times New Roman" charset="0"/>
              </a:rPr>
              <a:t>Exodus</a:t>
            </a:r>
            <a:endParaRPr lang="en-US" sz="2400">
              <a:solidFill>
                <a:srgbClr val="000000"/>
              </a:solidFill>
              <a:latin typeface="Arial Rounded MT Bold" charset="0"/>
              <a:ea typeface="ＭＳ Ｐゴシック" charset="0"/>
              <a:cs typeface="Times New Roman" charset="0"/>
            </a:endParaRPr>
          </a:p>
        </p:txBody>
      </p:sp>
      <p:sp>
        <p:nvSpPr>
          <p:cNvPr id="289799" name="Rectangle 1031"/>
          <p:cNvSpPr>
            <a:spLocks noChangeArrowheads="1"/>
          </p:cNvSpPr>
          <p:nvPr/>
        </p:nvSpPr>
        <p:spPr bwMode="auto">
          <a:xfrm>
            <a:off x="2381250" y="1371600"/>
            <a:ext cx="2590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eaLnBrk="0" fontAlgn="base" hangingPunct="0">
              <a:spcBef>
                <a:spcPct val="0"/>
              </a:spcBef>
              <a:spcAft>
                <a:spcPct val="0"/>
              </a:spcAft>
              <a:defRPr/>
            </a:pPr>
            <a:r>
              <a:rPr lang="en-US" sz="2800" b="1">
                <a:solidFill>
                  <a:srgbClr val="FFFFFF"/>
                </a:solidFill>
                <a:latin typeface="Arial Rounded MT Bold" charset="0"/>
                <a:ea typeface="ＭＳ Ｐゴシック" charset="0"/>
                <a:cs typeface="Times New Roman" charset="0"/>
              </a:rPr>
              <a:t>Leviticus</a:t>
            </a:r>
            <a:endParaRPr lang="en-US" sz="2400">
              <a:solidFill>
                <a:srgbClr val="000000"/>
              </a:solidFill>
              <a:latin typeface="Arial Rounded MT Bold" charset="0"/>
              <a:ea typeface="ＭＳ Ｐゴシック" charset="0"/>
              <a:cs typeface="Times New Roman" charset="0"/>
            </a:endParaRPr>
          </a:p>
        </p:txBody>
      </p:sp>
      <p:sp>
        <p:nvSpPr>
          <p:cNvPr id="289800" name="Rectangle 1032"/>
          <p:cNvSpPr>
            <a:spLocks noChangeArrowheads="1"/>
          </p:cNvSpPr>
          <p:nvPr/>
        </p:nvSpPr>
        <p:spPr bwMode="auto">
          <a:xfrm>
            <a:off x="4686300" y="1371600"/>
            <a:ext cx="2590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eaLnBrk="0" fontAlgn="base" hangingPunct="0">
              <a:spcBef>
                <a:spcPct val="0"/>
              </a:spcBef>
              <a:spcAft>
                <a:spcPct val="0"/>
              </a:spcAft>
              <a:defRPr/>
            </a:pPr>
            <a:r>
              <a:rPr lang="en-US" sz="2800" b="1">
                <a:solidFill>
                  <a:srgbClr val="FFFFFF"/>
                </a:solidFill>
                <a:latin typeface="Arial Rounded MT Bold" charset="0"/>
                <a:ea typeface="ＭＳ Ｐゴシック" charset="0"/>
                <a:cs typeface="Times New Roman" charset="0"/>
              </a:rPr>
              <a:t>Numbers</a:t>
            </a:r>
            <a:endParaRPr lang="en-US" sz="2400">
              <a:solidFill>
                <a:srgbClr val="000000"/>
              </a:solidFill>
              <a:latin typeface="Arial Rounded MT Bold" charset="0"/>
              <a:ea typeface="ＭＳ Ｐゴシック" charset="0"/>
              <a:cs typeface="Times New Roman" charset="0"/>
            </a:endParaRPr>
          </a:p>
        </p:txBody>
      </p:sp>
      <p:sp>
        <p:nvSpPr>
          <p:cNvPr id="289801" name="Rectangle 1033"/>
          <p:cNvSpPr>
            <a:spLocks noChangeArrowheads="1"/>
          </p:cNvSpPr>
          <p:nvPr/>
        </p:nvSpPr>
        <p:spPr bwMode="auto">
          <a:xfrm>
            <a:off x="304800" y="2667000"/>
            <a:ext cx="2209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eaLnBrk="0" fontAlgn="base" hangingPunct="0">
              <a:spcBef>
                <a:spcPct val="0"/>
              </a:spcBef>
              <a:spcAft>
                <a:spcPct val="0"/>
              </a:spcAft>
              <a:defRPr/>
            </a:pPr>
            <a:r>
              <a:rPr lang="en-US" sz="2800" b="1">
                <a:solidFill>
                  <a:srgbClr val="FFFFFF"/>
                </a:solidFill>
                <a:latin typeface="Arial Rounded MT Bold" charset="0"/>
                <a:ea typeface="ＭＳ Ｐゴシック" charset="0"/>
                <a:cs typeface="Times New Roman" charset="0"/>
              </a:rPr>
              <a:t>Formation</a:t>
            </a:r>
            <a:endParaRPr lang="en-US" sz="2400">
              <a:solidFill>
                <a:srgbClr val="000000"/>
              </a:solidFill>
              <a:latin typeface="Arial Rounded MT Bold" charset="0"/>
              <a:ea typeface="ＭＳ Ｐゴシック" charset="0"/>
              <a:cs typeface="Times New Roman" charset="0"/>
            </a:endParaRPr>
          </a:p>
        </p:txBody>
      </p:sp>
      <p:sp>
        <p:nvSpPr>
          <p:cNvPr id="289802" name="Rectangle 1034"/>
          <p:cNvSpPr>
            <a:spLocks noChangeArrowheads="1"/>
          </p:cNvSpPr>
          <p:nvPr/>
        </p:nvSpPr>
        <p:spPr bwMode="auto">
          <a:xfrm>
            <a:off x="2057400" y="2667000"/>
            <a:ext cx="32385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eaLnBrk="0" fontAlgn="base" hangingPunct="0">
              <a:spcBef>
                <a:spcPct val="0"/>
              </a:spcBef>
              <a:spcAft>
                <a:spcPct val="0"/>
              </a:spcAft>
              <a:defRPr/>
            </a:pPr>
            <a:r>
              <a:rPr lang="en-US" sz="2800" b="1">
                <a:solidFill>
                  <a:srgbClr val="FFFFFF"/>
                </a:solidFill>
                <a:latin typeface="Arial Rounded MT Bold" pitchFamily="-111" charset="0"/>
                <a:ea typeface="Times New Roman" pitchFamily="-111" charset="0"/>
                <a:cs typeface="Times New Roman" pitchFamily="-111" charset="0"/>
              </a:rPr>
              <a:t>Sanctification</a:t>
            </a:r>
          </a:p>
        </p:txBody>
      </p:sp>
      <p:sp>
        <p:nvSpPr>
          <p:cNvPr id="289803" name="Rectangle 1035"/>
          <p:cNvSpPr>
            <a:spLocks noChangeArrowheads="1"/>
          </p:cNvSpPr>
          <p:nvPr/>
        </p:nvSpPr>
        <p:spPr bwMode="auto">
          <a:xfrm>
            <a:off x="4495800" y="2667000"/>
            <a:ext cx="2971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eaLnBrk="0" fontAlgn="base" hangingPunct="0">
              <a:spcBef>
                <a:spcPct val="0"/>
              </a:spcBef>
              <a:spcAft>
                <a:spcPct val="0"/>
              </a:spcAft>
              <a:defRPr/>
            </a:pPr>
            <a:r>
              <a:rPr lang="en-US" sz="2800" b="1">
                <a:solidFill>
                  <a:srgbClr val="FFFFFF"/>
                </a:solidFill>
                <a:latin typeface="Arial Rounded MT Bold" charset="0"/>
                <a:ea typeface="ＭＳ Ｐゴシック" charset="0"/>
                <a:cs typeface="Times New Roman" charset="0"/>
              </a:rPr>
              <a:t>Preparation</a:t>
            </a:r>
            <a:endParaRPr lang="en-US" sz="2400">
              <a:solidFill>
                <a:srgbClr val="000000"/>
              </a:solidFill>
              <a:latin typeface="Arial Rounded MT Bold" charset="0"/>
              <a:ea typeface="ＭＳ Ｐゴシック" charset="0"/>
              <a:cs typeface="Times New Roman" charset="0"/>
            </a:endParaRPr>
          </a:p>
        </p:txBody>
      </p:sp>
      <p:sp>
        <p:nvSpPr>
          <p:cNvPr id="289804" name="Rectangle 1036"/>
          <p:cNvSpPr>
            <a:spLocks noChangeArrowheads="1"/>
          </p:cNvSpPr>
          <p:nvPr/>
        </p:nvSpPr>
        <p:spPr bwMode="auto">
          <a:xfrm>
            <a:off x="304800" y="3962400"/>
            <a:ext cx="2209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eaLnBrk="0" fontAlgn="base" hangingPunct="0">
              <a:spcBef>
                <a:spcPct val="0"/>
              </a:spcBef>
              <a:spcAft>
                <a:spcPct val="0"/>
              </a:spcAft>
              <a:defRPr/>
            </a:pPr>
            <a:r>
              <a:rPr lang="en-US" sz="2800" b="1">
                <a:solidFill>
                  <a:srgbClr val="FFFFFF"/>
                </a:solidFill>
                <a:latin typeface="Arial Rounded MT Bold" charset="0"/>
                <a:ea typeface="ＭＳ Ｐゴシック" charset="0"/>
                <a:cs typeface="Times New Roman" charset="0"/>
              </a:rPr>
              <a:t>Salvation</a:t>
            </a:r>
            <a:endParaRPr lang="en-US" sz="2400">
              <a:solidFill>
                <a:srgbClr val="000000"/>
              </a:solidFill>
              <a:latin typeface="Arial Rounded MT Bold" charset="0"/>
              <a:ea typeface="ＭＳ Ｐゴシック" charset="0"/>
              <a:cs typeface="Times New Roman" charset="0"/>
            </a:endParaRPr>
          </a:p>
        </p:txBody>
      </p:sp>
      <p:sp>
        <p:nvSpPr>
          <p:cNvPr id="289805" name="Rectangle 1037"/>
          <p:cNvSpPr>
            <a:spLocks noChangeArrowheads="1"/>
          </p:cNvSpPr>
          <p:nvPr/>
        </p:nvSpPr>
        <p:spPr bwMode="auto">
          <a:xfrm>
            <a:off x="1981200" y="3962400"/>
            <a:ext cx="34290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eaLnBrk="0" fontAlgn="base" hangingPunct="0">
              <a:spcBef>
                <a:spcPct val="0"/>
              </a:spcBef>
              <a:spcAft>
                <a:spcPct val="0"/>
              </a:spcAft>
              <a:defRPr/>
            </a:pPr>
            <a:r>
              <a:rPr lang="en-US" sz="2800" b="1">
                <a:solidFill>
                  <a:srgbClr val="FFFFFF"/>
                </a:solidFill>
                <a:latin typeface="Arial Rounded MT Bold" charset="0"/>
                <a:ea typeface="ＭＳ Ｐゴシック" charset="0"/>
                <a:cs typeface="Times New Roman" charset="0"/>
              </a:rPr>
              <a:t>Instruction</a:t>
            </a:r>
            <a:endParaRPr lang="en-US" sz="2400">
              <a:solidFill>
                <a:srgbClr val="000000"/>
              </a:solidFill>
              <a:latin typeface="Arial Rounded MT Bold" charset="0"/>
              <a:ea typeface="ＭＳ Ｐゴシック" charset="0"/>
              <a:cs typeface="Times New Roman" charset="0"/>
            </a:endParaRPr>
          </a:p>
        </p:txBody>
      </p:sp>
      <p:sp>
        <p:nvSpPr>
          <p:cNvPr id="289806" name="Rectangle 1038"/>
          <p:cNvSpPr>
            <a:spLocks noChangeArrowheads="1"/>
          </p:cNvSpPr>
          <p:nvPr/>
        </p:nvSpPr>
        <p:spPr bwMode="auto">
          <a:xfrm>
            <a:off x="5067300" y="3962400"/>
            <a:ext cx="1828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eaLnBrk="0" fontAlgn="base" hangingPunct="0">
              <a:spcBef>
                <a:spcPct val="0"/>
              </a:spcBef>
              <a:spcAft>
                <a:spcPct val="0"/>
              </a:spcAft>
              <a:defRPr/>
            </a:pPr>
            <a:r>
              <a:rPr lang="en-US" sz="2800" b="1">
                <a:solidFill>
                  <a:srgbClr val="FFFFFF"/>
                </a:solidFill>
                <a:latin typeface="Arial Rounded MT Bold" charset="0"/>
                <a:ea typeface="ＭＳ Ｐゴシック" charset="0"/>
                <a:cs typeface="Times New Roman" charset="0"/>
              </a:rPr>
              <a:t>Walk</a:t>
            </a:r>
            <a:endParaRPr lang="en-US" sz="2400">
              <a:solidFill>
                <a:srgbClr val="000000"/>
              </a:solidFill>
              <a:latin typeface="Arial Rounded MT Bold" charset="0"/>
              <a:ea typeface="ＭＳ Ｐゴシック" charset="0"/>
              <a:cs typeface="Times New Roman" charset="0"/>
            </a:endParaRPr>
          </a:p>
        </p:txBody>
      </p:sp>
      <p:sp>
        <p:nvSpPr>
          <p:cNvPr id="289807" name="Rectangle 1039"/>
          <p:cNvSpPr>
            <a:spLocks noChangeArrowheads="1"/>
          </p:cNvSpPr>
          <p:nvPr/>
        </p:nvSpPr>
        <p:spPr bwMode="auto">
          <a:xfrm>
            <a:off x="6819900" y="1371600"/>
            <a:ext cx="2590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eaLnBrk="0" fontAlgn="base" hangingPunct="0">
              <a:spcBef>
                <a:spcPct val="0"/>
              </a:spcBef>
              <a:spcAft>
                <a:spcPct val="0"/>
              </a:spcAft>
              <a:defRPr/>
            </a:pPr>
            <a:r>
              <a:rPr lang="en-US" sz="2800" b="1">
                <a:solidFill>
                  <a:srgbClr val="FFFFFF"/>
                </a:solidFill>
                <a:latin typeface="Arial Rounded MT Bold" charset="0"/>
                <a:ea typeface="ＭＳ Ｐゴシック" charset="0"/>
                <a:cs typeface="Times New Roman" charset="0"/>
              </a:rPr>
              <a:t>Joshua</a:t>
            </a:r>
            <a:endParaRPr lang="en-US" sz="2400">
              <a:solidFill>
                <a:srgbClr val="000000"/>
              </a:solidFill>
              <a:latin typeface="Arial Rounded MT Bold" charset="0"/>
              <a:ea typeface="ＭＳ Ｐゴシック" charset="0"/>
              <a:cs typeface="Times New Roman" charset="0"/>
            </a:endParaRPr>
          </a:p>
        </p:txBody>
      </p:sp>
      <p:sp>
        <p:nvSpPr>
          <p:cNvPr id="289808" name="Rectangle 1040"/>
          <p:cNvSpPr>
            <a:spLocks noChangeArrowheads="1"/>
          </p:cNvSpPr>
          <p:nvPr/>
        </p:nvSpPr>
        <p:spPr bwMode="auto">
          <a:xfrm>
            <a:off x="6629400" y="2667000"/>
            <a:ext cx="2971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eaLnBrk="0" fontAlgn="base" hangingPunct="0">
              <a:spcBef>
                <a:spcPct val="0"/>
              </a:spcBef>
              <a:spcAft>
                <a:spcPct val="0"/>
              </a:spcAft>
              <a:defRPr/>
            </a:pPr>
            <a:r>
              <a:rPr lang="en-US" sz="2800" b="1" dirty="0">
                <a:solidFill>
                  <a:srgbClr val="FFFFFF"/>
                </a:solidFill>
                <a:latin typeface="Arial Rounded MT Bold" charset="0"/>
                <a:ea typeface="ＭＳ Ｐゴシック" charset="0"/>
                <a:cs typeface="Times New Roman" charset="0"/>
              </a:rPr>
              <a:t>Possession</a:t>
            </a:r>
            <a:endParaRPr lang="en-US" sz="2400" dirty="0">
              <a:solidFill>
                <a:srgbClr val="000000"/>
              </a:solidFill>
              <a:latin typeface="Arial Rounded MT Bold" charset="0"/>
              <a:ea typeface="ＭＳ Ｐゴシック" charset="0"/>
              <a:cs typeface="Times New Roman" charset="0"/>
            </a:endParaRPr>
          </a:p>
        </p:txBody>
      </p:sp>
      <p:sp>
        <p:nvSpPr>
          <p:cNvPr id="289809" name="Rectangle 1041"/>
          <p:cNvSpPr>
            <a:spLocks noChangeArrowheads="1"/>
          </p:cNvSpPr>
          <p:nvPr/>
        </p:nvSpPr>
        <p:spPr bwMode="auto">
          <a:xfrm>
            <a:off x="7200900" y="3962400"/>
            <a:ext cx="1828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eaLnBrk="0" fontAlgn="base" hangingPunct="0">
              <a:spcBef>
                <a:spcPct val="0"/>
              </a:spcBef>
              <a:spcAft>
                <a:spcPct val="0"/>
              </a:spcAft>
              <a:defRPr/>
            </a:pPr>
            <a:r>
              <a:rPr lang="en-US" sz="2800" b="1">
                <a:solidFill>
                  <a:srgbClr val="FFFFFF"/>
                </a:solidFill>
                <a:latin typeface="Arial Rounded MT Bold" charset="0"/>
                <a:ea typeface="ＭＳ Ｐゴシック" charset="0"/>
                <a:cs typeface="Times New Roman" charset="0"/>
              </a:rPr>
              <a:t>Rest</a:t>
            </a:r>
            <a:endParaRPr lang="en-US" sz="2400">
              <a:solidFill>
                <a:srgbClr val="000000"/>
              </a:solidFill>
              <a:latin typeface="Arial Rounded MT Bold" charset="0"/>
              <a:ea typeface="ＭＳ Ｐゴシック" charset="0"/>
              <a:cs typeface="Times New Roman" charset="0"/>
            </a:endParaRPr>
          </a:p>
        </p:txBody>
      </p:sp>
      <p:sp>
        <p:nvSpPr>
          <p:cNvPr id="200719" name="WordArt 1042"/>
          <p:cNvSpPr>
            <a:spLocks noChangeArrowheads="1" noChangeShapeType="1" noTextEdit="1"/>
          </p:cNvSpPr>
          <p:nvPr/>
        </p:nvSpPr>
        <p:spPr bwMode="auto">
          <a:xfrm>
            <a:off x="0" y="2286000"/>
            <a:ext cx="1041400" cy="5588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defTabSz="914400" eaLnBrk="0" fontAlgn="base" hangingPunct="0">
              <a:spcBef>
                <a:spcPct val="0"/>
              </a:spcBef>
              <a:spcAft>
                <a:spcPct val="0"/>
              </a:spcAft>
            </a:pPr>
            <a:r>
              <a:rPr lang="en-US" sz="3600" b="1" kern="10">
                <a:ln w="9525">
                  <a:round/>
                  <a:headEnd/>
                  <a:tailEnd/>
                </a:ln>
                <a:gradFill rotWithShape="1">
                  <a:gsLst>
                    <a:gs pos="0">
                      <a:srgbClr val="FFE701"/>
                    </a:gs>
                    <a:gs pos="100000">
                      <a:srgbClr val="FE3E02"/>
                    </a:gs>
                  </a:gsLst>
                  <a:lin ang="5400000" scaled="1"/>
                </a:gradFill>
                <a:latin typeface="Impact"/>
                <a:ea typeface="Impact"/>
                <a:cs typeface="Impact"/>
              </a:rPr>
              <a:t>Them</a:t>
            </a:r>
          </a:p>
        </p:txBody>
      </p:sp>
      <p:sp>
        <p:nvSpPr>
          <p:cNvPr id="200720" name="WordArt 1043"/>
          <p:cNvSpPr>
            <a:spLocks noChangeArrowheads="1" noChangeShapeType="1" noTextEdit="1"/>
          </p:cNvSpPr>
          <p:nvPr/>
        </p:nvSpPr>
        <p:spPr bwMode="auto">
          <a:xfrm>
            <a:off x="0" y="3733800"/>
            <a:ext cx="838200" cy="4826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defTabSz="914400" eaLnBrk="0" fontAlgn="base" hangingPunct="0">
              <a:spcBef>
                <a:spcPct val="0"/>
              </a:spcBef>
              <a:spcAft>
                <a:spcPct val="0"/>
              </a:spcAft>
            </a:pPr>
            <a:r>
              <a:rPr lang="en-US" sz="3600" b="1" kern="10">
                <a:ln w="9525">
                  <a:round/>
                  <a:headEnd/>
                  <a:tailEnd/>
                </a:ln>
                <a:gradFill rotWithShape="1">
                  <a:gsLst>
                    <a:gs pos="0">
                      <a:srgbClr val="FFE701"/>
                    </a:gs>
                    <a:gs pos="100000">
                      <a:srgbClr val="FE3E02"/>
                    </a:gs>
                  </a:gsLst>
                  <a:lin ang="5400000" scaled="1"/>
                </a:gradFill>
                <a:latin typeface="Impact"/>
                <a:ea typeface="Impact"/>
                <a:cs typeface="Impact"/>
              </a:rPr>
              <a:t>Us</a:t>
            </a:r>
          </a:p>
        </p:txBody>
      </p:sp>
    </p:spTree>
    <p:extLst>
      <p:ext uri="{BB962C8B-B14F-4D97-AF65-F5344CB8AC3E}">
        <p14:creationId xmlns:p14="http://schemas.microsoft.com/office/powerpoint/2010/main" val="129664532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9798"/>
                                        </p:tgtEl>
                                        <p:attrNameLst>
                                          <p:attrName>style.visibility</p:attrName>
                                        </p:attrNameLst>
                                      </p:cBhvr>
                                      <p:to>
                                        <p:strVal val="visible"/>
                                      </p:to>
                                    </p:set>
                                    <p:animEffect transition="in" filter="dissolve">
                                      <p:cBhvr>
                                        <p:cTn id="7" dur="500"/>
                                        <p:tgtEl>
                                          <p:spTgt spid="2897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9799"/>
                                        </p:tgtEl>
                                        <p:attrNameLst>
                                          <p:attrName>style.visibility</p:attrName>
                                        </p:attrNameLst>
                                      </p:cBhvr>
                                      <p:to>
                                        <p:strVal val="visible"/>
                                      </p:to>
                                    </p:set>
                                    <p:animEffect transition="in" filter="dissolve">
                                      <p:cBhvr>
                                        <p:cTn id="12" dur="500"/>
                                        <p:tgtEl>
                                          <p:spTgt spid="28979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89800"/>
                                        </p:tgtEl>
                                        <p:attrNameLst>
                                          <p:attrName>style.visibility</p:attrName>
                                        </p:attrNameLst>
                                      </p:cBhvr>
                                      <p:to>
                                        <p:strVal val="visible"/>
                                      </p:to>
                                    </p:set>
                                    <p:animEffect transition="in" filter="dissolve">
                                      <p:cBhvr>
                                        <p:cTn id="17" dur="500"/>
                                        <p:tgtEl>
                                          <p:spTgt spid="28980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89801"/>
                                        </p:tgtEl>
                                        <p:attrNameLst>
                                          <p:attrName>style.visibility</p:attrName>
                                        </p:attrNameLst>
                                      </p:cBhvr>
                                      <p:to>
                                        <p:strVal val="visible"/>
                                      </p:to>
                                    </p:set>
                                    <p:animEffect transition="in" filter="dissolve">
                                      <p:cBhvr>
                                        <p:cTn id="22" dur="500"/>
                                        <p:tgtEl>
                                          <p:spTgt spid="28980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89802"/>
                                        </p:tgtEl>
                                        <p:attrNameLst>
                                          <p:attrName>style.visibility</p:attrName>
                                        </p:attrNameLst>
                                      </p:cBhvr>
                                      <p:to>
                                        <p:strVal val="visible"/>
                                      </p:to>
                                    </p:set>
                                    <p:animEffect transition="in" filter="dissolve">
                                      <p:cBhvr>
                                        <p:cTn id="27" dur="500"/>
                                        <p:tgtEl>
                                          <p:spTgt spid="28980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89803"/>
                                        </p:tgtEl>
                                        <p:attrNameLst>
                                          <p:attrName>style.visibility</p:attrName>
                                        </p:attrNameLst>
                                      </p:cBhvr>
                                      <p:to>
                                        <p:strVal val="visible"/>
                                      </p:to>
                                    </p:set>
                                    <p:animEffect transition="in" filter="dissolve">
                                      <p:cBhvr>
                                        <p:cTn id="32" dur="500"/>
                                        <p:tgtEl>
                                          <p:spTgt spid="28980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89804"/>
                                        </p:tgtEl>
                                        <p:attrNameLst>
                                          <p:attrName>style.visibility</p:attrName>
                                        </p:attrNameLst>
                                      </p:cBhvr>
                                      <p:to>
                                        <p:strVal val="visible"/>
                                      </p:to>
                                    </p:set>
                                    <p:animEffect transition="in" filter="dissolve">
                                      <p:cBhvr>
                                        <p:cTn id="37" dur="500"/>
                                        <p:tgtEl>
                                          <p:spTgt spid="28980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89805"/>
                                        </p:tgtEl>
                                        <p:attrNameLst>
                                          <p:attrName>style.visibility</p:attrName>
                                        </p:attrNameLst>
                                      </p:cBhvr>
                                      <p:to>
                                        <p:strVal val="visible"/>
                                      </p:to>
                                    </p:set>
                                    <p:animEffect transition="in" filter="dissolve">
                                      <p:cBhvr>
                                        <p:cTn id="42" dur="500"/>
                                        <p:tgtEl>
                                          <p:spTgt spid="28980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89806"/>
                                        </p:tgtEl>
                                        <p:attrNameLst>
                                          <p:attrName>style.visibility</p:attrName>
                                        </p:attrNameLst>
                                      </p:cBhvr>
                                      <p:to>
                                        <p:strVal val="visible"/>
                                      </p:to>
                                    </p:set>
                                    <p:animEffect transition="in" filter="dissolve">
                                      <p:cBhvr>
                                        <p:cTn id="47" dur="500"/>
                                        <p:tgtEl>
                                          <p:spTgt spid="28980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89807"/>
                                        </p:tgtEl>
                                        <p:attrNameLst>
                                          <p:attrName>style.visibility</p:attrName>
                                        </p:attrNameLst>
                                      </p:cBhvr>
                                      <p:to>
                                        <p:strVal val="visible"/>
                                      </p:to>
                                    </p:set>
                                    <p:animEffect transition="in" filter="dissolve">
                                      <p:cBhvr>
                                        <p:cTn id="52" dur="500"/>
                                        <p:tgtEl>
                                          <p:spTgt spid="28980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89808"/>
                                        </p:tgtEl>
                                        <p:attrNameLst>
                                          <p:attrName>style.visibility</p:attrName>
                                        </p:attrNameLst>
                                      </p:cBhvr>
                                      <p:to>
                                        <p:strVal val="visible"/>
                                      </p:to>
                                    </p:set>
                                    <p:animEffect transition="in" filter="dissolve">
                                      <p:cBhvr>
                                        <p:cTn id="57" dur="500"/>
                                        <p:tgtEl>
                                          <p:spTgt spid="28980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289809"/>
                                        </p:tgtEl>
                                        <p:attrNameLst>
                                          <p:attrName>style.visibility</p:attrName>
                                        </p:attrNameLst>
                                      </p:cBhvr>
                                      <p:to>
                                        <p:strVal val="visible"/>
                                      </p:to>
                                    </p:set>
                                    <p:animEffect transition="in" filter="dissolve">
                                      <p:cBhvr>
                                        <p:cTn id="62" dur="500"/>
                                        <p:tgtEl>
                                          <p:spTgt spid="289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8" grpId="0"/>
      <p:bldP spid="289799" grpId="0"/>
      <p:bldP spid="289800" grpId="0"/>
      <p:bldP spid="289801" grpId="0"/>
      <p:bldP spid="289802" grpId="0"/>
      <p:bldP spid="289803" grpId="0"/>
      <p:bldP spid="289804" grpId="0"/>
      <p:bldP spid="289805" grpId="0"/>
      <p:bldP spid="289806" grpId="0"/>
      <p:bldP spid="289807" grpId="0"/>
      <p:bldP spid="289808" grpId="0"/>
      <p:bldP spid="28980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186371" name="Rectangle 3"/>
          <p:cNvSpPr>
            <a:spLocks noGrp="1" noChangeArrowheads="1"/>
          </p:cNvSpPr>
          <p:nvPr>
            <p:ph type="title"/>
          </p:nvPr>
        </p:nvSpPr>
        <p:spPr>
          <a:xfrm>
            <a:off x="1562100" y="609600"/>
            <a:ext cx="6121400" cy="685800"/>
          </a:xfrm>
          <a:solidFill>
            <a:srgbClr val="000000"/>
          </a:solidFill>
        </p:spPr>
        <p:txBody>
          <a:bodyPr/>
          <a:lstStyle/>
          <a:p>
            <a:pPr algn="ctr"/>
            <a:r>
              <a:rPr lang="en-US" sz="4000" b="1" dirty="0">
                <a:solidFill>
                  <a:srgbClr val="FFFFFF"/>
                </a:solidFill>
              </a:rPr>
              <a:t>Summary Statement</a:t>
            </a:r>
          </a:p>
        </p:txBody>
      </p:sp>
      <p:sp>
        <p:nvSpPr>
          <p:cNvPr id="35844" name="Text Box 4"/>
          <p:cNvSpPr txBox="1">
            <a:spLocks noChangeArrowheads="1"/>
          </p:cNvSpPr>
          <p:nvPr/>
        </p:nvSpPr>
        <p:spPr bwMode="auto">
          <a:xfrm>
            <a:off x="1143000" y="1778000"/>
            <a:ext cx="6934200" cy="403225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buFont typeface="Wingdings" charset="0"/>
              <a:buNone/>
            </a:pPr>
            <a:r>
              <a:rPr lang="en-US" altLang="zh-CN" sz="3200" b="1" dirty="0">
                <a:solidFill>
                  <a:srgbClr val="FFFF00"/>
                </a:solidFill>
                <a:latin typeface="Arial" charset="0"/>
                <a:cs typeface="Arial" charset="0"/>
              </a:rPr>
              <a:t>God</a:t>
            </a:r>
            <a:r>
              <a:rPr lang="uk-UA" altLang="zh-CN" sz="3200" b="1" dirty="0">
                <a:solidFill>
                  <a:srgbClr val="FFFF00"/>
                </a:solidFill>
                <a:latin typeface="Arial" charset="0"/>
                <a:cs typeface="Arial" charset="0"/>
              </a:rPr>
              <a:t>'</a:t>
            </a:r>
            <a:r>
              <a:rPr lang="en-US" altLang="zh-CN" sz="3200" b="1" dirty="0">
                <a:solidFill>
                  <a:srgbClr val="FFFF00"/>
                </a:solidFill>
                <a:latin typeface="Arial" charset="0"/>
                <a:cs typeface="Arial" charset="0"/>
              </a:rPr>
              <a:t>s faithful preparation </a:t>
            </a:r>
            <a:br>
              <a:rPr lang="en-US" altLang="zh-CN" sz="3200" b="1" dirty="0">
                <a:solidFill>
                  <a:srgbClr val="FFFF00"/>
                </a:solidFill>
                <a:latin typeface="Arial" charset="0"/>
                <a:cs typeface="Arial" charset="0"/>
              </a:rPr>
            </a:br>
            <a:r>
              <a:rPr lang="en-US" altLang="zh-CN" sz="3200" b="1" dirty="0">
                <a:solidFill>
                  <a:srgbClr val="FFFFFF"/>
                </a:solidFill>
                <a:latin typeface="Arial" charset="0"/>
                <a:cs typeface="Arial" charset="0"/>
              </a:rPr>
              <a:t>of His people to enter Canaan </a:t>
            </a:r>
            <a:br>
              <a:rPr lang="en-US" altLang="zh-CN" sz="3200" b="1" dirty="0">
                <a:solidFill>
                  <a:srgbClr val="FFFFFF"/>
                </a:solidFill>
                <a:latin typeface="Arial" charset="0"/>
                <a:cs typeface="Arial" charset="0"/>
              </a:rPr>
            </a:br>
            <a:r>
              <a:rPr lang="en-US" altLang="zh-CN" sz="3200" b="1" dirty="0">
                <a:solidFill>
                  <a:srgbClr val="FFFFFF"/>
                </a:solidFill>
                <a:latin typeface="Arial" charset="0"/>
                <a:cs typeface="Arial" charset="0"/>
              </a:rPr>
              <a:t>contrasts with </a:t>
            </a:r>
            <a:br>
              <a:rPr lang="en-US" altLang="zh-CN" sz="3200" b="1" dirty="0">
                <a:solidFill>
                  <a:srgbClr val="FFFFFF"/>
                </a:solidFill>
                <a:latin typeface="Arial" charset="0"/>
                <a:cs typeface="Arial" charset="0"/>
              </a:rPr>
            </a:br>
            <a:r>
              <a:rPr lang="en-US" altLang="zh-CN" sz="3200" b="1" dirty="0">
                <a:solidFill>
                  <a:srgbClr val="FFFF00"/>
                </a:solidFill>
                <a:latin typeface="Arial" charset="0"/>
                <a:cs typeface="Arial" charset="0"/>
              </a:rPr>
              <a:t>Israel</a:t>
            </a:r>
            <a:r>
              <a:rPr lang="uk-UA" altLang="zh-CN" sz="3200" b="1" dirty="0">
                <a:solidFill>
                  <a:srgbClr val="FFFF00"/>
                </a:solidFill>
                <a:latin typeface="Arial" charset="0"/>
                <a:cs typeface="Arial" charset="0"/>
              </a:rPr>
              <a:t>'</a:t>
            </a:r>
            <a:r>
              <a:rPr lang="en-US" altLang="zh-CN" sz="3200" b="1" dirty="0">
                <a:solidFill>
                  <a:srgbClr val="FFFF00"/>
                </a:solidFill>
                <a:latin typeface="Arial" charset="0"/>
                <a:cs typeface="Arial" charset="0"/>
              </a:rPr>
              <a:t>s unbelieving rebelliousness </a:t>
            </a:r>
            <a:r>
              <a:rPr lang="en-US" altLang="zh-CN" sz="3200" b="1" dirty="0">
                <a:solidFill>
                  <a:srgbClr val="FFFFFF"/>
                </a:solidFill>
                <a:latin typeface="Arial" charset="0"/>
                <a:cs typeface="Arial" charset="0"/>
              </a:rPr>
              <a:t>in the wilderness </a:t>
            </a:r>
            <a:br>
              <a:rPr lang="en-US" altLang="zh-CN" sz="3200" b="1" dirty="0">
                <a:solidFill>
                  <a:srgbClr val="FFFFFF"/>
                </a:solidFill>
                <a:latin typeface="Arial" charset="0"/>
                <a:cs typeface="Arial" charset="0"/>
              </a:rPr>
            </a:br>
            <a:r>
              <a:rPr lang="en-US" altLang="zh-CN" sz="3200" b="1" dirty="0">
                <a:solidFill>
                  <a:srgbClr val="FFFFFF"/>
                </a:solidFill>
                <a:latin typeface="Arial" charset="0"/>
                <a:cs typeface="Arial" charset="0"/>
              </a:rPr>
              <a:t>to teach the nation His </a:t>
            </a:r>
            <a:r>
              <a:rPr lang="en-US" altLang="zh-CN" sz="3200" b="1" dirty="0">
                <a:solidFill>
                  <a:srgbClr val="FFFF00"/>
                </a:solidFill>
                <a:latin typeface="Arial" charset="0"/>
                <a:cs typeface="Arial" charset="0"/>
              </a:rPr>
              <a:t>unconditional commitment </a:t>
            </a:r>
            <a:br>
              <a:rPr lang="en-US" altLang="zh-CN" sz="3200" b="1" dirty="0">
                <a:solidFill>
                  <a:srgbClr val="FFFF00"/>
                </a:solidFill>
                <a:latin typeface="Arial" charset="0"/>
                <a:cs typeface="Arial" charset="0"/>
              </a:rPr>
            </a:br>
            <a:r>
              <a:rPr lang="en-US" altLang="zh-CN" sz="3200" b="1" dirty="0">
                <a:solidFill>
                  <a:srgbClr val="FFFFFF"/>
                </a:solidFill>
                <a:latin typeface="Arial" charset="0"/>
                <a:cs typeface="Arial" charset="0"/>
              </a:rPr>
              <a:t>to fulfill His Abrahamic Covenant.</a:t>
            </a:r>
          </a:p>
        </p:txBody>
      </p:sp>
      <p:sp>
        <p:nvSpPr>
          <p:cNvPr id="5" name="Text Box 108"/>
          <p:cNvSpPr txBox="1">
            <a:spLocks noChangeArrowheads="1"/>
          </p:cNvSpPr>
          <p:nvPr/>
        </p:nvSpPr>
        <p:spPr bwMode="auto">
          <a:xfrm>
            <a:off x="8394700" y="381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b="1">
                <a:solidFill>
                  <a:srgbClr val="333333"/>
                </a:solidFill>
                <a:latin typeface="Arial" charset="0"/>
              </a:rPr>
              <a:t>135</a:t>
            </a:r>
          </a:p>
        </p:txBody>
      </p:sp>
    </p:spTree>
    <p:extLst>
      <p:ext uri="{BB962C8B-B14F-4D97-AF65-F5344CB8AC3E}">
        <p14:creationId xmlns:p14="http://schemas.microsoft.com/office/powerpoint/2010/main" val="3164922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 calcmode="lin" valueType="num">
                                      <p:cBhvr>
                                        <p:cTn id="7" dur="1000" fill="hold"/>
                                        <p:tgtEl>
                                          <p:spTgt spid="35844"/>
                                        </p:tgtEl>
                                        <p:attrNameLst>
                                          <p:attrName>ppt_w</p:attrName>
                                        </p:attrNameLst>
                                      </p:cBhvr>
                                      <p:tavLst>
                                        <p:tav tm="0">
                                          <p:val>
                                            <p:fltVal val="0"/>
                                          </p:val>
                                        </p:tav>
                                        <p:tav tm="100000">
                                          <p:val>
                                            <p:strVal val="#ppt_w"/>
                                          </p:val>
                                        </p:tav>
                                      </p:tavLst>
                                    </p:anim>
                                    <p:anim calcmode="lin" valueType="num">
                                      <p:cBhvr>
                                        <p:cTn id="8" dur="1000" fill="hold"/>
                                        <p:tgtEl>
                                          <p:spTgt spid="35844"/>
                                        </p:tgtEl>
                                        <p:attrNameLst>
                                          <p:attrName>ppt_h</p:attrName>
                                        </p:attrNameLst>
                                      </p:cBhvr>
                                      <p:tavLst>
                                        <p:tav tm="0">
                                          <p:val>
                                            <p:fltVal val="0"/>
                                          </p:val>
                                        </p:tav>
                                        <p:tav tm="100000">
                                          <p:val>
                                            <p:strVal val="#ppt_h"/>
                                          </p:val>
                                        </p:tav>
                                      </p:tavLst>
                                    </p:anim>
                                    <p:anim calcmode="lin" valueType="num">
                                      <p:cBhvr>
                                        <p:cTn id="9" dur="1000" fill="hold"/>
                                        <p:tgtEl>
                                          <p:spTgt spid="3584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584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7800" y="165100"/>
            <a:ext cx="8775700" cy="6515100"/>
          </a:xfrm>
          <a:prstGeom prst="rect">
            <a:avLst/>
          </a:prstGeom>
        </p:spPr>
      </p:pic>
      <p:sp>
        <p:nvSpPr>
          <p:cNvPr id="900098" name="Rectangle 2"/>
          <p:cNvSpPr>
            <a:spLocks noGrp="1" noChangeArrowheads="1"/>
          </p:cNvSpPr>
          <p:nvPr>
            <p:ph type="ctrTitle"/>
          </p:nvPr>
        </p:nvSpPr>
        <p:spPr>
          <a:xfrm>
            <a:off x="0" y="-18552"/>
            <a:ext cx="9144000" cy="2033256"/>
          </a:xfrm>
          <a:solidFill>
            <a:srgbClr val="000514"/>
          </a:solidFill>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does God </a:t>
            </a:r>
            <a:r>
              <a:rPr lang="en-US" sz="5400" b="1" dirty="0">
                <a:solidFill>
                  <a:srgbClr val="FFFF00"/>
                </a:solidFill>
                <a:effectLst>
                  <a:glow rad="127000">
                    <a:schemeClr val="tx1"/>
                  </a:glow>
                </a:effectLst>
                <a:latin typeface="Arial" charset="0"/>
                <a:ea typeface="ＭＳ Ｐゴシック" charset="0"/>
                <a:cs typeface="ＭＳ Ｐゴシック" charset="0"/>
              </a:rPr>
              <a:t>prepare</a:t>
            </a:r>
            <a:r>
              <a:rPr lang="en-US" sz="5400" b="1" dirty="0">
                <a:effectLst>
                  <a:glow rad="127000">
                    <a:schemeClr val="tx1"/>
                  </a:glow>
                </a:effectLst>
                <a:latin typeface="Arial" charset="0"/>
                <a:ea typeface="ＭＳ Ｐゴシック" charset="0"/>
                <a:cs typeface="ＭＳ Ｐゴシック" charset="0"/>
              </a:rPr>
              <a:t> us to serve him?</a:t>
            </a:r>
          </a:p>
        </p:txBody>
      </p:sp>
      <p:sp>
        <p:nvSpPr>
          <p:cNvPr id="4" name="Rectangle 2"/>
          <p:cNvSpPr txBox="1">
            <a:spLocks noChangeArrowheads="1"/>
          </p:cNvSpPr>
          <p:nvPr/>
        </p:nvSpPr>
        <p:spPr bwMode="auto">
          <a:xfrm>
            <a:off x="3030562" y="2557512"/>
            <a:ext cx="4819250" cy="138195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 ways</a:t>
            </a:r>
          </a:p>
        </p:txBody>
      </p:sp>
      <p:sp>
        <p:nvSpPr>
          <p:cNvPr id="5" name="Rectangle 2">
            <a:extLst>
              <a:ext uri="{FF2B5EF4-FFF2-40B4-BE49-F238E27FC236}">
                <a16:creationId xmlns:a16="http://schemas.microsoft.com/office/drawing/2014/main" id="{70C52E84-1A85-5F45-BC41-BB1869CAA33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01600">
                    <a:srgbClr val="000000">
                      <a:alpha val="99000"/>
                    </a:srgbClr>
                  </a:glow>
                </a:effectLst>
                <a:uLnTx/>
                <a:uFillTx/>
                <a:latin typeface="Arial"/>
                <a:ea typeface="ＭＳ Ｐゴシック" pitchFamily="-108" charset="-128"/>
                <a:cs typeface="Arial"/>
              </a:rPr>
              <a:t>Numbers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02330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a:t>
            </a:r>
            <a:r>
              <a:rPr lang="en-US" sz="4800" b="1" dirty="0">
                <a:solidFill>
                  <a:srgbClr val="FFFF00"/>
                </a:solidFill>
                <a:effectLst>
                  <a:glow rad="127000">
                    <a:schemeClr val="tx1"/>
                  </a:glow>
                </a:effectLst>
                <a:latin typeface="Arial" charset="0"/>
                <a:ea typeface="ＭＳ Ｐゴシック" charset="0"/>
                <a:cs typeface="ＭＳ Ｐゴシック" charset="0"/>
              </a:rPr>
              <a:t>organizes</a:t>
            </a:r>
            <a:r>
              <a:rPr lang="en-US" sz="4800" b="1" dirty="0">
                <a:effectLst>
                  <a:glow rad="127000">
                    <a:schemeClr val="tx1"/>
                  </a:glow>
                </a:effectLst>
                <a:latin typeface="Arial" charset="0"/>
                <a:ea typeface="ＭＳ Ｐゴシック" charset="0"/>
                <a:cs typeface="ＭＳ Ｐゴシック" charset="0"/>
              </a:rPr>
              <a:t> us to be holy.</a:t>
            </a:r>
          </a:p>
        </p:txBody>
      </p:sp>
      <p:pic>
        <p:nvPicPr>
          <p:cNvPr id="4" name="Picture 3"/>
          <p:cNvPicPr>
            <a:picLocks noChangeAspect="1"/>
          </p:cNvPicPr>
          <p:nvPr/>
        </p:nvPicPr>
        <p:blipFill>
          <a:blip r:embed="rId3"/>
          <a:stretch>
            <a:fillRect/>
          </a:stretch>
        </p:blipFill>
        <p:spPr>
          <a:xfrm>
            <a:off x="-1" y="1058716"/>
            <a:ext cx="9144001" cy="5137266"/>
          </a:xfrm>
          <a:prstGeom prst="rect">
            <a:avLst/>
          </a:prstGeom>
        </p:spPr>
      </p:pic>
      <p:sp>
        <p:nvSpPr>
          <p:cNvPr id="5" name="Text Box 4"/>
          <p:cNvSpPr txBox="1">
            <a:spLocks noChangeArrowheads="1"/>
          </p:cNvSpPr>
          <p:nvPr/>
        </p:nvSpPr>
        <p:spPr bwMode="auto">
          <a:xfrm>
            <a:off x="1517915" y="6195193"/>
            <a:ext cx="73914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Arial" pitchFamily="-111" charset="0"/>
                <a:cs typeface="Arial"/>
              </a:rPr>
              <a:t>Numbers 1:1–10:10</a:t>
            </a:r>
          </a:p>
        </p:txBody>
      </p:sp>
    </p:spTree>
    <p:extLst>
      <p:ext uri="{BB962C8B-B14F-4D97-AF65-F5344CB8AC3E}">
        <p14:creationId xmlns:p14="http://schemas.microsoft.com/office/powerpoint/2010/main" val="19813471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Numbers 1</a:t>
            </a:r>
          </a:p>
        </p:txBody>
      </p:sp>
    </p:spTree>
    <p:extLst>
      <p:ext uri="{BB962C8B-B14F-4D97-AF65-F5344CB8AC3E}">
        <p14:creationId xmlns:p14="http://schemas.microsoft.com/office/powerpoint/2010/main" val="38514073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215042" name="Group 2"/>
          <p:cNvGrpSpPr>
            <a:grpSpLocks/>
          </p:cNvGrpSpPr>
          <p:nvPr/>
        </p:nvGrpSpPr>
        <p:grpSpPr bwMode="auto">
          <a:xfrm>
            <a:off x="0" y="762000"/>
            <a:ext cx="9144000" cy="755650"/>
            <a:chOff x="0" y="0"/>
            <a:chExt cx="4560" cy="671"/>
          </a:xfrm>
        </p:grpSpPr>
        <p:sp>
          <p:nvSpPr>
            <p:cNvPr id="215147"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3600" b="1">
                  <a:solidFill>
                    <a:srgbClr val="FFFFFF"/>
                  </a:solidFill>
                  <a:latin typeface="Arial Narrow" charset="0"/>
                  <a:ea typeface="SimSun" charset="0"/>
                  <a:cs typeface="SimSun" charset="0"/>
                </a:rPr>
                <a:t> Preparation to Occupy the Land</a:t>
              </a:r>
              <a:endParaRPr lang="en-US" altLang="zh-CN" sz="3600">
                <a:solidFill>
                  <a:srgbClr val="FFFFFF"/>
                </a:solidFill>
                <a:latin typeface="Arial Narrow" charset="0"/>
                <a:ea typeface="SimSun" charset="0"/>
                <a:cs typeface="SimSun" charset="0"/>
              </a:endParaRPr>
            </a:p>
          </p:txBody>
        </p:sp>
        <p:sp>
          <p:nvSpPr>
            <p:cNvPr id="215148"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43" name="Group 5"/>
          <p:cNvGrpSpPr>
            <a:grpSpLocks/>
          </p:cNvGrpSpPr>
          <p:nvPr/>
        </p:nvGrpSpPr>
        <p:grpSpPr bwMode="auto">
          <a:xfrm>
            <a:off x="0" y="1517650"/>
            <a:ext cx="2630488" cy="904875"/>
            <a:chOff x="0" y="671"/>
            <a:chExt cx="1312" cy="805"/>
          </a:xfrm>
        </p:grpSpPr>
        <p:sp>
          <p:nvSpPr>
            <p:cNvPr id="215145"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 Preparing the</a:t>
              </a:r>
              <a:endParaRPr lang="en-US" altLang="zh-CN" sz="2400">
                <a:solidFill>
                  <a:srgbClr val="FFFFFF"/>
                </a:solidFill>
                <a:latin typeface="Arial Narrow" charset="0"/>
                <a:ea typeface="SimSun" charset="0"/>
                <a:cs typeface="SimSun" charset="0"/>
              </a:endParaRPr>
            </a:p>
            <a:p>
              <a:pPr algn="ctr" defTabSz="914400" eaLnBrk="0" fontAlgn="base" hangingPunct="0">
                <a:spcBef>
                  <a:spcPct val="0"/>
                </a:spcBef>
                <a:spcAft>
                  <a:spcPct val="0"/>
                </a:spcAft>
              </a:pPr>
              <a:r>
                <a:rPr lang="en-US" altLang="zh-CN" sz="2400" b="1">
                  <a:solidFill>
                    <a:srgbClr val="FFFFFF"/>
                  </a:solidFill>
                  <a:latin typeface="Arial Narrow" charset="0"/>
                  <a:ea typeface="SimSun" charset="0"/>
                  <a:cs typeface="SimSun" charset="0"/>
                </a:rPr>
                <a:t>Old Generation</a:t>
              </a:r>
              <a:endParaRPr lang="en-US" altLang="zh-CN" sz="2400">
                <a:solidFill>
                  <a:srgbClr val="FFFFFF"/>
                </a:solidFill>
                <a:latin typeface="Arial Narrow" charset="0"/>
                <a:ea typeface="SimSun" charset="0"/>
                <a:cs typeface="SimSun" charset="0"/>
              </a:endParaRPr>
            </a:p>
          </p:txBody>
        </p:sp>
        <p:sp>
          <p:nvSpPr>
            <p:cNvPr id="215146"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44" name="Group 8"/>
          <p:cNvGrpSpPr>
            <a:grpSpLocks/>
          </p:cNvGrpSpPr>
          <p:nvPr/>
        </p:nvGrpSpPr>
        <p:grpSpPr bwMode="auto">
          <a:xfrm>
            <a:off x="2630488" y="1517650"/>
            <a:ext cx="3673475" cy="904875"/>
            <a:chOff x="1312" y="671"/>
            <a:chExt cx="1832" cy="805"/>
          </a:xfrm>
        </p:grpSpPr>
        <p:sp>
          <p:nvSpPr>
            <p:cNvPr id="215143"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 Postponement </a:t>
              </a:r>
              <a:endParaRPr lang="en-US" altLang="zh-CN" sz="2400">
                <a:solidFill>
                  <a:srgbClr val="FFFFFF"/>
                </a:solidFill>
                <a:latin typeface="Arial Narrow" charset="0"/>
                <a:ea typeface="SimSun" charset="0"/>
                <a:cs typeface="SimSun" charset="0"/>
              </a:endParaRPr>
            </a:p>
            <a:p>
              <a:pPr algn="ctr" defTabSz="914400" eaLnBrk="0" fontAlgn="base" hangingPunct="0">
                <a:spcBef>
                  <a:spcPct val="0"/>
                </a:spcBef>
                <a:spcAft>
                  <a:spcPct val="0"/>
                </a:spcAft>
              </a:pPr>
              <a:r>
                <a:rPr lang="en-US" altLang="zh-CN" sz="2400" b="1">
                  <a:solidFill>
                    <a:srgbClr val="FFFFFF"/>
                  </a:solidFill>
                  <a:latin typeface="Arial Narrow" charset="0"/>
                  <a:ea typeface="SimSun" charset="0"/>
                  <a:cs typeface="SimSun" charset="0"/>
                </a:rPr>
                <a:t>for Unbelief</a:t>
              </a:r>
              <a:endParaRPr lang="en-US" altLang="zh-CN" sz="2400">
                <a:solidFill>
                  <a:srgbClr val="FFFFFF"/>
                </a:solidFill>
                <a:latin typeface="Arial Narrow" charset="0"/>
                <a:ea typeface="SimSun" charset="0"/>
                <a:cs typeface="SimSun" charset="0"/>
              </a:endParaRPr>
            </a:p>
          </p:txBody>
        </p:sp>
        <p:sp>
          <p:nvSpPr>
            <p:cNvPr id="215144"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45" name="Group 11"/>
          <p:cNvGrpSpPr>
            <a:grpSpLocks/>
          </p:cNvGrpSpPr>
          <p:nvPr/>
        </p:nvGrpSpPr>
        <p:grpSpPr bwMode="auto">
          <a:xfrm>
            <a:off x="6303963" y="1517650"/>
            <a:ext cx="2840037" cy="904875"/>
            <a:chOff x="3144" y="671"/>
            <a:chExt cx="1416" cy="805"/>
          </a:xfrm>
        </p:grpSpPr>
        <p:sp>
          <p:nvSpPr>
            <p:cNvPr id="215141"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 Preparing the</a:t>
              </a:r>
              <a:endParaRPr lang="en-US" altLang="zh-CN" sz="2400">
                <a:solidFill>
                  <a:srgbClr val="FFFFFF"/>
                </a:solidFill>
                <a:latin typeface="Arial Narrow" charset="0"/>
                <a:ea typeface="SimSun" charset="0"/>
                <a:cs typeface="SimSun" charset="0"/>
              </a:endParaRPr>
            </a:p>
            <a:p>
              <a:pPr algn="ctr" defTabSz="914400" eaLnBrk="0" fontAlgn="base" hangingPunct="0">
                <a:spcBef>
                  <a:spcPct val="0"/>
                </a:spcBef>
                <a:spcAft>
                  <a:spcPct val="0"/>
                </a:spcAft>
              </a:pPr>
              <a:r>
                <a:rPr lang="en-US" altLang="zh-CN" sz="2400" b="1">
                  <a:solidFill>
                    <a:srgbClr val="FFFFFF"/>
                  </a:solidFill>
                  <a:latin typeface="Arial Narrow" charset="0"/>
                  <a:ea typeface="SimSun" charset="0"/>
                  <a:cs typeface="SimSun" charset="0"/>
                </a:rPr>
                <a:t>New Generation</a:t>
              </a:r>
              <a:endParaRPr lang="en-US" altLang="zh-CN" sz="2400">
                <a:solidFill>
                  <a:srgbClr val="FFFFFF"/>
                </a:solidFill>
                <a:latin typeface="Arial Narrow" charset="0"/>
                <a:ea typeface="SimSun" charset="0"/>
                <a:cs typeface="SimSun" charset="0"/>
              </a:endParaRPr>
            </a:p>
          </p:txBody>
        </p:sp>
        <p:sp>
          <p:nvSpPr>
            <p:cNvPr id="215142"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46" name="Group 14"/>
          <p:cNvGrpSpPr>
            <a:grpSpLocks/>
          </p:cNvGrpSpPr>
          <p:nvPr/>
        </p:nvGrpSpPr>
        <p:grpSpPr bwMode="auto">
          <a:xfrm>
            <a:off x="0" y="2422525"/>
            <a:ext cx="2630488" cy="476250"/>
            <a:chOff x="0" y="1476"/>
            <a:chExt cx="1312" cy="422"/>
          </a:xfrm>
        </p:grpSpPr>
        <p:sp>
          <p:nvSpPr>
            <p:cNvPr id="215139"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1:1–10:10</a:t>
              </a:r>
              <a:endParaRPr lang="en-US" altLang="zh-CN" sz="2400">
                <a:solidFill>
                  <a:srgbClr val="FFFFFF"/>
                </a:solidFill>
                <a:latin typeface="Arial Narrow" charset="0"/>
                <a:ea typeface="SimSun" charset="0"/>
                <a:cs typeface="SimSun" charset="0"/>
              </a:endParaRPr>
            </a:p>
          </p:txBody>
        </p:sp>
        <p:sp>
          <p:nvSpPr>
            <p:cNvPr id="215140"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47" name="Group 17"/>
          <p:cNvGrpSpPr>
            <a:grpSpLocks/>
          </p:cNvGrpSpPr>
          <p:nvPr/>
        </p:nvGrpSpPr>
        <p:grpSpPr bwMode="auto">
          <a:xfrm>
            <a:off x="2630488" y="2422525"/>
            <a:ext cx="3673475" cy="476250"/>
            <a:chOff x="1312" y="1476"/>
            <a:chExt cx="1832" cy="422"/>
          </a:xfrm>
        </p:grpSpPr>
        <p:sp>
          <p:nvSpPr>
            <p:cNvPr id="215137"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10:11–25:18</a:t>
              </a:r>
              <a:endParaRPr lang="en-US" altLang="zh-CN" sz="2400">
                <a:solidFill>
                  <a:srgbClr val="FFFFFF"/>
                </a:solidFill>
                <a:latin typeface="Arial Narrow" charset="0"/>
                <a:ea typeface="SimSun" charset="0"/>
                <a:cs typeface="SimSun" charset="0"/>
              </a:endParaRPr>
            </a:p>
          </p:txBody>
        </p:sp>
        <p:sp>
          <p:nvSpPr>
            <p:cNvPr id="215138"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48" name="Group 20"/>
          <p:cNvGrpSpPr>
            <a:grpSpLocks/>
          </p:cNvGrpSpPr>
          <p:nvPr/>
        </p:nvGrpSpPr>
        <p:grpSpPr bwMode="auto">
          <a:xfrm>
            <a:off x="6303963" y="2422525"/>
            <a:ext cx="2840037" cy="476250"/>
            <a:chOff x="3144" y="1476"/>
            <a:chExt cx="1416" cy="422"/>
          </a:xfrm>
        </p:grpSpPr>
        <p:sp>
          <p:nvSpPr>
            <p:cNvPr id="215135"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26–36</a:t>
              </a:r>
              <a:endParaRPr lang="en-US" altLang="zh-CN" sz="2400">
                <a:solidFill>
                  <a:srgbClr val="FFFFFF"/>
                </a:solidFill>
                <a:latin typeface="Arial Narrow" charset="0"/>
                <a:ea typeface="SimSun" charset="0"/>
                <a:cs typeface="SimSun" charset="0"/>
              </a:endParaRPr>
            </a:p>
          </p:txBody>
        </p:sp>
        <p:sp>
          <p:nvSpPr>
            <p:cNvPr id="215136"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49" name="Group 23"/>
          <p:cNvGrpSpPr>
            <a:grpSpLocks/>
          </p:cNvGrpSpPr>
          <p:nvPr/>
        </p:nvGrpSpPr>
        <p:grpSpPr bwMode="auto">
          <a:xfrm>
            <a:off x="0" y="2898775"/>
            <a:ext cx="2630488" cy="474663"/>
            <a:chOff x="0" y="1898"/>
            <a:chExt cx="1312" cy="422"/>
          </a:xfrm>
        </p:grpSpPr>
        <p:sp>
          <p:nvSpPr>
            <p:cNvPr id="215133"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Faithfulness</a:t>
              </a:r>
              <a:endParaRPr lang="en-US" altLang="zh-CN" sz="2400" dirty="0">
                <a:solidFill>
                  <a:srgbClr val="FFFFFF"/>
                </a:solidFill>
                <a:latin typeface="Arial Narrow" charset="0"/>
                <a:ea typeface="SimSun" charset="0"/>
                <a:cs typeface="SimSun" charset="0"/>
              </a:endParaRPr>
            </a:p>
          </p:txBody>
        </p:sp>
        <p:sp>
          <p:nvSpPr>
            <p:cNvPr id="215134"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50" name="Group 26"/>
          <p:cNvGrpSpPr>
            <a:grpSpLocks/>
          </p:cNvGrpSpPr>
          <p:nvPr/>
        </p:nvGrpSpPr>
        <p:grpSpPr bwMode="auto">
          <a:xfrm>
            <a:off x="2630488" y="2898775"/>
            <a:ext cx="3673475" cy="474663"/>
            <a:chOff x="1312" y="1898"/>
            <a:chExt cx="1832" cy="422"/>
          </a:xfrm>
        </p:grpSpPr>
        <p:sp>
          <p:nvSpPr>
            <p:cNvPr id="215131"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Faithlessness</a:t>
              </a:r>
              <a:endParaRPr lang="en-US" altLang="zh-CN" sz="2400" dirty="0">
                <a:solidFill>
                  <a:srgbClr val="FFFFFF"/>
                </a:solidFill>
                <a:latin typeface="Arial Narrow" charset="0"/>
                <a:ea typeface="SimSun" charset="0"/>
                <a:cs typeface="SimSun" charset="0"/>
              </a:endParaRPr>
            </a:p>
          </p:txBody>
        </p:sp>
        <p:sp>
          <p:nvSpPr>
            <p:cNvPr id="215132"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51" name="Group 29"/>
          <p:cNvGrpSpPr>
            <a:grpSpLocks/>
          </p:cNvGrpSpPr>
          <p:nvPr/>
        </p:nvGrpSpPr>
        <p:grpSpPr bwMode="auto">
          <a:xfrm>
            <a:off x="6303963" y="2898775"/>
            <a:ext cx="2840037" cy="474663"/>
            <a:chOff x="3144" y="1898"/>
            <a:chExt cx="1416" cy="422"/>
          </a:xfrm>
        </p:grpSpPr>
        <p:sp>
          <p:nvSpPr>
            <p:cNvPr id="215129"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Faithfulness</a:t>
              </a:r>
              <a:endParaRPr lang="en-US" altLang="zh-CN" sz="2400" dirty="0">
                <a:solidFill>
                  <a:srgbClr val="FFFFFF"/>
                </a:solidFill>
                <a:latin typeface="Arial Narrow" charset="0"/>
                <a:ea typeface="SimSun" charset="0"/>
                <a:cs typeface="SimSun" charset="0"/>
              </a:endParaRPr>
            </a:p>
          </p:txBody>
        </p:sp>
        <p:sp>
          <p:nvSpPr>
            <p:cNvPr id="215130"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52" name="Group 32"/>
          <p:cNvGrpSpPr>
            <a:grpSpLocks/>
          </p:cNvGrpSpPr>
          <p:nvPr/>
        </p:nvGrpSpPr>
        <p:grpSpPr bwMode="auto">
          <a:xfrm>
            <a:off x="0" y="3373438"/>
            <a:ext cx="2630488" cy="474662"/>
            <a:chOff x="0" y="2320"/>
            <a:chExt cx="1312" cy="422"/>
          </a:xfrm>
        </p:grpSpPr>
        <p:sp>
          <p:nvSpPr>
            <p:cNvPr id="215127"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Blessings</a:t>
              </a:r>
              <a:endParaRPr lang="en-US" altLang="zh-CN" sz="2400" dirty="0">
                <a:solidFill>
                  <a:srgbClr val="FFFFFF"/>
                </a:solidFill>
                <a:latin typeface="Arial Narrow" charset="0"/>
                <a:ea typeface="SimSun" charset="0"/>
                <a:cs typeface="SimSun" charset="0"/>
              </a:endParaRPr>
            </a:p>
          </p:txBody>
        </p:sp>
        <p:sp>
          <p:nvSpPr>
            <p:cNvPr id="215128"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53" name="Group 35"/>
          <p:cNvGrpSpPr>
            <a:grpSpLocks/>
          </p:cNvGrpSpPr>
          <p:nvPr/>
        </p:nvGrpSpPr>
        <p:grpSpPr bwMode="auto">
          <a:xfrm>
            <a:off x="2630488" y="3373438"/>
            <a:ext cx="3673475" cy="474662"/>
            <a:chOff x="1312" y="2320"/>
            <a:chExt cx="1832" cy="422"/>
          </a:xfrm>
        </p:grpSpPr>
        <p:sp>
          <p:nvSpPr>
            <p:cNvPr id="215125"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Discipline</a:t>
              </a:r>
              <a:endParaRPr lang="en-US" altLang="zh-CN" sz="2400" dirty="0">
                <a:solidFill>
                  <a:srgbClr val="FFFFFF"/>
                </a:solidFill>
                <a:latin typeface="Arial Narrow" charset="0"/>
                <a:ea typeface="SimSun" charset="0"/>
                <a:cs typeface="SimSun" charset="0"/>
              </a:endParaRPr>
            </a:p>
          </p:txBody>
        </p:sp>
        <p:sp>
          <p:nvSpPr>
            <p:cNvPr id="215126"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54" name="Group 38"/>
          <p:cNvGrpSpPr>
            <a:grpSpLocks/>
          </p:cNvGrpSpPr>
          <p:nvPr/>
        </p:nvGrpSpPr>
        <p:grpSpPr bwMode="auto">
          <a:xfrm>
            <a:off x="6303963" y="3373438"/>
            <a:ext cx="2840037" cy="474662"/>
            <a:chOff x="3144" y="2320"/>
            <a:chExt cx="1416" cy="422"/>
          </a:xfrm>
        </p:grpSpPr>
        <p:sp>
          <p:nvSpPr>
            <p:cNvPr id="215123"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Blessings</a:t>
              </a:r>
              <a:endParaRPr lang="en-US" altLang="zh-CN" sz="2400" dirty="0">
                <a:solidFill>
                  <a:srgbClr val="FFFFFF"/>
                </a:solidFill>
                <a:latin typeface="Arial Narrow" charset="0"/>
                <a:ea typeface="SimSun" charset="0"/>
                <a:cs typeface="SimSun" charset="0"/>
              </a:endParaRPr>
            </a:p>
          </p:txBody>
        </p:sp>
        <p:sp>
          <p:nvSpPr>
            <p:cNvPr id="215124"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55" name="Group 41"/>
          <p:cNvGrpSpPr>
            <a:grpSpLocks/>
          </p:cNvGrpSpPr>
          <p:nvPr/>
        </p:nvGrpSpPr>
        <p:grpSpPr bwMode="auto">
          <a:xfrm>
            <a:off x="0" y="3848100"/>
            <a:ext cx="2630488" cy="474663"/>
            <a:chOff x="0" y="2742"/>
            <a:chExt cx="1312" cy="422"/>
          </a:xfrm>
        </p:grpSpPr>
        <p:sp>
          <p:nvSpPr>
            <p:cNvPr id="215121"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Commitment</a:t>
              </a:r>
              <a:endParaRPr lang="en-US" altLang="zh-CN" sz="2400" dirty="0">
                <a:solidFill>
                  <a:srgbClr val="FFFFFF"/>
                </a:solidFill>
                <a:latin typeface="Arial Narrow" charset="0"/>
                <a:ea typeface="SimSun" charset="0"/>
                <a:cs typeface="SimSun" charset="0"/>
              </a:endParaRPr>
            </a:p>
          </p:txBody>
        </p:sp>
        <p:sp>
          <p:nvSpPr>
            <p:cNvPr id="215122"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56" name="Group 44"/>
          <p:cNvGrpSpPr>
            <a:grpSpLocks/>
          </p:cNvGrpSpPr>
          <p:nvPr/>
        </p:nvGrpSpPr>
        <p:grpSpPr bwMode="auto">
          <a:xfrm>
            <a:off x="2630488" y="3848100"/>
            <a:ext cx="3673475" cy="474663"/>
            <a:chOff x="1312" y="2742"/>
            <a:chExt cx="1832" cy="422"/>
          </a:xfrm>
        </p:grpSpPr>
        <p:sp>
          <p:nvSpPr>
            <p:cNvPr id="215119"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Complaining</a:t>
              </a:r>
              <a:endParaRPr lang="en-US" altLang="zh-CN" sz="2400" dirty="0">
                <a:solidFill>
                  <a:srgbClr val="FFFFFF"/>
                </a:solidFill>
                <a:latin typeface="Arial Narrow" charset="0"/>
                <a:ea typeface="SimSun" charset="0"/>
                <a:cs typeface="SimSun" charset="0"/>
              </a:endParaRPr>
            </a:p>
          </p:txBody>
        </p:sp>
        <p:sp>
          <p:nvSpPr>
            <p:cNvPr id="215120"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57" name="Group 47"/>
          <p:cNvGrpSpPr>
            <a:grpSpLocks/>
          </p:cNvGrpSpPr>
          <p:nvPr/>
        </p:nvGrpSpPr>
        <p:grpSpPr bwMode="auto">
          <a:xfrm>
            <a:off x="6303963" y="3848100"/>
            <a:ext cx="2840037" cy="474663"/>
            <a:chOff x="3144" y="2742"/>
            <a:chExt cx="1416" cy="422"/>
          </a:xfrm>
        </p:grpSpPr>
        <p:sp>
          <p:nvSpPr>
            <p:cNvPr id="215117"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Commitment</a:t>
              </a:r>
              <a:endParaRPr lang="en-US" altLang="zh-CN" sz="2400" dirty="0">
                <a:solidFill>
                  <a:srgbClr val="FFFFFF"/>
                </a:solidFill>
                <a:latin typeface="Arial Narrow" charset="0"/>
                <a:ea typeface="SimSun" charset="0"/>
                <a:cs typeface="SimSun" charset="0"/>
              </a:endParaRPr>
            </a:p>
          </p:txBody>
        </p:sp>
        <p:sp>
          <p:nvSpPr>
            <p:cNvPr id="215118"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58" name="Group 50"/>
          <p:cNvGrpSpPr>
            <a:grpSpLocks/>
          </p:cNvGrpSpPr>
          <p:nvPr/>
        </p:nvGrpSpPr>
        <p:grpSpPr bwMode="auto">
          <a:xfrm>
            <a:off x="0" y="4322763"/>
            <a:ext cx="2630488" cy="476250"/>
            <a:chOff x="0" y="3164"/>
            <a:chExt cx="1312" cy="422"/>
          </a:xfrm>
        </p:grpSpPr>
        <p:sp>
          <p:nvSpPr>
            <p:cNvPr id="215115"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Order</a:t>
              </a:r>
              <a:endParaRPr lang="en-US" altLang="zh-CN" sz="2400">
                <a:solidFill>
                  <a:srgbClr val="FFFFFF"/>
                </a:solidFill>
                <a:latin typeface="Arial Narrow" charset="0"/>
                <a:ea typeface="SimSun" charset="0"/>
                <a:cs typeface="SimSun" charset="0"/>
              </a:endParaRPr>
            </a:p>
          </p:txBody>
        </p:sp>
        <p:sp>
          <p:nvSpPr>
            <p:cNvPr id="215116"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59" name="Group 53"/>
          <p:cNvGrpSpPr>
            <a:grpSpLocks/>
          </p:cNvGrpSpPr>
          <p:nvPr/>
        </p:nvGrpSpPr>
        <p:grpSpPr bwMode="auto">
          <a:xfrm>
            <a:off x="2630488" y="4322763"/>
            <a:ext cx="3673475" cy="476250"/>
            <a:chOff x="1312" y="3164"/>
            <a:chExt cx="1832" cy="422"/>
          </a:xfrm>
        </p:grpSpPr>
        <p:sp>
          <p:nvSpPr>
            <p:cNvPr id="215113"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Disorder</a:t>
              </a:r>
              <a:endParaRPr lang="en-US" altLang="zh-CN" sz="2400">
                <a:solidFill>
                  <a:srgbClr val="FFFFFF"/>
                </a:solidFill>
                <a:latin typeface="Arial Narrow" charset="0"/>
                <a:ea typeface="SimSun" charset="0"/>
                <a:cs typeface="SimSun" charset="0"/>
              </a:endParaRPr>
            </a:p>
          </p:txBody>
        </p:sp>
        <p:sp>
          <p:nvSpPr>
            <p:cNvPr id="215114"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60" name="Group 56"/>
          <p:cNvGrpSpPr>
            <a:grpSpLocks/>
          </p:cNvGrpSpPr>
          <p:nvPr/>
        </p:nvGrpSpPr>
        <p:grpSpPr bwMode="auto">
          <a:xfrm>
            <a:off x="6303963" y="4322763"/>
            <a:ext cx="2840037" cy="476250"/>
            <a:chOff x="3144" y="3164"/>
            <a:chExt cx="1416" cy="422"/>
          </a:xfrm>
        </p:grpSpPr>
        <p:sp>
          <p:nvSpPr>
            <p:cNvPr id="215111"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Reorder</a:t>
              </a:r>
              <a:endParaRPr lang="en-US" altLang="zh-CN" sz="2400">
                <a:solidFill>
                  <a:srgbClr val="FFFFFF"/>
                </a:solidFill>
                <a:latin typeface="Arial Narrow" charset="0"/>
                <a:ea typeface="SimSun" charset="0"/>
                <a:cs typeface="SimSun" charset="0"/>
              </a:endParaRPr>
            </a:p>
          </p:txBody>
        </p:sp>
        <p:sp>
          <p:nvSpPr>
            <p:cNvPr id="215112"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61" name="Group 59"/>
          <p:cNvGrpSpPr>
            <a:grpSpLocks/>
          </p:cNvGrpSpPr>
          <p:nvPr/>
        </p:nvGrpSpPr>
        <p:grpSpPr bwMode="auto">
          <a:xfrm>
            <a:off x="0" y="4799013"/>
            <a:ext cx="2630488" cy="474662"/>
            <a:chOff x="0" y="3586"/>
            <a:chExt cx="1312" cy="422"/>
          </a:xfrm>
        </p:grpSpPr>
        <p:sp>
          <p:nvSpPr>
            <p:cNvPr id="215109"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Mount Sinai</a:t>
              </a:r>
              <a:endParaRPr lang="en-US" altLang="zh-CN" sz="2400">
                <a:solidFill>
                  <a:srgbClr val="FFFFFF"/>
                </a:solidFill>
                <a:latin typeface="Arial Narrow" charset="0"/>
                <a:ea typeface="SimSun" charset="0"/>
                <a:cs typeface="SimSun" charset="0"/>
              </a:endParaRPr>
            </a:p>
          </p:txBody>
        </p:sp>
        <p:sp>
          <p:nvSpPr>
            <p:cNvPr id="215110"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62" name="Group 62"/>
          <p:cNvGrpSpPr>
            <a:grpSpLocks/>
          </p:cNvGrpSpPr>
          <p:nvPr/>
        </p:nvGrpSpPr>
        <p:grpSpPr bwMode="auto">
          <a:xfrm>
            <a:off x="2630488" y="4799013"/>
            <a:ext cx="3673475" cy="474662"/>
            <a:chOff x="1312" y="3586"/>
            <a:chExt cx="1832" cy="422"/>
          </a:xfrm>
        </p:grpSpPr>
        <p:sp>
          <p:nvSpPr>
            <p:cNvPr id="215107"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Wilderness</a:t>
              </a:r>
              <a:endParaRPr lang="en-US" altLang="zh-CN" sz="2400">
                <a:solidFill>
                  <a:srgbClr val="FFFFFF"/>
                </a:solidFill>
                <a:latin typeface="Arial Narrow" charset="0"/>
                <a:ea typeface="SimSun" charset="0"/>
                <a:cs typeface="SimSun" charset="0"/>
              </a:endParaRPr>
            </a:p>
          </p:txBody>
        </p:sp>
        <p:sp>
          <p:nvSpPr>
            <p:cNvPr id="215108"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63" name="Group 65"/>
          <p:cNvGrpSpPr>
            <a:grpSpLocks/>
          </p:cNvGrpSpPr>
          <p:nvPr/>
        </p:nvGrpSpPr>
        <p:grpSpPr bwMode="auto">
          <a:xfrm>
            <a:off x="6303963" y="4799013"/>
            <a:ext cx="2840037" cy="474662"/>
            <a:chOff x="3144" y="3586"/>
            <a:chExt cx="1416" cy="422"/>
          </a:xfrm>
        </p:grpSpPr>
        <p:sp>
          <p:nvSpPr>
            <p:cNvPr id="215105"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Moab</a:t>
              </a:r>
              <a:endParaRPr lang="en-US" altLang="zh-CN" sz="2400">
                <a:solidFill>
                  <a:srgbClr val="FFFFFF"/>
                </a:solidFill>
                <a:latin typeface="Arial Narrow" charset="0"/>
                <a:ea typeface="SimSun" charset="0"/>
                <a:cs typeface="SimSun" charset="0"/>
              </a:endParaRPr>
            </a:p>
          </p:txBody>
        </p:sp>
        <p:sp>
          <p:nvSpPr>
            <p:cNvPr id="215106"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64" name="Group 68"/>
          <p:cNvGrpSpPr>
            <a:grpSpLocks/>
          </p:cNvGrpSpPr>
          <p:nvPr/>
        </p:nvGrpSpPr>
        <p:grpSpPr bwMode="auto">
          <a:xfrm>
            <a:off x="0" y="5273675"/>
            <a:ext cx="2630488" cy="582613"/>
            <a:chOff x="0" y="4008"/>
            <a:chExt cx="1312" cy="518"/>
          </a:xfrm>
        </p:grpSpPr>
        <p:sp>
          <p:nvSpPr>
            <p:cNvPr id="215103"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20 Days</a:t>
              </a:r>
              <a:endParaRPr lang="en-US" altLang="zh-CN" sz="2400">
                <a:solidFill>
                  <a:srgbClr val="FFFFFF"/>
                </a:solidFill>
                <a:latin typeface="Arial Narrow" charset="0"/>
                <a:ea typeface="SimSun" charset="0"/>
                <a:cs typeface="SimSun" charset="0"/>
              </a:endParaRPr>
            </a:p>
          </p:txBody>
        </p:sp>
        <p:sp>
          <p:nvSpPr>
            <p:cNvPr id="215104"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65" name="Group 71"/>
          <p:cNvGrpSpPr>
            <a:grpSpLocks/>
          </p:cNvGrpSpPr>
          <p:nvPr/>
        </p:nvGrpSpPr>
        <p:grpSpPr bwMode="auto">
          <a:xfrm>
            <a:off x="2630488" y="5273675"/>
            <a:ext cx="3673475" cy="582613"/>
            <a:chOff x="1312" y="4008"/>
            <a:chExt cx="1832" cy="518"/>
          </a:xfrm>
        </p:grpSpPr>
        <p:sp>
          <p:nvSpPr>
            <p:cNvPr id="215101"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38 Years, 3 Months, 10 Days </a:t>
              </a:r>
              <a:endParaRPr lang="en-US" altLang="zh-CN" sz="2400">
                <a:solidFill>
                  <a:srgbClr val="FFFFFF"/>
                </a:solidFill>
                <a:latin typeface="Arial Narrow" charset="0"/>
                <a:ea typeface="SimSun" charset="0"/>
                <a:cs typeface="SimSun" charset="0"/>
              </a:endParaRPr>
            </a:p>
          </p:txBody>
        </p:sp>
        <p:sp>
          <p:nvSpPr>
            <p:cNvPr id="215102"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66" name="Group 74"/>
          <p:cNvGrpSpPr>
            <a:grpSpLocks/>
          </p:cNvGrpSpPr>
          <p:nvPr/>
        </p:nvGrpSpPr>
        <p:grpSpPr bwMode="auto">
          <a:xfrm>
            <a:off x="6303963" y="5273675"/>
            <a:ext cx="2840037" cy="582613"/>
            <a:chOff x="3144" y="4008"/>
            <a:chExt cx="1416" cy="518"/>
          </a:xfrm>
        </p:grpSpPr>
        <p:sp>
          <p:nvSpPr>
            <p:cNvPr id="215099"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ca. 5 Months</a:t>
              </a:r>
              <a:endParaRPr lang="en-US" altLang="zh-CN" sz="2400">
                <a:solidFill>
                  <a:srgbClr val="FFFFFF"/>
                </a:solidFill>
                <a:latin typeface="Arial Narrow" charset="0"/>
                <a:ea typeface="SimSun" charset="0"/>
                <a:cs typeface="SimSun" charset="0"/>
              </a:endParaRPr>
            </a:p>
          </p:txBody>
        </p:sp>
        <p:sp>
          <p:nvSpPr>
            <p:cNvPr id="215100"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67" name="Group 77"/>
          <p:cNvGrpSpPr>
            <a:grpSpLocks/>
          </p:cNvGrpSpPr>
          <p:nvPr/>
        </p:nvGrpSpPr>
        <p:grpSpPr bwMode="auto">
          <a:xfrm>
            <a:off x="0" y="5856288"/>
            <a:ext cx="1347788" cy="1001712"/>
            <a:chOff x="0" y="4526"/>
            <a:chExt cx="672" cy="890"/>
          </a:xfrm>
        </p:grpSpPr>
        <p:sp>
          <p:nvSpPr>
            <p:cNvPr id="215097"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a:solidFill>
                    <a:srgbClr val="FFFFFF"/>
                  </a:solidFill>
                  <a:latin typeface="Arial Narrow" charset="0"/>
                  <a:ea typeface="SimSun" charset="0"/>
                  <a:cs typeface="SimSun" charset="0"/>
                </a:rPr>
                <a:t> Organization </a:t>
              </a:r>
            </a:p>
            <a:p>
              <a:pPr algn="ctr" defTabSz="914400" eaLnBrk="0" fontAlgn="base" hangingPunct="0">
                <a:spcBef>
                  <a:spcPct val="0"/>
                </a:spcBef>
                <a:spcAft>
                  <a:spcPct val="0"/>
                </a:spcAft>
              </a:pPr>
              <a:r>
                <a:rPr lang="en-US" altLang="zh-CN">
                  <a:solidFill>
                    <a:srgbClr val="FFFFFF"/>
                  </a:solidFill>
                  <a:latin typeface="Arial Narrow" charset="0"/>
                  <a:ea typeface="SimSun" charset="0"/>
                  <a:cs typeface="SimSun" charset="0"/>
                </a:rPr>
                <a:t>(1–4)</a:t>
              </a:r>
            </a:p>
          </p:txBody>
        </p:sp>
        <p:sp>
          <p:nvSpPr>
            <p:cNvPr id="215098"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68" name="Group 80"/>
          <p:cNvGrpSpPr>
            <a:grpSpLocks/>
          </p:cNvGrpSpPr>
          <p:nvPr/>
        </p:nvGrpSpPr>
        <p:grpSpPr bwMode="auto">
          <a:xfrm>
            <a:off x="1347788" y="5856288"/>
            <a:ext cx="1282700" cy="1001712"/>
            <a:chOff x="672" y="4526"/>
            <a:chExt cx="640" cy="890"/>
          </a:xfrm>
        </p:grpSpPr>
        <p:sp>
          <p:nvSpPr>
            <p:cNvPr id="215095" name="Rectangle 81"/>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a:solidFill>
                    <a:srgbClr val="FFFFFF"/>
                  </a:solidFill>
                  <a:latin typeface="Arial Narrow" charset="0"/>
                  <a:ea typeface="SimSun" charset="0"/>
                  <a:cs typeface="SimSun" charset="0"/>
                </a:rPr>
                <a:t>Sanctification (5:1–10:10)</a:t>
              </a:r>
            </a:p>
          </p:txBody>
        </p:sp>
        <p:sp>
          <p:nvSpPr>
            <p:cNvPr id="215096"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69" name="Group 83"/>
          <p:cNvGrpSpPr>
            <a:grpSpLocks/>
          </p:cNvGrpSpPr>
          <p:nvPr/>
        </p:nvGrpSpPr>
        <p:grpSpPr bwMode="auto">
          <a:xfrm>
            <a:off x="2630488" y="5856288"/>
            <a:ext cx="785812" cy="1001712"/>
            <a:chOff x="1312" y="4526"/>
            <a:chExt cx="392" cy="890"/>
          </a:xfrm>
        </p:grpSpPr>
        <p:sp>
          <p:nvSpPr>
            <p:cNvPr id="215093"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To Kadesh (10:11–</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12:16)</a:t>
              </a:r>
            </a:p>
          </p:txBody>
        </p:sp>
        <p:sp>
          <p:nvSpPr>
            <p:cNvPr id="215094"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70" name="Group 86"/>
          <p:cNvGrpSpPr>
            <a:grpSpLocks/>
          </p:cNvGrpSpPr>
          <p:nvPr/>
        </p:nvGrpSpPr>
        <p:grpSpPr bwMode="auto">
          <a:xfrm>
            <a:off x="3416300" y="5856288"/>
            <a:ext cx="722313" cy="1001712"/>
            <a:chOff x="1704" y="4526"/>
            <a:chExt cx="360" cy="890"/>
          </a:xfrm>
        </p:grpSpPr>
        <p:sp>
          <p:nvSpPr>
            <p:cNvPr id="215091"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 Kadesh Sin </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(13–14)</a:t>
              </a:r>
            </a:p>
          </p:txBody>
        </p:sp>
        <p:sp>
          <p:nvSpPr>
            <p:cNvPr id="215092"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71" name="Group 89"/>
          <p:cNvGrpSpPr>
            <a:grpSpLocks/>
          </p:cNvGrpSpPr>
          <p:nvPr/>
        </p:nvGrpSpPr>
        <p:grpSpPr bwMode="auto">
          <a:xfrm>
            <a:off x="4138613" y="5856288"/>
            <a:ext cx="722312" cy="1001712"/>
            <a:chOff x="2064" y="4526"/>
            <a:chExt cx="360" cy="890"/>
          </a:xfrm>
        </p:grpSpPr>
        <p:sp>
          <p:nvSpPr>
            <p:cNvPr id="215089" name="Rectangle 90"/>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Wilder-ness (15–19)</a:t>
              </a:r>
            </a:p>
          </p:txBody>
        </p:sp>
        <p:sp>
          <p:nvSpPr>
            <p:cNvPr id="215090"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72" name="Group 92"/>
          <p:cNvGrpSpPr>
            <a:grpSpLocks/>
          </p:cNvGrpSpPr>
          <p:nvPr/>
        </p:nvGrpSpPr>
        <p:grpSpPr bwMode="auto">
          <a:xfrm>
            <a:off x="4860925" y="5856288"/>
            <a:ext cx="657225" cy="1001712"/>
            <a:chOff x="2424" y="4526"/>
            <a:chExt cx="328" cy="890"/>
          </a:xfrm>
        </p:grpSpPr>
        <p:sp>
          <p:nvSpPr>
            <p:cNvPr id="215087"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To Moab (20–21)</a:t>
              </a:r>
            </a:p>
          </p:txBody>
        </p:sp>
        <p:sp>
          <p:nvSpPr>
            <p:cNvPr id="215088"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73" name="Group 95"/>
          <p:cNvGrpSpPr>
            <a:grpSpLocks/>
          </p:cNvGrpSpPr>
          <p:nvPr/>
        </p:nvGrpSpPr>
        <p:grpSpPr bwMode="auto">
          <a:xfrm>
            <a:off x="5518150" y="5856288"/>
            <a:ext cx="785813" cy="1001712"/>
            <a:chOff x="2752" y="4526"/>
            <a:chExt cx="392" cy="890"/>
          </a:xfrm>
        </p:grpSpPr>
        <p:sp>
          <p:nvSpPr>
            <p:cNvPr id="215085"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Moab </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Sin </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(22–25)</a:t>
              </a:r>
            </a:p>
          </p:txBody>
        </p:sp>
        <p:sp>
          <p:nvSpPr>
            <p:cNvPr id="215086"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74" name="Group 98"/>
          <p:cNvGrpSpPr>
            <a:grpSpLocks/>
          </p:cNvGrpSpPr>
          <p:nvPr/>
        </p:nvGrpSpPr>
        <p:grpSpPr bwMode="auto">
          <a:xfrm>
            <a:off x="6303963" y="5856288"/>
            <a:ext cx="890587" cy="1001712"/>
            <a:chOff x="3144" y="4526"/>
            <a:chExt cx="444" cy="890"/>
          </a:xfrm>
        </p:grpSpPr>
        <p:sp>
          <p:nvSpPr>
            <p:cNvPr id="215083"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600">
                  <a:solidFill>
                    <a:srgbClr val="FFFFFF"/>
                  </a:solidFill>
                  <a:latin typeface="Arial Narrow" charset="0"/>
                  <a:ea typeface="SimSun" charset="0"/>
                  <a:cs typeface="SimSun" charset="0"/>
                </a:rPr>
                <a:t>Provision for Land (26–27)</a:t>
              </a:r>
            </a:p>
          </p:txBody>
        </p:sp>
        <p:sp>
          <p:nvSpPr>
            <p:cNvPr id="215084"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15075" name="Group 101"/>
          <p:cNvGrpSpPr>
            <a:grpSpLocks/>
          </p:cNvGrpSpPr>
          <p:nvPr/>
        </p:nvGrpSpPr>
        <p:grpSpPr bwMode="auto">
          <a:xfrm>
            <a:off x="7194550" y="5856288"/>
            <a:ext cx="882650" cy="1001712"/>
            <a:chOff x="3588" y="4526"/>
            <a:chExt cx="440" cy="890"/>
          </a:xfrm>
        </p:grpSpPr>
        <p:sp>
          <p:nvSpPr>
            <p:cNvPr id="215081" name="Rectangle 102"/>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600">
                  <a:solidFill>
                    <a:srgbClr val="FFFFFF"/>
                  </a:solidFill>
                  <a:latin typeface="Arial Narrow" charset="0"/>
                  <a:ea typeface="SimSun" charset="0"/>
                  <a:cs typeface="SimSun" charset="0"/>
                </a:rPr>
                <a:t> Offerings &amp; Vows (28–30)</a:t>
              </a:r>
            </a:p>
          </p:txBody>
        </p:sp>
        <p:sp>
          <p:nvSpPr>
            <p:cNvPr id="215082"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sp>
        <p:nvSpPr>
          <p:cNvPr id="215076"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600">
                <a:solidFill>
                  <a:srgbClr val="FFFFFF"/>
                </a:solidFill>
                <a:latin typeface="Arial Narrow" charset="0"/>
                <a:ea typeface="SimSun" charset="0"/>
                <a:cs typeface="SimSun" charset="0"/>
              </a:rPr>
              <a:t>Final Preparations (31–36)</a:t>
            </a:r>
          </a:p>
        </p:txBody>
      </p:sp>
      <p:sp>
        <p:nvSpPr>
          <p:cNvPr id="215077"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sp>
        <p:nvSpPr>
          <p:cNvPr id="215078" name="Text Box 106"/>
          <p:cNvSpPr txBox="1">
            <a:spLocks noChangeArrowheads="1"/>
          </p:cNvSpPr>
          <p:nvPr/>
        </p:nvSpPr>
        <p:spPr bwMode="auto">
          <a:xfrm>
            <a:off x="8451850" y="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b="1">
                <a:solidFill>
                  <a:srgbClr val="333333"/>
                </a:solidFill>
                <a:latin typeface="Arial" charset="0"/>
              </a:rPr>
              <a:t>135</a:t>
            </a:r>
          </a:p>
        </p:txBody>
      </p:sp>
      <p:sp>
        <p:nvSpPr>
          <p:cNvPr id="215079"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en-US" sz="4000">
                <a:solidFill>
                  <a:srgbClr val="000000"/>
                </a:solidFill>
                <a:latin typeface="Arial" charset="0"/>
              </a:rPr>
              <a:t>Numbers</a:t>
            </a:r>
            <a:endParaRPr lang="en-US">
              <a:solidFill>
                <a:srgbClr val="000000"/>
              </a:solidFill>
              <a:latin typeface="Impact" charset="0"/>
              <a:cs typeface="MS PGothic" charset="0"/>
            </a:endParaRPr>
          </a:p>
        </p:txBody>
      </p:sp>
      <p:sp>
        <p:nvSpPr>
          <p:cNvPr id="215080" name="Oval 108"/>
          <p:cNvSpPr>
            <a:spLocks noChangeArrowheads="1"/>
          </p:cNvSpPr>
          <p:nvPr/>
        </p:nvSpPr>
        <p:spPr bwMode="auto">
          <a:xfrm>
            <a:off x="0" y="5791200"/>
            <a:ext cx="1371600" cy="1143000"/>
          </a:xfrm>
          <a:prstGeom prst="ellipse">
            <a:avLst/>
          </a:prstGeom>
          <a:noFill/>
          <a:ln w="57150" cap="sq">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41616586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Numbers 2</a:t>
            </a:r>
          </a:p>
        </p:txBody>
      </p:sp>
    </p:spTree>
    <p:extLst>
      <p:ext uri="{BB962C8B-B14F-4D97-AF65-F5344CB8AC3E}">
        <p14:creationId xmlns:p14="http://schemas.microsoft.com/office/powerpoint/2010/main" val="3294319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8200" y="0"/>
            <a:ext cx="7454997" cy="6858000"/>
          </a:xfrm>
          <a:prstGeom prst="rect">
            <a:avLst/>
          </a:prstGeom>
        </p:spPr>
      </p:pic>
      <p:sp>
        <p:nvSpPr>
          <p:cNvPr id="900098" name="Rectangle 2"/>
          <p:cNvSpPr>
            <a:spLocks noGrp="1" noChangeArrowheads="1"/>
          </p:cNvSpPr>
          <p:nvPr>
            <p:ph type="ctrTitle"/>
          </p:nvPr>
        </p:nvSpPr>
        <p:spPr>
          <a:xfrm>
            <a:off x="198712" y="354240"/>
            <a:ext cx="4907327" cy="2669760"/>
          </a:xfrm>
          <a:solidFill>
            <a:srgbClr val="000090"/>
          </a:solidFill>
          <a:effectLst/>
        </p:spPr>
        <p:txBody>
          <a:bodyPr/>
          <a:lstStyle/>
          <a:p>
            <a:pPr algn="l">
              <a:defRPr/>
            </a:pPr>
            <a:r>
              <a:rPr lang="en-US" sz="7200" b="1" dirty="0">
                <a:effectLst/>
                <a:latin typeface="Arial" charset="0"/>
                <a:ea typeface="ＭＳ Ｐゴシック" charset="0"/>
                <a:cs typeface="ＭＳ Ｐゴシック" charset="0"/>
              </a:rPr>
              <a:t>Be Prepared</a:t>
            </a:r>
          </a:p>
        </p:txBody>
      </p:sp>
    </p:spTree>
    <p:extLst>
      <p:ext uri="{BB962C8B-B14F-4D97-AF65-F5344CB8AC3E}">
        <p14:creationId xmlns:p14="http://schemas.microsoft.com/office/powerpoint/2010/main" val="15807195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7" name="Table 96"/>
          <p:cNvGraphicFramePr>
            <a:graphicFrameLocks noGrp="1"/>
          </p:cNvGraphicFramePr>
          <p:nvPr/>
        </p:nvGraphicFramePr>
        <p:xfrm>
          <a:off x="0" y="1096963"/>
          <a:ext cx="9144000" cy="5761035"/>
        </p:xfrm>
        <a:graphic>
          <a:graphicData uri="http://schemas.openxmlformats.org/drawingml/2006/table">
            <a:tbl>
              <a:tblPr/>
              <a:tblGrid>
                <a:gridCol w="21336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64011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latin typeface="Arial" charset="0"/>
                          <a:ea typeface="Arial" charset="0"/>
                          <a:cs typeface="Arial" charset="0"/>
                        </a:rPr>
                        <a:t>Tribe</a:t>
                      </a:r>
                      <a:endParaRPr kumimoji="0" lang="en-US" sz="1800" b="1" i="0" u="none" strike="noStrike" cap="none" normalizeH="0" baseline="0">
                        <a:ln>
                          <a:noFill/>
                        </a:ln>
                        <a:solidFill>
                          <a:schemeClr val="bg1"/>
                        </a:solidFill>
                        <a:effectLst/>
                        <a:latin typeface="Arial" charset="0"/>
                        <a:ea typeface="Arial"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latin typeface="Arial" charset="0"/>
                          <a:ea typeface="Arial" charset="0"/>
                          <a:cs typeface="Arial" charset="0"/>
                        </a:rPr>
                        <a:t>Num. 1 (1444 BC)</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latin typeface="Arial" charset="0"/>
                          <a:ea typeface="Arial" charset="0"/>
                          <a:cs typeface="Arial" charset="0"/>
                        </a:rPr>
                        <a:t>Start of Wanderings</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latin typeface="Arial" charset="0"/>
                          <a:ea typeface="Arial" charset="0"/>
                          <a:cs typeface="Arial" charset="0"/>
                        </a:rPr>
                        <a:t>Num. 26 (1406 BC)</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latin typeface="Arial" charset="0"/>
                          <a:ea typeface="Arial" charset="0"/>
                          <a:cs typeface="Arial" charset="0"/>
                        </a:rPr>
                        <a:t>End of Wanderings</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latin typeface="Arial" charset="0"/>
                          <a:ea typeface="Arial" charset="0"/>
                          <a:cs typeface="Arial" charset="0"/>
                        </a:rPr>
                        <a:t>Increase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latin typeface="Arial" charset="0"/>
                          <a:ea typeface="Arial" charset="0"/>
                          <a:cs typeface="Arial" charset="0"/>
                        </a:rPr>
                        <a:t>(Decrease)</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Reuben</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46,500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43,730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(2,770)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Simeon</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59,300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22,200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(37,100)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Gad</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45,650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40,500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(5,150)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Judah</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74,600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76,500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1,900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Isaachar</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54,400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64,300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9,900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Zebulun</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57,400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60,500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3,100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Ephraim</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40,500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32,500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(8,000)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Manasseh</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32,200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52,700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20,500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Benjamin</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35,400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45,600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10,200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Dan</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62,700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64,400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1,700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Asher</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41,500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53,400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11,900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Naphtali</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53,400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45,400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(8,000)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Total</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603,550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601,730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(1,820)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13"/>
                  </a:ext>
                </a:extLst>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Levi</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22,000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23,000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1,000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bl>
          </a:graphicData>
        </a:graphic>
      </p:graphicFrame>
      <p:sp>
        <p:nvSpPr>
          <p:cNvPr id="217168" name="Text Box 108"/>
          <p:cNvSpPr txBox="1">
            <a:spLocks noChangeArrowheads="1"/>
          </p:cNvSpPr>
          <p:nvPr/>
        </p:nvSpPr>
        <p:spPr bwMode="auto">
          <a:xfrm>
            <a:off x="8451850" y="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b="1">
                <a:solidFill>
                  <a:srgbClr val="000000"/>
                </a:solidFill>
                <a:latin typeface="Arial" charset="0"/>
              </a:rPr>
              <a:t>140</a:t>
            </a:r>
          </a:p>
        </p:txBody>
      </p:sp>
      <p:sp>
        <p:nvSpPr>
          <p:cNvPr id="217169" name="Rectangle 109"/>
          <p:cNvSpPr>
            <a:spLocks noGrp="1" noChangeArrowheads="1"/>
          </p:cNvSpPr>
          <p:nvPr>
            <p:ph type="title"/>
          </p:nvPr>
        </p:nvSpPr>
        <p:spPr>
          <a:xfrm>
            <a:off x="381000" y="228600"/>
            <a:ext cx="8153400" cy="609600"/>
          </a:xfrm>
          <a:solidFill>
            <a:schemeClr val="accent1"/>
          </a:solidFill>
          <a:ln>
            <a:solidFill>
              <a:schemeClr val="tx1"/>
            </a:solidFill>
            <a:miter lim="800000"/>
            <a:headEnd/>
            <a:tailEnd/>
          </a:ln>
        </p:spPr>
        <p:txBody>
          <a:bodyPr anchor="ctr" anchorCtr="1"/>
          <a:lstStyle/>
          <a:p>
            <a:pPr algn="ctr"/>
            <a:r>
              <a:rPr lang="en-US" altLang="zh-CN" sz="2800" b="1">
                <a:solidFill>
                  <a:srgbClr val="000000"/>
                </a:solidFill>
                <a:latin typeface="Arial" charset="0"/>
                <a:ea typeface="SimSun" charset="0"/>
                <a:cs typeface="SimSun" charset="0"/>
              </a:rPr>
              <a:t>Population Changes in the Wilderness</a:t>
            </a:r>
            <a:endParaRPr lang="en-US" sz="2800" b="1">
              <a:solidFill>
                <a:srgbClr val="000000"/>
              </a:solidFill>
              <a:latin typeface="Arial" charset="0"/>
              <a:ea typeface="SimSun" charset="0"/>
              <a:cs typeface="SimSun" charset="0"/>
            </a:endParaRPr>
          </a:p>
        </p:txBody>
      </p:sp>
      <p:sp>
        <p:nvSpPr>
          <p:cNvPr id="13519" name="Oval 207"/>
          <p:cNvSpPr>
            <a:spLocks noChangeArrowheads="1"/>
          </p:cNvSpPr>
          <p:nvPr/>
        </p:nvSpPr>
        <p:spPr bwMode="auto">
          <a:xfrm>
            <a:off x="2514600" y="6096000"/>
            <a:ext cx="1752600" cy="457200"/>
          </a:xfrm>
          <a:prstGeom prst="ellipse">
            <a:avLst/>
          </a:prstGeom>
          <a:noFill/>
          <a:ln w="57150" cap="sq">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25832671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3519"/>
                                        </p:tgtEl>
                                        <p:attrNameLst>
                                          <p:attrName>style.visibility</p:attrName>
                                        </p:attrNameLst>
                                      </p:cBhvr>
                                      <p:to>
                                        <p:strVal val="visible"/>
                                      </p:to>
                                    </p:set>
                                    <p:animEffect transition="in" filter="fade">
                                      <p:cBhvr>
                                        <p:cTn id="7" dur="2000"/>
                                        <p:tgtEl>
                                          <p:spTgt spid="13519"/>
                                        </p:tgtEl>
                                      </p:cBhvr>
                                    </p:animEffect>
                                    <p:anim calcmode="lin" valueType="num">
                                      <p:cBhvr>
                                        <p:cTn id="8" dur="2000" fill="hold"/>
                                        <p:tgtEl>
                                          <p:spTgt spid="13519"/>
                                        </p:tgtEl>
                                        <p:attrNameLst>
                                          <p:attrName>style.rotation</p:attrName>
                                        </p:attrNameLst>
                                      </p:cBhvr>
                                      <p:tavLst>
                                        <p:tav tm="0">
                                          <p:val>
                                            <p:fltVal val="720"/>
                                          </p:val>
                                        </p:tav>
                                        <p:tav tm="100000">
                                          <p:val>
                                            <p:fltVal val="0"/>
                                          </p:val>
                                        </p:tav>
                                      </p:tavLst>
                                    </p:anim>
                                    <p:anim calcmode="lin" valueType="num">
                                      <p:cBhvr>
                                        <p:cTn id="9" dur="2000" fill="hold"/>
                                        <p:tgtEl>
                                          <p:spTgt spid="13519"/>
                                        </p:tgtEl>
                                        <p:attrNameLst>
                                          <p:attrName>ppt_h</p:attrName>
                                        </p:attrNameLst>
                                      </p:cBhvr>
                                      <p:tavLst>
                                        <p:tav tm="0">
                                          <p:val>
                                            <p:fltVal val="0"/>
                                          </p:val>
                                        </p:tav>
                                        <p:tav tm="100000">
                                          <p:val>
                                            <p:strVal val="#ppt_h"/>
                                          </p:val>
                                        </p:tav>
                                      </p:tavLst>
                                    </p:anim>
                                    <p:anim calcmode="lin" valueType="num">
                                      <p:cBhvr>
                                        <p:cTn id="10" dur="2000" fill="hold"/>
                                        <p:tgtEl>
                                          <p:spTgt spid="1351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title"/>
          </p:nvPr>
        </p:nvSpPr>
        <p:spPr>
          <a:xfrm>
            <a:off x="0" y="381000"/>
            <a:ext cx="9144000" cy="762000"/>
          </a:xfrm>
        </p:spPr>
        <p:txBody>
          <a:bodyPr/>
          <a:lstStyle/>
          <a:p>
            <a:pPr algn="ctr"/>
            <a:r>
              <a:rPr lang="en-US" sz="3600" b="1" dirty="0">
                <a:latin typeface="Arial" charset="0"/>
              </a:rPr>
              <a:t>Where did Israel fit 2 million people?</a:t>
            </a:r>
          </a:p>
        </p:txBody>
      </p:sp>
      <p:sp>
        <p:nvSpPr>
          <p:cNvPr id="219138" name="Rectangle 3"/>
          <p:cNvSpPr>
            <a:spLocks noGrp="1" noChangeArrowheads="1"/>
          </p:cNvSpPr>
          <p:nvPr>
            <p:ph type="body" idx="1"/>
          </p:nvPr>
        </p:nvSpPr>
        <p:spPr/>
        <p:txBody>
          <a:bodyPr/>
          <a:lstStyle/>
          <a:p>
            <a:endParaRPr lang="en-US">
              <a:latin typeface="Arial" charset="0"/>
            </a:endParaRPr>
          </a:p>
        </p:txBody>
      </p:sp>
      <p:pic>
        <p:nvPicPr>
          <p:cNvPr id="219139"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657350"/>
            <a:ext cx="9144000" cy="527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pic>
      <p:sp>
        <p:nvSpPr>
          <p:cNvPr id="122885" name="Text Box 5"/>
          <p:cNvSpPr txBox="1">
            <a:spLocks noChangeArrowheads="1"/>
          </p:cNvSpPr>
          <p:nvPr/>
        </p:nvSpPr>
        <p:spPr bwMode="auto">
          <a:xfrm>
            <a:off x="1774825" y="5807075"/>
            <a:ext cx="7369175" cy="830263"/>
          </a:xfrm>
          <a:prstGeom prst="rect">
            <a:avLst/>
          </a:prstGeom>
          <a:noFill/>
          <a:ln w="12700" cap="sq">
            <a:noFill/>
            <a:miter lim="800000"/>
            <a:headEnd/>
            <a:tailEnd/>
          </a:ln>
        </p:spPr>
        <p:txBody>
          <a:bodyPr>
            <a:spAutoFit/>
          </a:bodyPr>
          <a:lstStyle>
            <a:lvl1pPr marL="269875" indent="-269875">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defTabSz="914400" eaLnBrk="0" fontAlgn="base" hangingPunct="0">
              <a:spcBef>
                <a:spcPct val="50000"/>
              </a:spcBef>
              <a:spcAft>
                <a:spcPct val="0"/>
              </a:spcAft>
              <a:buFont typeface="Wingdings" charset="0"/>
              <a:buChar char="§"/>
              <a:defRPr/>
            </a:pPr>
            <a:r>
              <a:rPr lang="en-US" dirty="0">
                <a:solidFill>
                  <a:srgbClr val="FFFFFF"/>
                </a:solidFill>
                <a:effectLst>
                  <a:outerShdw blurRad="38100" dist="38100" dir="2700000" algn="tl">
                    <a:srgbClr val="000000"/>
                  </a:outerShdw>
                </a:effectLst>
                <a:latin typeface="Arial" charset="0"/>
                <a:cs typeface="Arial" charset="0"/>
              </a:rPr>
              <a:t>Mt. Sinai had the Plain of </a:t>
            </a:r>
            <a:r>
              <a:rPr lang="en-US" dirty="0" err="1">
                <a:solidFill>
                  <a:srgbClr val="FFFFFF"/>
                </a:solidFill>
                <a:effectLst>
                  <a:outerShdw blurRad="38100" dist="38100" dir="2700000" algn="tl">
                    <a:srgbClr val="000000"/>
                  </a:outerShdw>
                </a:effectLst>
                <a:latin typeface="Arial" charset="0"/>
                <a:cs typeface="Arial" charset="0"/>
              </a:rPr>
              <a:t>Rafah</a:t>
            </a:r>
            <a:r>
              <a:rPr lang="en-US" dirty="0">
                <a:solidFill>
                  <a:srgbClr val="FFFFFF"/>
                </a:solidFill>
                <a:effectLst>
                  <a:outerShdw blurRad="38100" dist="38100" dir="2700000" algn="tl">
                    <a:srgbClr val="000000"/>
                  </a:outerShdw>
                </a:effectLst>
                <a:latin typeface="Arial" charset="0"/>
                <a:cs typeface="Arial" charset="0"/>
              </a:rPr>
              <a:t> to the north which was large enough for all Israel to camp.</a:t>
            </a:r>
          </a:p>
        </p:txBody>
      </p:sp>
    </p:spTree>
    <p:extLst>
      <p:ext uri="{BB962C8B-B14F-4D97-AF65-F5344CB8AC3E}">
        <p14:creationId xmlns:p14="http://schemas.microsoft.com/office/powerpoint/2010/main" val="11191045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2" descr="Stationery"/>
          <p:cNvSpPr>
            <a:spLocks noChangeArrowheads="1"/>
          </p:cNvSpPr>
          <p:nvPr/>
        </p:nvSpPr>
        <p:spPr bwMode="auto">
          <a:xfrm>
            <a:off x="-11113" y="0"/>
            <a:ext cx="9144001"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50000"/>
              </a:spcBef>
              <a:spcAft>
                <a:spcPct val="0"/>
              </a:spcAft>
              <a:buFont typeface="Wingdings" charset="0"/>
              <a:buChar char="§"/>
            </a:pPr>
            <a:endParaRPr lang="en-US" sz="2000" b="1">
              <a:solidFill>
                <a:srgbClr val="000000"/>
              </a:solidFill>
              <a:latin typeface="Arial" charset="0"/>
              <a:ea typeface="ＭＳ Ｐゴシック" charset="0"/>
              <a:cs typeface="Arial" charset="0"/>
            </a:endParaRPr>
          </a:p>
        </p:txBody>
      </p:sp>
      <p:grpSp>
        <p:nvGrpSpPr>
          <p:cNvPr id="221186" name="Group 38"/>
          <p:cNvGrpSpPr>
            <a:grpSpLocks/>
          </p:cNvGrpSpPr>
          <p:nvPr/>
        </p:nvGrpSpPr>
        <p:grpSpPr bwMode="auto">
          <a:xfrm rot="-381983">
            <a:off x="211138" y="866775"/>
            <a:ext cx="9242425" cy="5280025"/>
            <a:chOff x="133" y="346"/>
            <a:chExt cx="5822" cy="3326"/>
          </a:xfrm>
        </p:grpSpPr>
        <p:grpSp>
          <p:nvGrpSpPr>
            <p:cNvPr id="221190" name="Group 3"/>
            <p:cNvGrpSpPr>
              <a:grpSpLocks/>
            </p:cNvGrpSpPr>
            <p:nvPr/>
          </p:nvGrpSpPr>
          <p:grpSpPr bwMode="auto">
            <a:xfrm rot="-2375501">
              <a:off x="1758" y="1283"/>
              <a:ext cx="2256" cy="1788"/>
              <a:chOff x="2256" y="1632"/>
              <a:chExt cx="1207" cy="972"/>
            </a:xfrm>
          </p:grpSpPr>
          <p:grpSp>
            <p:nvGrpSpPr>
              <p:cNvPr id="221209" name="Group 4"/>
              <p:cNvGrpSpPr>
                <a:grpSpLocks/>
              </p:cNvGrpSpPr>
              <p:nvPr/>
            </p:nvGrpSpPr>
            <p:grpSpPr bwMode="auto">
              <a:xfrm>
                <a:off x="2256" y="1704"/>
                <a:ext cx="1207" cy="900"/>
                <a:chOff x="2256" y="1704"/>
                <a:chExt cx="1207" cy="900"/>
              </a:xfrm>
            </p:grpSpPr>
            <p:pic>
              <p:nvPicPr>
                <p:cNvPr id="221211" name="Picture 5" descr="Mosaic Tab cut-ou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28" y="1704"/>
                  <a:ext cx="1008" cy="816"/>
                </a:xfrm>
                <a:prstGeom prst="rect">
                  <a:avLst/>
                </a:prstGeom>
                <a:solidFill>
                  <a:srgbClr val="FF3300"/>
                </a:solidFill>
                <a:ln>
                  <a:noFill/>
                </a:ln>
                <a:extLst>
                  <a:ext uri="{91240B29-F687-4f45-9708-019B960494DF}">
                    <a14:hiddenLine xmlns:a14="http://schemas.microsoft.com/office/drawing/2010/main" xmlns="" w="9525">
                      <a:solidFill>
                        <a:srgbClr val="000000"/>
                      </a:solidFill>
                      <a:miter lim="800000"/>
                      <a:headEnd/>
                      <a:tailEnd/>
                    </a14:hiddenLine>
                  </a:ext>
                </a:extLst>
              </p:spPr>
            </p:pic>
            <p:grpSp>
              <p:nvGrpSpPr>
                <p:cNvPr id="221212" name="Group 6"/>
                <p:cNvGrpSpPr>
                  <a:grpSpLocks/>
                </p:cNvGrpSpPr>
                <p:nvPr/>
              </p:nvGrpSpPr>
              <p:grpSpPr bwMode="auto">
                <a:xfrm>
                  <a:off x="2256" y="1749"/>
                  <a:ext cx="1207" cy="855"/>
                  <a:chOff x="2256" y="1749"/>
                  <a:chExt cx="1207" cy="855"/>
                </a:xfrm>
              </p:grpSpPr>
              <p:grpSp>
                <p:nvGrpSpPr>
                  <p:cNvPr id="221213" name="Group 7"/>
                  <p:cNvGrpSpPr>
                    <a:grpSpLocks/>
                  </p:cNvGrpSpPr>
                  <p:nvPr/>
                </p:nvGrpSpPr>
                <p:grpSpPr bwMode="auto">
                  <a:xfrm>
                    <a:off x="2299" y="1749"/>
                    <a:ext cx="1164" cy="855"/>
                    <a:chOff x="2299" y="1749"/>
                    <a:chExt cx="1164" cy="855"/>
                  </a:xfrm>
                </p:grpSpPr>
                <p:sp>
                  <p:nvSpPr>
                    <p:cNvPr id="221215" name="AutoShape 8" descr="Stationery"/>
                    <p:cNvSpPr>
                      <a:spLocks noChangeArrowheads="1"/>
                    </p:cNvSpPr>
                    <p:nvPr/>
                  </p:nvSpPr>
                  <p:spPr bwMode="auto">
                    <a:xfrm rot="219627">
                      <a:off x="2332" y="1824"/>
                      <a:ext cx="624" cy="720"/>
                    </a:xfrm>
                    <a:prstGeom prst="rtTriangle">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50000"/>
                        </a:spcBef>
                        <a:spcAft>
                          <a:spcPct val="0"/>
                        </a:spcAft>
                        <a:buFont typeface="Wingdings" charset="0"/>
                        <a:buChar char="§"/>
                      </a:pPr>
                      <a:endParaRPr lang="en-US" sz="2000" b="1">
                        <a:solidFill>
                          <a:srgbClr val="000000"/>
                        </a:solidFill>
                        <a:latin typeface="Arial" charset="0"/>
                        <a:ea typeface="ＭＳ Ｐゴシック" charset="0"/>
                        <a:cs typeface="Arial" charset="0"/>
                      </a:endParaRPr>
                    </a:p>
                  </p:txBody>
                </p:sp>
                <p:sp>
                  <p:nvSpPr>
                    <p:cNvPr id="221216" name="AutoShape 9" descr="Stationery"/>
                    <p:cNvSpPr>
                      <a:spLocks noChangeArrowheads="1"/>
                    </p:cNvSpPr>
                    <p:nvPr/>
                  </p:nvSpPr>
                  <p:spPr bwMode="auto">
                    <a:xfrm rot="-3671072">
                      <a:off x="2808" y="2124"/>
                      <a:ext cx="528" cy="432"/>
                    </a:xfrm>
                    <a:prstGeom prst="rtTriangle">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50000"/>
                        </a:spcBef>
                        <a:spcAft>
                          <a:spcPct val="0"/>
                        </a:spcAft>
                        <a:buFont typeface="Wingdings" charset="0"/>
                        <a:buChar char="§"/>
                      </a:pPr>
                      <a:endParaRPr lang="en-US" sz="2000" b="1">
                        <a:solidFill>
                          <a:srgbClr val="000000"/>
                        </a:solidFill>
                        <a:latin typeface="Arial" charset="0"/>
                        <a:ea typeface="ＭＳ Ｐゴシック" charset="0"/>
                        <a:cs typeface="Arial" charset="0"/>
                      </a:endParaRPr>
                    </a:p>
                  </p:txBody>
                </p:sp>
                <p:sp>
                  <p:nvSpPr>
                    <p:cNvPr id="221217" name="AutoShape 10" descr="Stationery"/>
                    <p:cNvSpPr>
                      <a:spLocks noChangeArrowheads="1"/>
                    </p:cNvSpPr>
                    <p:nvPr/>
                  </p:nvSpPr>
                  <p:spPr bwMode="auto">
                    <a:xfrm rot="10647578">
                      <a:off x="2792" y="1752"/>
                      <a:ext cx="528" cy="432"/>
                    </a:xfrm>
                    <a:prstGeom prst="rtTriangle">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50000"/>
                        </a:spcBef>
                        <a:spcAft>
                          <a:spcPct val="0"/>
                        </a:spcAft>
                        <a:buFont typeface="Wingdings" charset="0"/>
                        <a:buChar char="§"/>
                      </a:pPr>
                      <a:endParaRPr lang="en-US" sz="2000" b="1">
                        <a:solidFill>
                          <a:srgbClr val="000000"/>
                        </a:solidFill>
                        <a:latin typeface="Arial" charset="0"/>
                        <a:ea typeface="ＭＳ Ｐゴシック" charset="0"/>
                        <a:cs typeface="Arial" charset="0"/>
                      </a:endParaRPr>
                    </a:p>
                  </p:txBody>
                </p:sp>
                <p:sp>
                  <p:nvSpPr>
                    <p:cNvPr id="221218" name="Freeform 11" descr="Stationery"/>
                    <p:cNvSpPr>
                      <a:spLocks/>
                    </p:cNvSpPr>
                    <p:nvPr/>
                  </p:nvSpPr>
                  <p:spPr bwMode="auto">
                    <a:xfrm>
                      <a:off x="2307" y="1749"/>
                      <a:ext cx="510" cy="251"/>
                    </a:xfrm>
                    <a:custGeom>
                      <a:avLst/>
                      <a:gdLst>
                        <a:gd name="T0" fmla="*/ 114 w 510"/>
                        <a:gd name="T1" fmla="*/ 134 h 251"/>
                        <a:gd name="T2" fmla="*/ 141 w 510"/>
                        <a:gd name="T3" fmla="*/ 131 h 251"/>
                        <a:gd name="T4" fmla="*/ 158 w 510"/>
                        <a:gd name="T5" fmla="*/ 125 h 251"/>
                        <a:gd name="T6" fmla="*/ 213 w 510"/>
                        <a:gd name="T7" fmla="*/ 116 h 251"/>
                        <a:gd name="T8" fmla="*/ 236 w 510"/>
                        <a:gd name="T9" fmla="*/ 110 h 251"/>
                        <a:gd name="T10" fmla="*/ 252 w 510"/>
                        <a:gd name="T11" fmla="*/ 104 h 251"/>
                        <a:gd name="T12" fmla="*/ 269 w 510"/>
                        <a:gd name="T13" fmla="*/ 98 h 251"/>
                        <a:gd name="T14" fmla="*/ 299 w 510"/>
                        <a:gd name="T15" fmla="*/ 89 h 251"/>
                        <a:gd name="T16" fmla="*/ 320 w 510"/>
                        <a:gd name="T17" fmla="*/ 84 h 251"/>
                        <a:gd name="T18" fmla="*/ 335 w 510"/>
                        <a:gd name="T19" fmla="*/ 66 h 251"/>
                        <a:gd name="T20" fmla="*/ 344 w 510"/>
                        <a:gd name="T21" fmla="*/ 47 h 251"/>
                        <a:gd name="T22" fmla="*/ 368 w 510"/>
                        <a:gd name="T23" fmla="*/ 32 h 251"/>
                        <a:gd name="T24" fmla="*/ 377 w 510"/>
                        <a:gd name="T25" fmla="*/ 36 h 251"/>
                        <a:gd name="T26" fmla="*/ 404 w 510"/>
                        <a:gd name="T27" fmla="*/ 63 h 251"/>
                        <a:gd name="T28" fmla="*/ 422 w 510"/>
                        <a:gd name="T29" fmla="*/ 59 h 251"/>
                        <a:gd name="T30" fmla="*/ 440 w 510"/>
                        <a:gd name="T31" fmla="*/ 53 h 251"/>
                        <a:gd name="T32" fmla="*/ 471 w 510"/>
                        <a:gd name="T33" fmla="*/ 47 h 251"/>
                        <a:gd name="T34" fmla="*/ 491 w 510"/>
                        <a:gd name="T35" fmla="*/ 41 h 251"/>
                        <a:gd name="T36" fmla="*/ 450 w 510"/>
                        <a:gd name="T37" fmla="*/ 12 h 251"/>
                        <a:gd name="T38" fmla="*/ 332 w 510"/>
                        <a:gd name="T39" fmla="*/ 9 h 251"/>
                        <a:gd name="T40" fmla="*/ 18 w 510"/>
                        <a:gd name="T41" fmla="*/ 18 h 251"/>
                        <a:gd name="T42" fmla="*/ 6 w 510"/>
                        <a:gd name="T43" fmla="*/ 29 h 251"/>
                        <a:gd name="T44" fmla="*/ 0 w 510"/>
                        <a:gd name="T45" fmla="*/ 59 h 251"/>
                        <a:gd name="T46" fmla="*/ 3 w 510"/>
                        <a:gd name="T47" fmla="*/ 183 h 251"/>
                        <a:gd name="T48" fmla="*/ 12 w 510"/>
                        <a:gd name="T49" fmla="*/ 251 h 251"/>
                        <a:gd name="T50" fmla="*/ 32 w 510"/>
                        <a:gd name="T51" fmla="*/ 245 h 251"/>
                        <a:gd name="T52" fmla="*/ 50 w 510"/>
                        <a:gd name="T53" fmla="*/ 156 h 251"/>
                        <a:gd name="T54" fmla="*/ 59 w 510"/>
                        <a:gd name="T55" fmla="*/ 81 h 251"/>
                        <a:gd name="T56" fmla="*/ 74 w 510"/>
                        <a:gd name="T57" fmla="*/ 98 h 251"/>
                        <a:gd name="T58" fmla="*/ 80 w 510"/>
                        <a:gd name="T59" fmla="*/ 110 h 251"/>
                        <a:gd name="T60" fmla="*/ 114 w 510"/>
                        <a:gd name="T61" fmla="*/ 134 h 2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10"/>
                        <a:gd name="T94" fmla="*/ 0 h 251"/>
                        <a:gd name="T95" fmla="*/ 510 w 510"/>
                        <a:gd name="T96" fmla="*/ 251 h 25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10" h="251">
                          <a:moveTo>
                            <a:pt x="114" y="134"/>
                          </a:moveTo>
                          <a:cubicBezTo>
                            <a:pt x="134" y="129"/>
                            <a:pt x="107" y="135"/>
                            <a:pt x="141" y="131"/>
                          </a:cubicBezTo>
                          <a:cubicBezTo>
                            <a:pt x="148" y="130"/>
                            <a:pt x="151" y="126"/>
                            <a:pt x="158" y="125"/>
                          </a:cubicBezTo>
                          <a:cubicBezTo>
                            <a:pt x="175" y="119"/>
                            <a:pt x="196" y="118"/>
                            <a:pt x="213" y="116"/>
                          </a:cubicBezTo>
                          <a:cubicBezTo>
                            <a:pt x="220" y="114"/>
                            <a:pt x="228" y="111"/>
                            <a:pt x="236" y="110"/>
                          </a:cubicBezTo>
                          <a:cubicBezTo>
                            <a:pt x="242" y="107"/>
                            <a:pt x="245" y="105"/>
                            <a:pt x="252" y="104"/>
                          </a:cubicBezTo>
                          <a:cubicBezTo>
                            <a:pt x="258" y="102"/>
                            <a:pt x="263" y="99"/>
                            <a:pt x="269" y="98"/>
                          </a:cubicBezTo>
                          <a:cubicBezTo>
                            <a:pt x="278" y="93"/>
                            <a:pt x="289" y="91"/>
                            <a:pt x="299" y="89"/>
                          </a:cubicBezTo>
                          <a:cubicBezTo>
                            <a:pt x="306" y="86"/>
                            <a:pt x="313" y="86"/>
                            <a:pt x="320" y="84"/>
                          </a:cubicBezTo>
                          <a:cubicBezTo>
                            <a:pt x="326" y="79"/>
                            <a:pt x="331" y="73"/>
                            <a:pt x="335" y="66"/>
                          </a:cubicBezTo>
                          <a:cubicBezTo>
                            <a:pt x="336" y="59"/>
                            <a:pt x="340" y="53"/>
                            <a:pt x="344" y="47"/>
                          </a:cubicBezTo>
                          <a:cubicBezTo>
                            <a:pt x="346" y="37"/>
                            <a:pt x="359" y="33"/>
                            <a:pt x="368" y="32"/>
                          </a:cubicBezTo>
                          <a:cubicBezTo>
                            <a:pt x="371" y="34"/>
                            <a:pt x="374" y="34"/>
                            <a:pt x="377" y="36"/>
                          </a:cubicBezTo>
                          <a:cubicBezTo>
                            <a:pt x="388" y="45"/>
                            <a:pt x="387" y="60"/>
                            <a:pt x="404" y="63"/>
                          </a:cubicBezTo>
                          <a:cubicBezTo>
                            <a:pt x="411" y="62"/>
                            <a:pt x="415" y="60"/>
                            <a:pt x="422" y="59"/>
                          </a:cubicBezTo>
                          <a:cubicBezTo>
                            <a:pt x="428" y="56"/>
                            <a:pt x="434" y="54"/>
                            <a:pt x="440" y="53"/>
                          </a:cubicBezTo>
                          <a:cubicBezTo>
                            <a:pt x="449" y="48"/>
                            <a:pt x="461" y="48"/>
                            <a:pt x="471" y="47"/>
                          </a:cubicBezTo>
                          <a:cubicBezTo>
                            <a:pt x="478" y="45"/>
                            <a:pt x="484" y="42"/>
                            <a:pt x="491" y="41"/>
                          </a:cubicBezTo>
                          <a:cubicBezTo>
                            <a:pt x="510" y="26"/>
                            <a:pt x="457" y="12"/>
                            <a:pt x="450" y="12"/>
                          </a:cubicBezTo>
                          <a:cubicBezTo>
                            <a:pt x="411" y="11"/>
                            <a:pt x="371" y="10"/>
                            <a:pt x="332" y="9"/>
                          </a:cubicBezTo>
                          <a:cubicBezTo>
                            <a:pt x="125" y="10"/>
                            <a:pt x="129" y="0"/>
                            <a:pt x="18" y="18"/>
                          </a:cubicBezTo>
                          <a:cubicBezTo>
                            <a:pt x="13" y="22"/>
                            <a:pt x="9" y="23"/>
                            <a:pt x="6" y="29"/>
                          </a:cubicBezTo>
                          <a:cubicBezTo>
                            <a:pt x="4" y="39"/>
                            <a:pt x="1" y="48"/>
                            <a:pt x="0" y="59"/>
                          </a:cubicBezTo>
                          <a:cubicBezTo>
                            <a:pt x="1" y="100"/>
                            <a:pt x="1" y="142"/>
                            <a:pt x="3" y="183"/>
                          </a:cubicBezTo>
                          <a:cubicBezTo>
                            <a:pt x="4" y="197"/>
                            <a:pt x="3" y="245"/>
                            <a:pt x="12" y="251"/>
                          </a:cubicBezTo>
                          <a:cubicBezTo>
                            <a:pt x="18" y="248"/>
                            <a:pt x="25" y="246"/>
                            <a:pt x="32" y="245"/>
                          </a:cubicBezTo>
                          <a:cubicBezTo>
                            <a:pt x="49" y="223"/>
                            <a:pt x="39" y="183"/>
                            <a:pt x="50" y="156"/>
                          </a:cubicBezTo>
                          <a:cubicBezTo>
                            <a:pt x="54" y="131"/>
                            <a:pt x="53" y="106"/>
                            <a:pt x="59" y="81"/>
                          </a:cubicBezTo>
                          <a:cubicBezTo>
                            <a:pt x="67" y="83"/>
                            <a:pt x="70" y="90"/>
                            <a:pt x="74" y="98"/>
                          </a:cubicBezTo>
                          <a:cubicBezTo>
                            <a:pt x="76" y="102"/>
                            <a:pt x="80" y="110"/>
                            <a:pt x="80" y="110"/>
                          </a:cubicBezTo>
                          <a:cubicBezTo>
                            <a:pt x="82" y="120"/>
                            <a:pt x="101" y="137"/>
                            <a:pt x="114" y="134"/>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21219" name="Freeform 12" descr="Stationery"/>
                    <p:cNvSpPr>
                      <a:spLocks/>
                    </p:cNvSpPr>
                    <p:nvPr/>
                  </p:nvSpPr>
                  <p:spPr bwMode="auto">
                    <a:xfrm>
                      <a:off x="3168" y="2304"/>
                      <a:ext cx="258" cy="264"/>
                    </a:xfrm>
                    <a:custGeom>
                      <a:avLst/>
                      <a:gdLst>
                        <a:gd name="T0" fmla="*/ 4846 w 230"/>
                        <a:gd name="T1" fmla="*/ 6 h 264"/>
                        <a:gd name="T2" fmla="*/ 3599 w 230"/>
                        <a:gd name="T3" fmla="*/ 77 h 264"/>
                        <a:gd name="T4" fmla="*/ 2671 w 230"/>
                        <a:gd name="T5" fmla="*/ 140 h 264"/>
                        <a:gd name="T6" fmla="*/ 1633 w 230"/>
                        <a:gd name="T7" fmla="*/ 171 h 264"/>
                        <a:gd name="T8" fmla="*/ 923 w 230"/>
                        <a:gd name="T9" fmla="*/ 192 h 264"/>
                        <a:gd name="T10" fmla="*/ 755 w 230"/>
                        <a:gd name="T11" fmla="*/ 197 h 264"/>
                        <a:gd name="T12" fmla="*/ 5254 w 230"/>
                        <a:gd name="T13" fmla="*/ 258 h 264"/>
                        <a:gd name="T14" fmla="*/ 8189 w 230"/>
                        <a:gd name="T15" fmla="*/ 222 h 264"/>
                        <a:gd name="T16" fmla="*/ 8449 w 230"/>
                        <a:gd name="T17" fmla="*/ 182 h 264"/>
                        <a:gd name="T18" fmla="*/ 7861 w 230"/>
                        <a:gd name="T19" fmla="*/ 42 h 264"/>
                        <a:gd name="T20" fmla="*/ 5436 w 230"/>
                        <a:gd name="T21" fmla="*/ 0 h 264"/>
                        <a:gd name="T22" fmla="*/ 4846 w 230"/>
                        <a:gd name="T23" fmla="*/ 6 h 2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0"/>
                        <a:gd name="T37" fmla="*/ 0 h 264"/>
                        <a:gd name="T38" fmla="*/ 230 w 230"/>
                        <a:gd name="T39" fmla="*/ 264 h 2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0" h="264">
                          <a:moveTo>
                            <a:pt x="122" y="6"/>
                          </a:moveTo>
                          <a:cubicBezTo>
                            <a:pt x="120" y="28"/>
                            <a:pt x="97" y="60"/>
                            <a:pt x="91" y="77"/>
                          </a:cubicBezTo>
                          <a:cubicBezTo>
                            <a:pt x="85" y="94"/>
                            <a:pt x="78" y="123"/>
                            <a:pt x="68" y="140"/>
                          </a:cubicBezTo>
                          <a:cubicBezTo>
                            <a:pt x="62" y="151"/>
                            <a:pt x="50" y="162"/>
                            <a:pt x="41" y="171"/>
                          </a:cubicBezTo>
                          <a:cubicBezTo>
                            <a:pt x="38" y="174"/>
                            <a:pt x="28" y="186"/>
                            <a:pt x="23" y="192"/>
                          </a:cubicBezTo>
                          <a:cubicBezTo>
                            <a:pt x="22" y="194"/>
                            <a:pt x="19" y="197"/>
                            <a:pt x="19" y="197"/>
                          </a:cubicBezTo>
                          <a:cubicBezTo>
                            <a:pt x="0" y="264"/>
                            <a:pt x="93" y="254"/>
                            <a:pt x="133" y="258"/>
                          </a:cubicBezTo>
                          <a:cubicBezTo>
                            <a:pt x="168" y="257"/>
                            <a:pt x="189" y="253"/>
                            <a:pt x="208" y="222"/>
                          </a:cubicBezTo>
                          <a:cubicBezTo>
                            <a:pt x="209" y="208"/>
                            <a:pt x="213" y="195"/>
                            <a:pt x="215" y="182"/>
                          </a:cubicBezTo>
                          <a:cubicBezTo>
                            <a:pt x="214" y="127"/>
                            <a:pt x="230" y="82"/>
                            <a:pt x="200" y="42"/>
                          </a:cubicBezTo>
                          <a:cubicBezTo>
                            <a:pt x="195" y="8"/>
                            <a:pt x="166" y="3"/>
                            <a:pt x="137" y="0"/>
                          </a:cubicBezTo>
                          <a:cubicBezTo>
                            <a:pt x="127" y="3"/>
                            <a:pt x="125" y="15"/>
                            <a:pt x="122" y="6"/>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21220" name="Freeform 13" descr="Stationery"/>
                    <p:cNvSpPr>
                      <a:spLocks/>
                    </p:cNvSpPr>
                    <p:nvPr/>
                  </p:nvSpPr>
                  <p:spPr bwMode="auto">
                    <a:xfrm>
                      <a:off x="3300" y="1766"/>
                      <a:ext cx="163" cy="414"/>
                    </a:xfrm>
                    <a:custGeom>
                      <a:avLst/>
                      <a:gdLst>
                        <a:gd name="T0" fmla="*/ 0 w 163"/>
                        <a:gd name="T1" fmla="*/ 0 h 414"/>
                        <a:gd name="T2" fmla="*/ 12 w 163"/>
                        <a:gd name="T3" fmla="*/ 313 h 414"/>
                        <a:gd name="T4" fmla="*/ 36 w 163"/>
                        <a:gd name="T5" fmla="*/ 414 h 414"/>
                        <a:gd name="T6" fmla="*/ 135 w 163"/>
                        <a:gd name="T7" fmla="*/ 315 h 414"/>
                        <a:gd name="T8" fmla="*/ 143 w 163"/>
                        <a:gd name="T9" fmla="*/ 243 h 414"/>
                        <a:gd name="T10" fmla="*/ 80 w 163"/>
                        <a:gd name="T11" fmla="*/ 1 h 414"/>
                        <a:gd name="T12" fmla="*/ 0 w 163"/>
                        <a:gd name="T13" fmla="*/ 0 h 414"/>
                        <a:gd name="T14" fmla="*/ 0 60000 65536"/>
                        <a:gd name="T15" fmla="*/ 0 60000 65536"/>
                        <a:gd name="T16" fmla="*/ 0 60000 65536"/>
                        <a:gd name="T17" fmla="*/ 0 60000 65536"/>
                        <a:gd name="T18" fmla="*/ 0 60000 65536"/>
                        <a:gd name="T19" fmla="*/ 0 60000 65536"/>
                        <a:gd name="T20" fmla="*/ 0 60000 65536"/>
                        <a:gd name="T21" fmla="*/ 0 w 163"/>
                        <a:gd name="T22" fmla="*/ 0 h 414"/>
                        <a:gd name="T23" fmla="*/ 163 w 163"/>
                        <a:gd name="T24" fmla="*/ 414 h 4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414">
                          <a:moveTo>
                            <a:pt x="0" y="0"/>
                          </a:moveTo>
                          <a:cubicBezTo>
                            <a:pt x="8" y="180"/>
                            <a:pt x="4" y="76"/>
                            <a:pt x="12" y="313"/>
                          </a:cubicBezTo>
                          <a:cubicBezTo>
                            <a:pt x="13" y="354"/>
                            <a:pt x="3" y="389"/>
                            <a:pt x="36" y="414"/>
                          </a:cubicBezTo>
                          <a:cubicBezTo>
                            <a:pt x="87" y="408"/>
                            <a:pt x="120" y="363"/>
                            <a:pt x="135" y="315"/>
                          </a:cubicBezTo>
                          <a:cubicBezTo>
                            <a:pt x="137" y="298"/>
                            <a:pt x="143" y="254"/>
                            <a:pt x="143" y="243"/>
                          </a:cubicBezTo>
                          <a:cubicBezTo>
                            <a:pt x="143" y="214"/>
                            <a:pt x="163" y="14"/>
                            <a:pt x="80" y="1"/>
                          </a:cubicBezTo>
                          <a:cubicBezTo>
                            <a:pt x="53" y="2"/>
                            <a:pt x="16" y="21"/>
                            <a:pt x="0" y="0"/>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21221" name="Freeform 14" descr="Stationery"/>
                    <p:cNvSpPr>
                      <a:spLocks/>
                    </p:cNvSpPr>
                    <p:nvPr/>
                  </p:nvSpPr>
                  <p:spPr bwMode="auto">
                    <a:xfrm>
                      <a:off x="2299" y="1955"/>
                      <a:ext cx="78" cy="236"/>
                    </a:xfrm>
                    <a:custGeom>
                      <a:avLst/>
                      <a:gdLst>
                        <a:gd name="T0" fmla="*/ 10 w 78"/>
                        <a:gd name="T1" fmla="*/ 9 h 236"/>
                        <a:gd name="T2" fmla="*/ 16 w 78"/>
                        <a:gd name="T3" fmla="*/ 91 h 236"/>
                        <a:gd name="T4" fmla="*/ 35 w 78"/>
                        <a:gd name="T5" fmla="*/ 226 h 236"/>
                        <a:gd name="T6" fmla="*/ 71 w 78"/>
                        <a:gd name="T7" fmla="*/ 195 h 236"/>
                        <a:gd name="T8" fmla="*/ 71 w 78"/>
                        <a:gd name="T9" fmla="*/ 70 h 236"/>
                        <a:gd name="T10" fmla="*/ 47 w 78"/>
                        <a:gd name="T11" fmla="*/ 3 h 236"/>
                        <a:gd name="T12" fmla="*/ 10 w 78"/>
                        <a:gd name="T13" fmla="*/ 9 h 236"/>
                        <a:gd name="T14" fmla="*/ 0 60000 65536"/>
                        <a:gd name="T15" fmla="*/ 0 60000 65536"/>
                        <a:gd name="T16" fmla="*/ 0 60000 65536"/>
                        <a:gd name="T17" fmla="*/ 0 60000 65536"/>
                        <a:gd name="T18" fmla="*/ 0 60000 65536"/>
                        <a:gd name="T19" fmla="*/ 0 60000 65536"/>
                        <a:gd name="T20" fmla="*/ 0 60000 65536"/>
                        <a:gd name="T21" fmla="*/ 0 w 78"/>
                        <a:gd name="T22" fmla="*/ 0 h 236"/>
                        <a:gd name="T23" fmla="*/ 78 w 78"/>
                        <a:gd name="T24" fmla="*/ 236 h 2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236">
                          <a:moveTo>
                            <a:pt x="10" y="9"/>
                          </a:moveTo>
                          <a:cubicBezTo>
                            <a:pt x="21" y="36"/>
                            <a:pt x="17" y="60"/>
                            <a:pt x="16" y="91"/>
                          </a:cubicBezTo>
                          <a:cubicBezTo>
                            <a:pt x="16" y="94"/>
                            <a:pt x="0" y="206"/>
                            <a:pt x="35" y="226"/>
                          </a:cubicBezTo>
                          <a:cubicBezTo>
                            <a:pt x="65" y="225"/>
                            <a:pt x="65" y="223"/>
                            <a:pt x="71" y="195"/>
                          </a:cubicBezTo>
                          <a:cubicBezTo>
                            <a:pt x="68" y="31"/>
                            <a:pt x="71" y="236"/>
                            <a:pt x="71" y="70"/>
                          </a:cubicBezTo>
                          <a:cubicBezTo>
                            <a:pt x="71" y="29"/>
                            <a:pt x="78" y="20"/>
                            <a:pt x="47" y="3"/>
                          </a:cubicBezTo>
                          <a:cubicBezTo>
                            <a:pt x="17" y="4"/>
                            <a:pt x="1" y="0"/>
                            <a:pt x="10" y="9"/>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grpSp>
              <p:sp>
                <p:nvSpPr>
                  <p:cNvPr id="221214" name="Freeform 15" descr="Stationery"/>
                  <p:cNvSpPr>
                    <a:spLocks/>
                  </p:cNvSpPr>
                  <p:nvPr/>
                </p:nvSpPr>
                <p:spPr bwMode="auto">
                  <a:xfrm>
                    <a:off x="2256" y="2139"/>
                    <a:ext cx="146" cy="117"/>
                  </a:xfrm>
                  <a:custGeom>
                    <a:avLst/>
                    <a:gdLst>
                      <a:gd name="T0" fmla="*/ 6272887 w 98"/>
                      <a:gd name="T1" fmla="*/ 30 h 117"/>
                      <a:gd name="T2" fmla="*/ 12045653 w 98"/>
                      <a:gd name="T3" fmla="*/ 117 h 117"/>
                      <a:gd name="T4" fmla="*/ 34074052 w 98"/>
                      <a:gd name="T5" fmla="*/ 84 h 117"/>
                      <a:gd name="T6" fmla="*/ 6272887 w 98"/>
                      <a:gd name="T7" fmla="*/ 0 h 117"/>
                      <a:gd name="T8" fmla="*/ 605486 w 98"/>
                      <a:gd name="T9" fmla="*/ 27 h 117"/>
                      <a:gd name="T10" fmla="*/ 7044248 w 98"/>
                      <a:gd name="T11" fmla="*/ 56 h 117"/>
                      <a:gd name="T12" fmla="*/ 10494492 w 98"/>
                      <a:gd name="T13" fmla="*/ 57 h 117"/>
                      <a:gd name="T14" fmla="*/ 16691815 w 98"/>
                      <a:gd name="T15" fmla="*/ 69 h 117"/>
                      <a:gd name="T16" fmla="*/ 0 60000 65536"/>
                      <a:gd name="T17" fmla="*/ 0 60000 65536"/>
                      <a:gd name="T18" fmla="*/ 0 60000 65536"/>
                      <a:gd name="T19" fmla="*/ 0 60000 65536"/>
                      <a:gd name="T20" fmla="*/ 0 60000 65536"/>
                      <a:gd name="T21" fmla="*/ 0 60000 65536"/>
                      <a:gd name="T22" fmla="*/ 0 60000 65536"/>
                      <a:gd name="T23" fmla="*/ 0 60000 65536"/>
                      <a:gd name="T24" fmla="*/ 0 w 98"/>
                      <a:gd name="T25" fmla="*/ 0 h 117"/>
                      <a:gd name="T26" fmla="*/ 98 w 98"/>
                      <a:gd name="T27" fmla="*/ 117 h 1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8" h="117">
                        <a:moveTo>
                          <a:pt x="18" y="30"/>
                        </a:moveTo>
                        <a:cubicBezTo>
                          <a:pt x="17" y="56"/>
                          <a:pt x="0" y="113"/>
                          <a:pt x="35" y="117"/>
                        </a:cubicBezTo>
                        <a:cubicBezTo>
                          <a:pt x="65" y="116"/>
                          <a:pt x="83" y="112"/>
                          <a:pt x="98" y="84"/>
                        </a:cubicBezTo>
                        <a:cubicBezTo>
                          <a:pt x="93" y="35"/>
                          <a:pt x="53" y="26"/>
                          <a:pt x="18" y="0"/>
                        </a:cubicBezTo>
                        <a:cubicBezTo>
                          <a:pt x="4" y="8"/>
                          <a:pt x="3" y="10"/>
                          <a:pt x="2" y="27"/>
                        </a:cubicBezTo>
                        <a:cubicBezTo>
                          <a:pt x="3" y="38"/>
                          <a:pt x="9" y="51"/>
                          <a:pt x="20" y="56"/>
                        </a:cubicBezTo>
                        <a:cubicBezTo>
                          <a:pt x="23" y="57"/>
                          <a:pt x="30" y="57"/>
                          <a:pt x="30" y="57"/>
                        </a:cubicBezTo>
                        <a:lnTo>
                          <a:pt x="48" y="69"/>
                        </a:ln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grpSp>
          </p:grpSp>
          <p:sp>
            <p:nvSpPr>
              <p:cNvPr id="221210" name="Rectangle 16" descr="Stationery"/>
              <p:cNvSpPr>
                <a:spLocks noChangeArrowheads="1"/>
              </p:cNvSpPr>
              <p:nvPr/>
            </p:nvSpPr>
            <p:spPr bwMode="auto">
              <a:xfrm>
                <a:off x="2304" y="1632"/>
                <a:ext cx="1072" cy="14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50000"/>
                  </a:spcBef>
                  <a:spcAft>
                    <a:spcPct val="0"/>
                  </a:spcAft>
                  <a:buFont typeface="Wingdings" charset="0"/>
                  <a:buChar char="§"/>
                </a:pPr>
                <a:endParaRPr lang="en-US" sz="2000" b="1">
                  <a:solidFill>
                    <a:srgbClr val="000000"/>
                  </a:solidFill>
                  <a:latin typeface="Arial" charset="0"/>
                  <a:ea typeface="ＭＳ Ｐゴシック" charset="0"/>
                  <a:cs typeface="Arial" charset="0"/>
                </a:endParaRPr>
              </a:p>
            </p:txBody>
          </p:sp>
        </p:grpSp>
        <p:grpSp>
          <p:nvGrpSpPr>
            <p:cNvPr id="221191" name="Group 17"/>
            <p:cNvGrpSpPr>
              <a:grpSpLocks/>
            </p:cNvGrpSpPr>
            <p:nvPr/>
          </p:nvGrpSpPr>
          <p:grpSpPr bwMode="auto">
            <a:xfrm rot="283815">
              <a:off x="133" y="346"/>
              <a:ext cx="1286" cy="1024"/>
              <a:chOff x="3290" y="-38"/>
              <a:chExt cx="1286" cy="1024"/>
            </a:xfrm>
          </p:grpSpPr>
          <p:sp>
            <p:nvSpPr>
              <p:cNvPr id="221204" name="AutoShape 18"/>
              <p:cNvSpPr>
                <a:spLocks noChangeArrowheads="1"/>
              </p:cNvSpPr>
              <p:nvPr/>
            </p:nvSpPr>
            <p:spPr bwMode="auto">
              <a:xfrm>
                <a:off x="3648" y="192"/>
                <a:ext cx="576"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75 w 21600"/>
                  <a:gd name="T13" fmla="*/ 8625 h 21600"/>
                  <a:gd name="T14" fmla="*/ 19425 w 21600"/>
                  <a:gd name="T15" fmla="*/ 12975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lnTo>
                      <a:pt x="10800" y="0"/>
                    </a:lnTo>
                    <a:close/>
                  </a:path>
                </a:pathLst>
              </a:custGeom>
              <a:solidFill>
                <a:srgbClr val="FF33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102419" name="Text Box 19"/>
              <p:cNvSpPr txBox="1">
                <a:spLocks noChangeArrowheads="1"/>
              </p:cNvSpPr>
              <p:nvPr/>
            </p:nvSpPr>
            <p:spPr bwMode="auto">
              <a:xfrm>
                <a:off x="4156" y="296"/>
                <a:ext cx="399"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dirty="0">
                    <a:solidFill>
                      <a:srgbClr val="16165D"/>
                    </a:solidFill>
                    <a:latin typeface="Arial"/>
                    <a:ea typeface="Times New Roman" pitchFamily="-111" charset="0"/>
                    <a:cs typeface="Arial"/>
                  </a:rPr>
                  <a:t>E</a:t>
                </a:r>
              </a:p>
            </p:txBody>
          </p:sp>
          <p:sp>
            <p:nvSpPr>
              <p:cNvPr id="102420" name="Text Box 20"/>
              <p:cNvSpPr txBox="1">
                <a:spLocks noChangeArrowheads="1"/>
              </p:cNvSpPr>
              <p:nvPr/>
            </p:nvSpPr>
            <p:spPr bwMode="auto">
              <a:xfrm>
                <a:off x="3693" y="669"/>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16165D"/>
                    </a:solidFill>
                    <a:latin typeface="Arial"/>
                    <a:ea typeface="Times New Roman" pitchFamily="-111" charset="0"/>
                    <a:cs typeface="Arial"/>
                  </a:rPr>
                  <a:t>S</a:t>
                </a:r>
              </a:p>
            </p:txBody>
          </p:sp>
          <p:sp>
            <p:nvSpPr>
              <p:cNvPr id="102421" name="Text Box 21"/>
              <p:cNvSpPr txBox="1">
                <a:spLocks noChangeArrowheads="1"/>
              </p:cNvSpPr>
              <p:nvPr/>
            </p:nvSpPr>
            <p:spPr bwMode="auto">
              <a:xfrm>
                <a:off x="3694" y="-63"/>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16165D"/>
                    </a:solidFill>
                    <a:latin typeface="Arial"/>
                    <a:ea typeface="Times New Roman" pitchFamily="-111" charset="0"/>
                    <a:cs typeface="Arial"/>
                  </a:rPr>
                  <a:t>N</a:t>
                </a:r>
              </a:p>
            </p:txBody>
          </p:sp>
          <p:sp>
            <p:nvSpPr>
              <p:cNvPr id="102422" name="Text Box 22"/>
              <p:cNvSpPr txBox="1">
                <a:spLocks noChangeArrowheads="1"/>
              </p:cNvSpPr>
              <p:nvPr/>
            </p:nvSpPr>
            <p:spPr bwMode="auto">
              <a:xfrm>
                <a:off x="3271" y="302"/>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2400" b="1" dirty="0">
                    <a:solidFill>
                      <a:srgbClr val="16165D"/>
                    </a:solidFill>
                    <a:latin typeface="Arial"/>
                    <a:ea typeface="Times New Roman" pitchFamily="-111" charset="0"/>
                    <a:cs typeface="Arial"/>
                  </a:rPr>
                  <a:t>W</a:t>
                </a:r>
              </a:p>
            </p:txBody>
          </p:sp>
        </p:grpSp>
        <p:sp>
          <p:nvSpPr>
            <p:cNvPr id="221192" name="Text Box 23"/>
            <p:cNvSpPr txBox="1">
              <a:spLocks noChangeArrowheads="1"/>
            </p:cNvSpPr>
            <p:nvPr/>
          </p:nvSpPr>
          <p:spPr bwMode="auto">
            <a:xfrm rot="-960098">
              <a:off x="880" y="1118"/>
              <a:ext cx="1536"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2800" b="1">
                  <a:solidFill>
                    <a:srgbClr val="000000"/>
                  </a:solidFill>
                  <a:latin typeface="Arial" charset="0"/>
                  <a:cs typeface="Arial" charset="0"/>
                </a:rPr>
                <a:t>Ephraim</a:t>
              </a:r>
            </a:p>
          </p:txBody>
        </p:sp>
        <p:sp>
          <p:nvSpPr>
            <p:cNvPr id="221193" name="Text Box 24"/>
            <p:cNvSpPr txBox="1">
              <a:spLocks noChangeArrowheads="1"/>
            </p:cNvSpPr>
            <p:nvPr/>
          </p:nvSpPr>
          <p:spPr bwMode="auto">
            <a:xfrm rot="-960098">
              <a:off x="412" y="1605"/>
              <a:ext cx="1536"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2800" b="1">
                  <a:solidFill>
                    <a:srgbClr val="000000"/>
                  </a:solidFill>
                  <a:latin typeface="Arial" charset="0"/>
                  <a:cs typeface="Arial" charset="0"/>
                </a:rPr>
                <a:t>Manasseh</a:t>
              </a:r>
            </a:p>
          </p:txBody>
        </p:sp>
        <p:sp>
          <p:nvSpPr>
            <p:cNvPr id="221194" name="Text Box 25"/>
            <p:cNvSpPr txBox="1">
              <a:spLocks noChangeArrowheads="1"/>
            </p:cNvSpPr>
            <p:nvPr/>
          </p:nvSpPr>
          <p:spPr bwMode="auto">
            <a:xfrm rot="-960098">
              <a:off x="318" y="2019"/>
              <a:ext cx="1536"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sz="2800" b="1">
                  <a:solidFill>
                    <a:srgbClr val="000000"/>
                  </a:solidFill>
                  <a:latin typeface="Arial" charset="0"/>
                  <a:cs typeface="Arial" charset="0"/>
                </a:rPr>
                <a:t>Benjamin</a:t>
              </a:r>
            </a:p>
          </p:txBody>
        </p:sp>
        <p:sp>
          <p:nvSpPr>
            <p:cNvPr id="221195" name="Text Box 26"/>
            <p:cNvSpPr txBox="1">
              <a:spLocks noChangeArrowheads="1"/>
            </p:cNvSpPr>
            <p:nvPr/>
          </p:nvSpPr>
          <p:spPr bwMode="auto">
            <a:xfrm rot="-960030">
              <a:off x="4419" y="1555"/>
              <a:ext cx="1536"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sz="2800" b="1">
                  <a:solidFill>
                    <a:srgbClr val="000000"/>
                  </a:solidFill>
                  <a:latin typeface="Arial" charset="0"/>
                  <a:cs typeface="Arial" charset="0"/>
                </a:rPr>
                <a:t>Judah</a:t>
              </a:r>
            </a:p>
          </p:txBody>
        </p:sp>
        <p:sp>
          <p:nvSpPr>
            <p:cNvPr id="221196" name="Text Box 27"/>
            <p:cNvSpPr txBox="1">
              <a:spLocks noChangeArrowheads="1"/>
            </p:cNvSpPr>
            <p:nvPr/>
          </p:nvSpPr>
          <p:spPr bwMode="auto">
            <a:xfrm rot="-960030">
              <a:off x="3987" y="2012"/>
              <a:ext cx="1536"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2800" b="1">
                  <a:solidFill>
                    <a:srgbClr val="000000"/>
                  </a:solidFill>
                  <a:latin typeface="Arial" charset="0"/>
                  <a:cs typeface="Arial" charset="0"/>
                </a:rPr>
                <a:t>Issachar</a:t>
              </a:r>
            </a:p>
          </p:txBody>
        </p:sp>
        <p:sp>
          <p:nvSpPr>
            <p:cNvPr id="221197" name="Text Box 28"/>
            <p:cNvSpPr txBox="1">
              <a:spLocks noChangeArrowheads="1"/>
            </p:cNvSpPr>
            <p:nvPr/>
          </p:nvSpPr>
          <p:spPr bwMode="auto">
            <a:xfrm rot="-960030">
              <a:off x="3382" y="2636"/>
              <a:ext cx="1536"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en-US" sz="2800" b="1">
                  <a:solidFill>
                    <a:srgbClr val="000000"/>
                  </a:solidFill>
                  <a:latin typeface="Arial" charset="0"/>
                  <a:cs typeface="Arial" charset="0"/>
                </a:rPr>
                <a:t>Zebulun</a:t>
              </a:r>
            </a:p>
          </p:txBody>
        </p:sp>
        <p:sp>
          <p:nvSpPr>
            <p:cNvPr id="221198" name="Text Box 29"/>
            <p:cNvSpPr txBox="1">
              <a:spLocks noChangeArrowheads="1"/>
            </p:cNvSpPr>
            <p:nvPr/>
          </p:nvSpPr>
          <p:spPr bwMode="auto">
            <a:xfrm rot="-2375501">
              <a:off x="766" y="3209"/>
              <a:ext cx="864"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2800" b="1">
                  <a:solidFill>
                    <a:srgbClr val="000000"/>
                  </a:solidFill>
                  <a:latin typeface="Arial" charset="0"/>
                  <a:cs typeface="Arial" charset="0"/>
                </a:rPr>
                <a:t>Gad</a:t>
              </a:r>
            </a:p>
          </p:txBody>
        </p:sp>
        <p:sp>
          <p:nvSpPr>
            <p:cNvPr id="221199" name="Text Box 30"/>
            <p:cNvSpPr txBox="1">
              <a:spLocks noChangeArrowheads="1"/>
            </p:cNvSpPr>
            <p:nvPr/>
          </p:nvSpPr>
          <p:spPr bwMode="auto">
            <a:xfrm rot="-2375501">
              <a:off x="1142" y="3337"/>
              <a:ext cx="1008"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2800" b="1">
                  <a:solidFill>
                    <a:srgbClr val="000000"/>
                  </a:solidFill>
                  <a:latin typeface="Arial" charset="0"/>
                  <a:cs typeface="Arial" charset="0"/>
                </a:rPr>
                <a:t>Simeon</a:t>
              </a:r>
            </a:p>
          </p:txBody>
        </p:sp>
        <p:sp>
          <p:nvSpPr>
            <p:cNvPr id="221200" name="Text Box 31"/>
            <p:cNvSpPr txBox="1">
              <a:spLocks noChangeArrowheads="1"/>
            </p:cNvSpPr>
            <p:nvPr/>
          </p:nvSpPr>
          <p:spPr bwMode="auto">
            <a:xfrm rot="-2375501">
              <a:off x="1474" y="3342"/>
              <a:ext cx="1536"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2800" b="1">
                  <a:solidFill>
                    <a:srgbClr val="000000"/>
                  </a:solidFill>
                  <a:latin typeface="Arial" charset="0"/>
                  <a:cs typeface="Arial" charset="0"/>
                </a:rPr>
                <a:t>Reuben</a:t>
              </a:r>
            </a:p>
          </p:txBody>
        </p:sp>
        <p:sp>
          <p:nvSpPr>
            <p:cNvPr id="221201" name="Text Box 32"/>
            <p:cNvSpPr txBox="1">
              <a:spLocks noChangeArrowheads="1"/>
            </p:cNvSpPr>
            <p:nvPr/>
          </p:nvSpPr>
          <p:spPr bwMode="auto">
            <a:xfrm rot="-2375501">
              <a:off x="3646" y="736"/>
              <a:ext cx="864"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sz="2800" b="1">
                  <a:solidFill>
                    <a:srgbClr val="000000"/>
                  </a:solidFill>
                  <a:latin typeface="Arial" charset="0"/>
                  <a:cs typeface="Arial" charset="0"/>
                </a:rPr>
                <a:t>Dan</a:t>
              </a:r>
            </a:p>
          </p:txBody>
        </p:sp>
        <p:sp>
          <p:nvSpPr>
            <p:cNvPr id="221202" name="Text Box 33"/>
            <p:cNvSpPr txBox="1">
              <a:spLocks noChangeArrowheads="1"/>
            </p:cNvSpPr>
            <p:nvPr/>
          </p:nvSpPr>
          <p:spPr bwMode="auto">
            <a:xfrm rot="-2375501">
              <a:off x="2926" y="719"/>
              <a:ext cx="1008"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2800" b="1">
                  <a:solidFill>
                    <a:srgbClr val="000000"/>
                  </a:solidFill>
                  <a:latin typeface="Arial" charset="0"/>
                  <a:cs typeface="Arial" charset="0"/>
                </a:rPr>
                <a:t>Asher</a:t>
              </a:r>
            </a:p>
          </p:txBody>
        </p:sp>
        <p:sp>
          <p:nvSpPr>
            <p:cNvPr id="221203" name="Text Box 34"/>
            <p:cNvSpPr txBox="1">
              <a:spLocks noChangeArrowheads="1"/>
            </p:cNvSpPr>
            <p:nvPr/>
          </p:nvSpPr>
          <p:spPr bwMode="auto">
            <a:xfrm rot="-2375501">
              <a:off x="2378" y="452"/>
              <a:ext cx="1536"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sz="2800" b="1">
                  <a:solidFill>
                    <a:srgbClr val="000000"/>
                  </a:solidFill>
                  <a:latin typeface="Arial" charset="0"/>
                  <a:cs typeface="Arial" charset="0"/>
                </a:rPr>
                <a:t>Naphtali</a:t>
              </a:r>
            </a:p>
          </p:txBody>
        </p:sp>
      </p:grpSp>
      <p:sp>
        <p:nvSpPr>
          <p:cNvPr id="102435" name="Text Box 35"/>
          <p:cNvSpPr txBox="1">
            <a:spLocks noChangeArrowheads="1"/>
          </p:cNvSpPr>
          <p:nvPr/>
        </p:nvSpPr>
        <p:spPr bwMode="auto">
          <a:xfrm>
            <a:off x="6324600" y="6172200"/>
            <a:ext cx="2438400" cy="523875"/>
          </a:xfrm>
          <a:prstGeom prst="rect">
            <a:avLst/>
          </a:prstGeom>
          <a:noFill/>
          <a:ln w="9525">
            <a:noFill/>
            <a:miter lim="800000"/>
            <a:headEnd/>
            <a:tailEnd/>
          </a:ln>
          <a:effectLst>
            <a:outerShdw blurRad="63500" dist="38099" dir="2700000" algn="ctr" rotWithShape="0">
              <a:schemeClr val="accent1">
                <a:alpha val="74998"/>
              </a:schemeClr>
            </a:outerShdw>
          </a:effectLst>
        </p:spPr>
        <p:txBody>
          <a:bodyPr>
            <a:spAutoFit/>
          </a:bodyPr>
          <a:lstStyle/>
          <a:p>
            <a:pPr algn="ctr" defTabSz="914400" fontAlgn="base">
              <a:spcBef>
                <a:spcPct val="50000"/>
              </a:spcBef>
              <a:spcAft>
                <a:spcPct val="0"/>
              </a:spcAft>
              <a:defRPr/>
            </a:pPr>
            <a:r>
              <a:rPr lang="en-US" sz="2800" b="1">
                <a:solidFill>
                  <a:srgbClr val="3333CC"/>
                </a:solidFill>
                <a:latin typeface="Arial"/>
                <a:ea typeface="Times New Roman" pitchFamily="-111" charset="0"/>
                <a:cs typeface="Arial"/>
              </a:rPr>
              <a:t>Numbers 2</a:t>
            </a:r>
          </a:p>
        </p:txBody>
      </p:sp>
      <p:sp>
        <p:nvSpPr>
          <p:cNvPr id="221188" name="Text Box 39"/>
          <p:cNvSpPr txBox="1">
            <a:spLocks noChangeArrowheads="1"/>
          </p:cNvSpPr>
          <p:nvPr/>
        </p:nvSpPr>
        <p:spPr bwMode="auto">
          <a:xfrm>
            <a:off x="8494713" y="60325"/>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2000" b="1">
                <a:solidFill>
                  <a:srgbClr val="000000"/>
                </a:solidFill>
                <a:latin typeface="Arial" charset="0"/>
                <a:cs typeface="Arial" charset="0"/>
              </a:rPr>
              <a:t>142</a:t>
            </a:r>
          </a:p>
        </p:txBody>
      </p:sp>
      <p:sp>
        <p:nvSpPr>
          <p:cNvPr id="221189" name="Rectangle 40"/>
          <p:cNvSpPr>
            <a:spLocks noGrp="1" noChangeArrowheads="1"/>
          </p:cNvSpPr>
          <p:nvPr>
            <p:ph type="title" idx="4294967295"/>
          </p:nvPr>
        </p:nvSpPr>
        <p:spPr>
          <a:xfrm>
            <a:off x="79375" y="0"/>
            <a:ext cx="8367713" cy="838200"/>
          </a:xfrm>
        </p:spPr>
        <p:txBody>
          <a:bodyPr/>
          <a:lstStyle/>
          <a:p>
            <a:pPr eaLnBrk="1" hangingPunct="1"/>
            <a:r>
              <a:rPr lang="en-US" sz="4000" b="1">
                <a:solidFill>
                  <a:schemeClr val="accent2"/>
                </a:solidFill>
                <a:latin typeface="Arial" charset="0"/>
              </a:rPr>
              <a:t>Tribes Encircled the Tabernacle</a:t>
            </a:r>
          </a:p>
        </p:txBody>
      </p:sp>
    </p:spTree>
    <p:extLst>
      <p:ext uri="{BB962C8B-B14F-4D97-AF65-F5344CB8AC3E}">
        <p14:creationId xmlns:p14="http://schemas.microsoft.com/office/powerpoint/2010/main" val="3422794487"/>
      </p:ext>
    </p:extLst>
  </p:cSld>
  <p:clrMapOvr>
    <a:masterClrMapping/>
  </p:clrMapOvr>
  <p:transition spd="med">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descr="Stationery"/>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50000"/>
              </a:spcBef>
              <a:spcAft>
                <a:spcPct val="0"/>
              </a:spcAft>
              <a:buFont typeface="Wingdings" charset="0"/>
              <a:buChar char="§"/>
            </a:pPr>
            <a:endParaRPr lang="en-US" sz="2400" b="1">
              <a:solidFill>
                <a:srgbClr val="000000"/>
              </a:solidFill>
              <a:latin typeface="Arial" charset="0"/>
              <a:ea typeface="ＭＳ Ｐゴシック" charset="0"/>
              <a:cs typeface="Arial" charset="0"/>
            </a:endParaRPr>
          </a:p>
        </p:txBody>
      </p:sp>
      <p:sp>
        <p:nvSpPr>
          <p:cNvPr id="227330" name="Text Box 4"/>
          <p:cNvSpPr txBox="1">
            <a:spLocks noChangeArrowheads="1"/>
          </p:cNvSpPr>
          <p:nvPr/>
        </p:nvSpPr>
        <p:spPr bwMode="auto">
          <a:xfrm>
            <a:off x="3276600" y="0"/>
            <a:ext cx="2514600" cy="20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3200" b="1">
                <a:solidFill>
                  <a:srgbClr val="000000"/>
                </a:solidFill>
                <a:latin typeface="Arial" charset="0"/>
                <a:cs typeface="Arial" charset="0"/>
              </a:rPr>
              <a:t>Naphtali Asher</a:t>
            </a:r>
            <a:br>
              <a:rPr lang="en-US" sz="3200" b="1">
                <a:solidFill>
                  <a:srgbClr val="000000"/>
                </a:solidFill>
                <a:latin typeface="Arial" charset="0"/>
                <a:cs typeface="Arial" charset="0"/>
              </a:rPr>
            </a:br>
            <a:r>
              <a:rPr lang="en-US" sz="3200" b="1">
                <a:solidFill>
                  <a:srgbClr val="000000"/>
                </a:solidFill>
                <a:latin typeface="Arial" charset="0"/>
                <a:cs typeface="Arial" charset="0"/>
              </a:rPr>
              <a:t>Dan</a:t>
            </a:r>
            <a:br>
              <a:rPr lang="en-US" sz="3200" b="1">
                <a:solidFill>
                  <a:srgbClr val="000000"/>
                </a:solidFill>
                <a:latin typeface="Arial" charset="0"/>
                <a:cs typeface="Arial" charset="0"/>
              </a:rPr>
            </a:br>
            <a:r>
              <a:rPr lang="en-US" sz="3200" b="1">
                <a:solidFill>
                  <a:srgbClr val="000000"/>
                </a:solidFill>
                <a:latin typeface="Arial" charset="0"/>
                <a:cs typeface="Arial" charset="0"/>
              </a:rPr>
              <a:t>157,400</a:t>
            </a:r>
          </a:p>
        </p:txBody>
      </p:sp>
      <p:grpSp>
        <p:nvGrpSpPr>
          <p:cNvPr id="227331" name="Group 20"/>
          <p:cNvGrpSpPr>
            <a:grpSpLocks/>
          </p:cNvGrpSpPr>
          <p:nvPr/>
        </p:nvGrpSpPr>
        <p:grpSpPr bwMode="auto">
          <a:xfrm rot="-2672713">
            <a:off x="2619375" y="1311275"/>
            <a:ext cx="4556125" cy="4338638"/>
            <a:chOff x="2362200" y="1143000"/>
            <a:chExt cx="4876800" cy="4724400"/>
          </a:xfrm>
        </p:grpSpPr>
        <p:sp>
          <p:nvSpPr>
            <p:cNvPr id="227344" name="AutoShape 3"/>
            <p:cNvSpPr>
              <a:spLocks noChangeArrowheads="1"/>
            </p:cNvSpPr>
            <p:nvPr/>
          </p:nvSpPr>
          <p:spPr bwMode="auto">
            <a:xfrm>
              <a:off x="4495800" y="1143000"/>
              <a:ext cx="2171700" cy="1952625"/>
            </a:xfrm>
            <a:prstGeom prst="rtTriangle">
              <a:avLst/>
            </a:prstGeom>
            <a:solidFill>
              <a:srgbClr val="DDDDDD"/>
            </a:solidFill>
            <a:ln w="57150">
              <a:solidFill>
                <a:schemeClr val="tx1"/>
              </a:solidFill>
              <a:miter lim="800000"/>
              <a:headEnd/>
              <a:tailEnd/>
            </a:ln>
          </p:spPr>
          <p:txBody>
            <a:bodyPr wrap="none" anchor="ctr"/>
            <a:lstStyle/>
            <a:p>
              <a:pPr defTabSz="914400" eaLnBrk="0" fontAlgn="base" hangingPunct="0">
                <a:spcBef>
                  <a:spcPct val="50000"/>
                </a:spcBef>
                <a:spcAft>
                  <a:spcPct val="0"/>
                </a:spcAft>
                <a:buFont typeface="Wingdings" charset="0"/>
                <a:buChar char="§"/>
              </a:pPr>
              <a:endParaRPr lang="en-US" sz="2400" b="1">
                <a:solidFill>
                  <a:srgbClr val="000000"/>
                </a:solidFill>
                <a:latin typeface="Arial" charset="0"/>
                <a:ea typeface="ＭＳ Ｐゴシック" charset="0"/>
                <a:cs typeface="Arial" charset="0"/>
              </a:endParaRPr>
            </a:p>
          </p:txBody>
        </p:sp>
        <p:sp>
          <p:nvSpPr>
            <p:cNvPr id="227345" name="AutoShape 5"/>
            <p:cNvSpPr>
              <a:spLocks noChangeArrowheads="1"/>
            </p:cNvSpPr>
            <p:nvPr/>
          </p:nvSpPr>
          <p:spPr bwMode="auto">
            <a:xfrm rot="-5400000">
              <a:off x="2838450" y="1438275"/>
              <a:ext cx="1600200" cy="1714500"/>
            </a:xfrm>
            <a:prstGeom prst="rtTriangle">
              <a:avLst/>
            </a:prstGeom>
            <a:solidFill>
              <a:srgbClr val="FFFF00"/>
            </a:solidFill>
            <a:ln w="57150">
              <a:solidFill>
                <a:schemeClr val="tx1"/>
              </a:solidFill>
              <a:miter lim="800000"/>
              <a:headEnd/>
              <a:tailEnd/>
            </a:ln>
          </p:spPr>
          <p:txBody>
            <a:bodyPr wrap="none" anchor="ctr"/>
            <a:lstStyle/>
            <a:p>
              <a:pPr defTabSz="914400" eaLnBrk="0" fontAlgn="base" hangingPunct="0">
                <a:spcBef>
                  <a:spcPct val="50000"/>
                </a:spcBef>
                <a:spcAft>
                  <a:spcPct val="0"/>
                </a:spcAft>
                <a:buFont typeface="Wingdings" charset="0"/>
                <a:buChar char="§"/>
              </a:pPr>
              <a:endParaRPr lang="en-US" sz="2400" b="1">
                <a:solidFill>
                  <a:srgbClr val="000000"/>
                </a:solidFill>
                <a:latin typeface="Arial" charset="0"/>
                <a:ea typeface="ＭＳ Ｐゴシック" charset="0"/>
                <a:cs typeface="Arial" charset="0"/>
              </a:endParaRPr>
            </a:p>
          </p:txBody>
        </p:sp>
        <p:sp>
          <p:nvSpPr>
            <p:cNvPr id="227346" name="AutoShape 6"/>
            <p:cNvSpPr>
              <a:spLocks noChangeArrowheads="1"/>
            </p:cNvSpPr>
            <p:nvPr/>
          </p:nvSpPr>
          <p:spPr bwMode="auto">
            <a:xfrm rot="5400000">
              <a:off x="4533900" y="3162300"/>
              <a:ext cx="2743200" cy="2667000"/>
            </a:xfrm>
            <a:prstGeom prst="rtTriangle">
              <a:avLst/>
            </a:prstGeom>
            <a:solidFill>
              <a:srgbClr val="CC3300"/>
            </a:solidFill>
            <a:ln w="57150">
              <a:solidFill>
                <a:schemeClr val="tx1"/>
              </a:solidFill>
              <a:miter lim="800000"/>
              <a:headEnd/>
              <a:tailEnd/>
            </a:ln>
          </p:spPr>
          <p:txBody>
            <a:bodyPr wrap="none" anchor="ctr"/>
            <a:lstStyle/>
            <a:p>
              <a:pPr defTabSz="914400" eaLnBrk="0" fontAlgn="base" hangingPunct="0">
                <a:spcBef>
                  <a:spcPct val="50000"/>
                </a:spcBef>
                <a:spcAft>
                  <a:spcPct val="0"/>
                </a:spcAft>
                <a:buFont typeface="Wingdings" charset="0"/>
                <a:buChar char="§"/>
              </a:pPr>
              <a:endParaRPr lang="en-US" sz="2400" b="1">
                <a:solidFill>
                  <a:srgbClr val="000000"/>
                </a:solidFill>
                <a:latin typeface="Arial" charset="0"/>
                <a:ea typeface="ＭＳ Ｐゴシック" charset="0"/>
                <a:cs typeface="Arial" charset="0"/>
              </a:endParaRPr>
            </a:p>
          </p:txBody>
        </p:sp>
        <p:sp>
          <p:nvSpPr>
            <p:cNvPr id="227347" name="AutoShape 7"/>
            <p:cNvSpPr>
              <a:spLocks noChangeArrowheads="1"/>
            </p:cNvSpPr>
            <p:nvPr/>
          </p:nvSpPr>
          <p:spPr bwMode="auto">
            <a:xfrm rot="10800000">
              <a:off x="2362200" y="3124200"/>
              <a:ext cx="2209800" cy="1981200"/>
            </a:xfrm>
            <a:prstGeom prst="rtTriangle">
              <a:avLst/>
            </a:prstGeom>
            <a:solidFill>
              <a:schemeClr val="accent1"/>
            </a:solidFill>
            <a:ln w="57150">
              <a:solidFill>
                <a:schemeClr val="tx1"/>
              </a:solidFill>
              <a:miter lim="800000"/>
              <a:headEnd/>
              <a:tailEnd/>
            </a:ln>
          </p:spPr>
          <p:txBody>
            <a:bodyPr wrap="none" anchor="ctr"/>
            <a:lstStyle/>
            <a:p>
              <a:pPr defTabSz="914400" eaLnBrk="0" fontAlgn="base" hangingPunct="0">
                <a:spcBef>
                  <a:spcPct val="50000"/>
                </a:spcBef>
                <a:spcAft>
                  <a:spcPct val="0"/>
                </a:spcAft>
                <a:buFont typeface="Wingdings" charset="0"/>
                <a:buChar char="§"/>
              </a:pPr>
              <a:endParaRPr lang="en-US" sz="2400" b="1">
                <a:solidFill>
                  <a:srgbClr val="000000"/>
                </a:solidFill>
                <a:latin typeface="Arial" charset="0"/>
                <a:ea typeface="ＭＳ Ｐゴシック" charset="0"/>
                <a:cs typeface="Arial" charset="0"/>
              </a:endParaRPr>
            </a:p>
          </p:txBody>
        </p:sp>
        <p:pic>
          <p:nvPicPr>
            <p:cNvPr id="227348" name="Picture 8" descr="Mosaic Tab cut-ou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98950" y="2852738"/>
              <a:ext cx="446088" cy="576262"/>
            </a:xfrm>
            <a:prstGeom prst="rect">
              <a:avLst/>
            </a:prstGeom>
            <a:solidFill>
              <a:srgbClr val="FF3300"/>
            </a:solidFill>
            <a:ln>
              <a:noFill/>
            </a:ln>
            <a:extLst>
              <a:ext uri="{91240B29-F687-4f45-9708-019B960494DF}">
                <a14:hiddenLine xmlns:a14="http://schemas.microsoft.com/office/drawing/2010/main" xmlns="" w="9525">
                  <a:solidFill>
                    <a:srgbClr val="000000"/>
                  </a:solidFill>
                  <a:miter lim="800000"/>
                  <a:headEnd/>
                  <a:tailEnd/>
                </a14:hiddenLine>
              </a:ext>
            </a:extLst>
          </p:spPr>
        </p:pic>
      </p:grpSp>
      <p:grpSp>
        <p:nvGrpSpPr>
          <p:cNvPr id="227332" name="Group 9"/>
          <p:cNvGrpSpPr>
            <a:grpSpLocks/>
          </p:cNvGrpSpPr>
          <p:nvPr/>
        </p:nvGrpSpPr>
        <p:grpSpPr bwMode="auto">
          <a:xfrm>
            <a:off x="528638" y="684213"/>
            <a:ext cx="2043112" cy="1682750"/>
            <a:chOff x="3294" y="-49"/>
            <a:chExt cx="1287" cy="1060"/>
          </a:xfrm>
        </p:grpSpPr>
        <p:sp>
          <p:nvSpPr>
            <p:cNvPr id="227339" name="AutoShape 10"/>
            <p:cNvSpPr>
              <a:spLocks noChangeArrowheads="1"/>
            </p:cNvSpPr>
            <p:nvPr/>
          </p:nvSpPr>
          <p:spPr bwMode="auto">
            <a:xfrm>
              <a:off x="3648" y="192"/>
              <a:ext cx="576"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75 w 21600"/>
                <a:gd name="T13" fmla="*/ 8625 h 21600"/>
                <a:gd name="T14" fmla="*/ 19425 w 21600"/>
                <a:gd name="T15" fmla="*/ 12975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lnTo>
                    <a:pt x="10800" y="0"/>
                  </a:lnTo>
                  <a:close/>
                </a:path>
              </a:pathLst>
            </a:custGeom>
            <a:solidFill>
              <a:srgbClr val="FF33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104459" name="Text Box 11"/>
            <p:cNvSpPr txBox="1">
              <a:spLocks noChangeArrowheads="1"/>
            </p:cNvSpPr>
            <p:nvPr/>
          </p:nvSpPr>
          <p:spPr bwMode="auto">
            <a:xfrm>
              <a:off x="4149" y="315"/>
              <a:ext cx="432"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16165D"/>
                  </a:solidFill>
                  <a:latin typeface="Arial"/>
                  <a:ea typeface="Times New Roman" pitchFamily="-111" charset="0"/>
                  <a:cs typeface="Arial"/>
                </a:rPr>
                <a:t>E</a:t>
              </a:r>
            </a:p>
          </p:txBody>
        </p:sp>
        <p:sp>
          <p:nvSpPr>
            <p:cNvPr id="104460" name="Text Box 12"/>
            <p:cNvSpPr txBox="1">
              <a:spLocks noChangeArrowheads="1"/>
            </p:cNvSpPr>
            <p:nvPr/>
          </p:nvSpPr>
          <p:spPr bwMode="auto">
            <a:xfrm>
              <a:off x="3717" y="681"/>
              <a:ext cx="432"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16165D"/>
                  </a:solidFill>
                  <a:latin typeface="Arial"/>
                  <a:ea typeface="Times New Roman" pitchFamily="-111" charset="0"/>
                  <a:cs typeface="Arial"/>
                </a:rPr>
                <a:t>S</a:t>
              </a:r>
            </a:p>
          </p:txBody>
        </p:sp>
        <p:sp>
          <p:nvSpPr>
            <p:cNvPr id="104461" name="Text Box 13"/>
            <p:cNvSpPr txBox="1">
              <a:spLocks noChangeArrowheads="1"/>
            </p:cNvSpPr>
            <p:nvPr/>
          </p:nvSpPr>
          <p:spPr bwMode="auto">
            <a:xfrm>
              <a:off x="3717" y="-49"/>
              <a:ext cx="432"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16165D"/>
                  </a:solidFill>
                  <a:latin typeface="Arial"/>
                  <a:ea typeface="Times New Roman" pitchFamily="-111" charset="0"/>
                  <a:cs typeface="Arial"/>
                </a:rPr>
                <a:t>N</a:t>
              </a:r>
            </a:p>
          </p:txBody>
        </p:sp>
        <p:sp>
          <p:nvSpPr>
            <p:cNvPr id="104462" name="Text Box 14"/>
            <p:cNvSpPr txBox="1">
              <a:spLocks noChangeArrowheads="1"/>
            </p:cNvSpPr>
            <p:nvPr/>
          </p:nvSpPr>
          <p:spPr bwMode="auto">
            <a:xfrm>
              <a:off x="3294" y="315"/>
              <a:ext cx="432"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2800" b="1">
                  <a:solidFill>
                    <a:srgbClr val="16165D"/>
                  </a:solidFill>
                  <a:latin typeface="Arial"/>
                  <a:ea typeface="Times New Roman" pitchFamily="-111" charset="0"/>
                  <a:cs typeface="Arial"/>
                </a:rPr>
                <a:t>W</a:t>
              </a:r>
            </a:p>
          </p:txBody>
        </p:sp>
      </p:grpSp>
      <p:sp>
        <p:nvSpPr>
          <p:cNvPr id="227333" name="Text Box 15"/>
          <p:cNvSpPr txBox="1">
            <a:spLocks noChangeArrowheads="1"/>
          </p:cNvSpPr>
          <p:nvPr/>
        </p:nvSpPr>
        <p:spPr bwMode="auto">
          <a:xfrm>
            <a:off x="6629400" y="2514600"/>
            <a:ext cx="2514600" cy="20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3200" b="1">
                <a:solidFill>
                  <a:srgbClr val="000000"/>
                </a:solidFill>
                <a:latin typeface="Arial" charset="0"/>
                <a:cs typeface="Arial" charset="0"/>
              </a:rPr>
              <a:t>Judah  Issachar  Zebulun 186,400</a:t>
            </a:r>
          </a:p>
        </p:txBody>
      </p:sp>
      <p:sp>
        <p:nvSpPr>
          <p:cNvPr id="227334" name="Text Box 16"/>
          <p:cNvSpPr txBox="1">
            <a:spLocks noChangeArrowheads="1"/>
          </p:cNvSpPr>
          <p:nvPr/>
        </p:nvSpPr>
        <p:spPr bwMode="auto">
          <a:xfrm>
            <a:off x="3276600" y="4740275"/>
            <a:ext cx="2514600" cy="20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3200" b="1">
                <a:solidFill>
                  <a:srgbClr val="000000"/>
                </a:solidFill>
                <a:latin typeface="Arial" charset="0"/>
                <a:cs typeface="Arial" charset="0"/>
              </a:rPr>
              <a:t>Gad   Simeon Reuben 151,450</a:t>
            </a:r>
          </a:p>
        </p:txBody>
      </p:sp>
      <p:sp>
        <p:nvSpPr>
          <p:cNvPr id="227335" name="Text Box 17"/>
          <p:cNvSpPr txBox="1">
            <a:spLocks noChangeArrowheads="1"/>
          </p:cNvSpPr>
          <p:nvPr/>
        </p:nvSpPr>
        <p:spPr bwMode="auto">
          <a:xfrm>
            <a:off x="228600" y="2362200"/>
            <a:ext cx="2514600" cy="20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3200" b="1">
                <a:solidFill>
                  <a:srgbClr val="000000"/>
                </a:solidFill>
                <a:latin typeface="Arial" charset="0"/>
                <a:cs typeface="Arial" charset="0"/>
              </a:rPr>
              <a:t>Ephraim  Manasseh  Benjamin 108,100</a:t>
            </a:r>
          </a:p>
        </p:txBody>
      </p:sp>
      <p:sp>
        <p:nvSpPr>
          <p:cNvPr id="104466" name="Text Box 18"/>
          <p:cNvSpPr txBox="1">
            <a:spLocks noChangeArrowheads="1"/>
          </p:cNvSpPr>
          <p:nvPr/>
        </p:nvSpPr>
        <p:spPr bwMode="auto">
          <a:xfrm>
            <a:off x="228600" y="5943600"/>
            <a:ext cx="2438400" cy="584200"/>
          </a:xfrm>
          <a:prstGeom prst="rect">
            <a:avLst/>
          </a:prstGeom>
          <a:noFill/>
          <a:ln w="9525">
            <a:noFill/>
            <a:miter lim="800000"/>
            <a:headEnd/>
            <a:tailEnd/>
          </a:ln>
          <a:effectLst>
            <a:outerShdw blurRad="63500" dist="38099" dir="2700000" algn="ctr" rotWithShape="0">
              <a:schemeClr val="accent1">
                <a:alpha val="74998"/>
              </a:schemeClr>
            </a:outerShdw>
          </a:effectLst>
        </p:spPr>
        <p:txBody>
          <a:bodyPr>
            <a:spAutoFit/>
          </a:bodyPr>
          <a:lstStyle/>
          <a:p>
            <a:pPr algn="ctr" defTabSz="914400" fontAlgn="base">
              <a:spcBef>
                <a:spcPct val="50000"/>
              </a:spcBef>
              <a:spcAft>
                <a:spcPct val="0"/>
              </a:spcAft>
              <a:defRPr/>
            </a:pPr>
            <a:r>
              <a:rPr lang="en-US" sz="3200" b="1">
                <a:solidFill>
                  <a:srgbClr val="3333CC"/>
                </a:solidFill>
                <a:latin typeface="Arial"/>
                <a:ea typeface="Times New Roman" pitchFamily="-111" charset="0"/>
                <a:cs typeface="Arial"/>
              </a:rPr>
              <a:t>Numbers 2</a:t>
            </a:r>
          </a:p>
        </p:txBody>
      </p:sp>
      <p:sp>
        <p:nvSpPr>
          <p:cNvPr id="227337" name="Text Box 19"/>
          <p:cNvSpPr txBox="1">
            <a:spLocks noChangeArrowheads="1"/>
          </p:cNvSpPr>
          <p:nvPr/>
        </p:nvSpPr>
        <p:spPr bwMode="auto">
          <a:xfrm>
            <a:off x="8370888"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b="1">
                <a:solidFill>
                  <a:srgbClr val="000000"/>
                </a:solidFill>
                <a:latin typeface="Arial" charset="0"/>
                <a:cs typeface="Arial" charset="0"/>
              </a:rPr>
              <a:t>142</a:t>
            </a:r>
          </a:p>
        </p:txBody>
      </p:sp>
      <p:sp>
        <p:nvSpPr>
          <p:cNvPr id="227338" name="Rectangle 20"/>
          <p:cNvSpPr>
            <a:spLocks noGrp="1" noChangeArrowheads="1"/>
          </p:cNvSpPr>
          <p:nvPr>
            <p:ph type="title" idx="4294967295"/>
          </p:nvPr>
        </p:nvSpPr>
        <p:spPr>
          <a:xfrm>
            <a:off x="0" y="0"/>
            <a:ext cx="3505200" cy="685800"/>
          </a:xfrm>
        </p:spPr>
        <p:txBody>
          <a:bodyPr/>
          <a:lstStyle/>
          <a:p>
            <a:pPr eaLnBrk="1" hangingPunct="1"/>
            <a:r>
              <a:rPr lang="en-US" b="1">
                <a:solidFill>
                  <a:srgbClr val="3333CC"/>
                </a:solidFill>
                <a:latin typeface="Arial" charset="0"/>
              </a:rPr>
              <a:t>Populations</a:t>
            </a:r>
          </a:p>
        </p:txBody>
      </p:sp>
    </p:spTree>
    <p:extLst>
      <p:ext uri="{BB962C8B-B14F-4D97-AF65-F5344CB8AC3E}">
        <p14:creationId xmlns:p14="http://schemas.microsoft.com/office/powerpoint/2010/main" val="1482599529"/>
      </p:ext>
    </p:extLst>
  </p:cSld>
  <p:clrMapOvr>
    <a:masterClrMapping/>
  </p:clrMapOvr>
  <p:transition spd="med">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2" descr="Stationery"/>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50000"/>
              </a:spcBef>
              <a:spcAft>
                <a:spcPct val="0"/>
              </a:spcAft>
              <a:buFont typeface="Wingdings" charset="0"/>
              <a:buChar char="§"/>
            </a:pPr>
            <a:endParaRPr lang="en-US" sz="2000" b="1">
              <a:solidFill>
                <a:srgbClr val="000000"/>
              </a:solidFill>
              <a:latin typeface="Arial" charset="0"/>
              <a:ea typeface="ＭＳ Ｐゴシック" charset="0"/>
              <a:cs typeface="Arial" charset="0"/>
            </a:endParaRPr>
          </a:p>
        </p:txBody>
      </p:sp>
      <p:grpSp>
        <p:nvGrpSpPr>
          <p:cNvPr id="229378" name="Group 3"/>
          <p:cNvGrpSpPr>
            <a:grpSpLocks/>
          </p:cNvGrpSpPr>
          <p:nvPr/>
        </p:nvGrpSpPr>
        <p:grpSpPr bwMode="auto">
          <a:xfrm rot="-5400000">
            <a:off x="3429000" y="2895600"/>
            <a:ext cx="533400" cy="685800"/>
            <a:chOff x="2256" y="1632"/>
            <a:chExt cx="1207" cy="972"/>
          </a:xfrm>
        </p:grpSpPr>
        <p:grpSp>
          <p:nvGrpSpPr>
            <p:cNvPr id="229396" name="Group 4"/>
            <p:cNvGrpSpPr>
              <a:grpSpLocks/>
            </p:cNvGrpSpPr>
            <p:nvPr/>
          </p:nvGrpSpPr>
          <p:grpSpPr bwMode="auto">
            <a:xfrm>
              <a:off x="2256" y="1704"/>
              <a:ext cx="1207" cy="900"/>
              <a:chOff x="2256" y="1704"/>
              <a:chExt cx="1207" cy="900"/>
            </a:xfrm>
          </p:grpSpPr>
          <p:pic>
            <p:nvPicPr>
              <p:cNvPr id="229398" name="Picture 5" descr="Mosaic Tab cut-ou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28" y="1704"/>
                <a:ext cx="1008" cy="816"/>
              </a:xfrm>
              <a:prstGeom prst="rect">
                <a:avLst/>
              </a:prstGeom>
              <a:solidFill>
                <a:srgbClr val="FF3300"/>
              </a:solidFill>
              <a:ln>
                <a:noFill/>
              </a:ln>
              <a:extLst>
                <a:ext uri="{91240B29-F687-4f45-9708-019B960494DF}">
                  <a14:hiddenLine xmlns:a14="http://schemas.microsoft.com/office/drawing/2010/main" xmlns="" w="9525">
                    <a:solidFill>
                      <a:srgbClr val="000000"/>
                    </a:solidFill>
                    <a:miter lim="800000"/>
                    <a:headEnd/>
                    <a:tailEnd/>
                  </a14:hiddenLine>
                </a:ext>
              </a:extLst>
            </p:spPr>
          </p:pic>
          <p:grpSp>
            <p:nvGrpSpPr>
              <p:cNvPr id="229399" name="Group 6"/>
              <p:cNvGrpSpPr>
                <a:grpSpLocks/>
              </p:cNvGrpSpPr>
              <p:nvPr/>
            </p:nvGrpSpPr>
            <p:grpSpPr bwMode="auto">
              <a:xfrm>
                <a:off x="2256" y="1749"/>
                <a:ext cx="1207" cy="855"/>
                <a:chOff x="2256" y="1749"/>
                <a:chExt cx="1207" cy="855"/>
              </a:xfrm>
            </p:grpSpPr>
            <p:grpSp>
              <p:nvGrpSpPr>
                <p:cNvPr id="229400" name="Group 7"/>
                <p:cNvGrpSpPr>
                  <a:grpSpLocks/>
                </p:cNvGrpSpPr>
                <p:nvPr/>
              </p:nvGrpSpPr>
              <p:grpSpPr bwMode="auto">
                <a:xfrm>
                  <a:off x="2299" y="1749"/>
                  <a:ext cx="1164" cy="855"/>
                  <a:chOff x="2299" y="1749"/>
                  <a:chExt cx="1164" cy="855"/>
                </a:xfrm>
              </p:grpSpPr>
              <p:sp>
                <p:nvSpPr>
                  <p:cNvPr id="229402" name="AutoShape 8" descr="Stationery"/>
                  <p:cNvSpPr>
                    <a:spLocks noChangeArrowheads="1"/>
                  </p:cNvSpPr>
                  <p:nvPr/>
                </p:nvSpPr>
                <p:spPr bwMode="auto">
                  <a:xfrm rot="219627">
                    <a:off x="2332" y="1824"/>
                    <a:ext cx="624" cy="720"/>
                  </a:xfrm>
                  <a:prstGeom prst="rtTriangle">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50000"/>
                      </a:spcBef>
                      <a:spcAft>
                        <a:spcPct val="0"/>
                      </a:spcAft>
                      <a:buFont typeface="Wingdings" charset="0"/>
                      <a:buChar char="§"/>
                    </a:pPr>
                    <a:endParaRPr lang="en-US" sz="2000" b="1">
                      <a:solidFill>
                        <a:srgbClr val="000000"/>
                      </a:solidFill>
                      <a:latin typeface="Arial" charset="0"/>
                      <a:ea typeface="ＭＳ Ｐゴシック" charset="0"/>
                      <a:cs typeface="Arial" charset="0"/>
                    </a:endParaRPr>
                  </a:p>
                </p:txBody>
              </p:sp>
              <p:sp>
                <p:nvSpPr>
                  <p:cNvPr id="229403" name="AutoShape 9" descr="Stationery"/>
                  <p:cNvSpPr>
                    <a:spLocks noChangeArrowheads="1"/>
                  </p:cNvSpPr>
                  <p:nvPr/>
                </p:nvSpPr>
                <p:spPr bwMode="auto">
                  <a:xfrm rot="-3671072">
                    <a:off x="2808" y="2124"/>
                    <a:ext cx="528" cy="432"/>
                  </a:xfrm>
                  <a:prstGeom prst="rtTriangle">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50000"/>
                      </a:spcBef>
                      <a:spcAft>
                        <a:spcPct val="0"/>
                      </a:spcAft>
                      <a:buFont typeface="Wingdings" charset="0"/>
                      <a:buChar char="§"/>
                    </a:pPr>
                    <a:endParaRPr lang="en-US" sz="2000" b="1">
                      <a:solidFill>
                        <a:srgbClr val="000000"/>
                      </a:solidFill>
                      <a:latin typeface="Arial" charset="0"/>
                      <a:ea typeface="ＭＳ Ｐゴシック" charset="0"/>
                      <a:cs typeface="Arial" charset="0"/>
                    </a:endParaRPr>
                  </a:p>
                </p:txBody>
              </p:sp>
              <p:sp>
                <p:nvSpPr>
                  <p:cNvPr id="229404" name="AutoShape 10" descr="Stationery"/>
                  <p:cNvSpPr>
                    <a:spLocks noChangeArrowheads="1"/>
                  </p:cNvSpPr>
                  <p:nvPr/>
                </p:nvSpPr>
                <p:spPr bwMode="auto">
                  <a:xfrm rot="10647578">
                    <a:off x="2792" y="1752"/>
                    <a:ext cx="528" cy="432"/>
                  </a:xfrm>
                  <a:prstGeom prst="rtTriangle">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50000"/>
                      </a:spcBef>
                      <a:spcAft>
                        <a:spcPct val="0"/>
                      </a:spcAft>
                      <a:buFont typeface="Wingdings" charset="0"/>
                      <a:buChar char="§"/>
                    </a:pPr>
                    <a:endParaRPr lang="en-US" sz="2000" b="1">
                      <a:solidFill>
                        <a:srgbClr val="000000"/>
                      </a:solidFill>
                      <a:latin typeface="Arial" charset="0"/>
                      <a:ea typeface="ＭＳ Ｐゴシック" charset="0"/>
                      <a:cs typeface="Arial" charset="0"/>
                    </a:endParaRPr>
                  </a:p>
                </p:txBody>
              </p:sp>
              <p:sp>
                <p:nvSpPr>
                  <p:cNvPr id="229405" name="Freeform 11" descr="Stationery"/>
                  <p:cNvSpPr>
                    <a:spLocks/>
                  </p:cNvSpPr>
                  <p:nvPr/>
                </p:nvSpPr>
                <p:spPr bwMode="auto">
                  <a:xfrm>
                    <a:off x="2307" y="1749"/>
                    <a:ext cx="510" cy="251"/>
                  </a:xfrm>
                  <a:custGeom>
                    <a:avLst/>
                    <a:gdLst>
                      <a:gd name="T0" fmla="*/ 114 w 510"/>
                      <a:gd name="T1" fmla="*/ 134 h 251"/>
                      <a:gd name="T2" fmla="*/ 141 w 510"/>
                      <a:gd name="T3" fmla="*/ 131 h 251"/>
                      <a:gd name="T4" fmla="*/ 158 w 510"/>
                      <a:gd name="T5" fmla="*/ 125 h 251"/>
                      <a:gd name="T6" fmla="*/ 213 w 510"/>
                      <a:gd name="T7" fmla="*/ 116 h 251"/>
                      <a:gd name="T8" fmla="*/ 236 w 510"/>
                      <a:gd name="T9" fmla="*/ 110 h 251"/>
                      <a:gd name="T10" fmla="*/ 252 w 510"/>
                      <a:gd name="T11" fmla="*/ 104 h 251"/>
                      <a:gd name="T12" fmla="*/ 269 w 510"/>
                      <a:gd name="T13" fmla="*/ 98 h 251"/>
                      <a:gd name="T14" fmla="*/ 299 w 510"/>
                      <a:gd name="T15" fmla="*/ 89 h 251"/>
                      <a:gd name="T16" fmla="*/ 320 w 510"/>
                      <a:gd name="T17" fmla="*/ 84 h 251"/>
                      <a:gd name="T18" fmla="*/ 335 w 510"/>
                      <a:gd name="T19" fmla="*/ 66 h 251"/>
                      <a:gd name="T20" fmla="*/ 344 w 510"/>
                      <a:gd name="T21" fmla="*/ 47 h 251"/>
                      <a:gd name="T22" fmla="*/ 368 w 510"/>
                      <a:gd name="T23" fmla="*/ 32 h 251"/>
                      <a:gd name="T24" fmla="*/ 377 w 510"/>
                      <a:gd name="T25" fmla="*/ 36 h 251"/>
                      <a:gd name="T26" fmla="*/ 404 w 510"/>
                      <a:gd name="T27" fmla="*/ 63 h 251"/>
                      <a:gd name="T28" fmla="*/ 422 w 510"/>
                      <a:gd name="T29" fmla="*/ 59 h 251"/>
                      <a:gd name="T30" fmla="*/ 440 w 510"/>
                      <a:gd name="T31" fmla="*/ 53 h 251"/>
                      <a:gd name="T32" fmla="*/ 471 w 510"/>
                      <a:gd name="T33" fmla="*/ 47 h 251"/>
                      <a:gd name="T34" fmla="*/ 491 w 510"/>
                      <a:gd name="T35" fmla="*/ 41 h 251"/>
                      <a:gd name="T36" fmla="*/ 450 w 510"/>
                      <a:gd name="T37" fmla="*/ 12 h 251"/>
                      <a:gd name="T38" fmla="*/ 332 w 510"/>
                      <a:gd name="T39" fmla="*/ 9 h 251"/>
                      <a:gd name="T40" fmla="*/ 18 w 510"/>
                      <a:gd name="T41" fmla="*/ 18 h 251"/>
                      <a:gd name="T42" fmla="*/ 6 w 510"/>
                      <a:gd name="T43" fmla="*/ 29 h 251"/>
                      <a:gd name="T44" fmla="*/ 0 w 510"/>
                      <a:gd name="T45" fmla="*/ 59 h 251"/>
                      <a:gd name="T46" fmla="*/ 3 w 510"/>
                      <a:gd name="T47" fmla="*/ 183 h 251"/>
                      <a:gd name="T48" fmla="*/ 12 w 510"/>
                      <a:gd name="T49" fmla="*/ 251 h 251"/>
                      <a:gd name="T50" fmla="*/ 32 w 510"/>
                      <a:gd name="T51" fmla="*/ 245 h 251"/>
                      <a:gd name="T52" fmla="*/ 50 w 510"/>
                      <a:gd name="T53" fmla="*/ 156 h 251"/>
                      <a:gd name="T54" fmla="*/ 59 w 510"/>
                      <a:gd name="T55" fmla="*/ 81 h 251"/>
                      <a:gd name="T56" fmla="*/ 74 w 510"/>
                      <a:gd name="T57" fmla="*/ 98 h 251"/>
                      <a:gd name="T58" fmla="*/ 80 w 510"/>
                      <a:gd name="T59" fmla="*/ 110 h 251"/>
                      <a:gd name="T60" fmla="*/ 114 w 510"/>
                      <a:gd name="T61" fmla="*/ 134 h 2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10"/>
                      <a:gd name="T94" fmla="*/ 0 h 251"/>
                      <a:gd name="T95" fmla="*/ 510 w 510"/>
                      <a:gd name="T96" fmla="*/ 251 h 25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10" h="251">
                        <a:moveTo>
                          <a:pt x="114" y="134"/>
                        </a:moveTo>
                        <a:cubicBezTo>
                          <a:pt x="134" y="129"/>
                          <a:pt x="107" y="135"/>
                          <a:pt x="141" y="131"/>
                        </a:cubicBezTo>
                        <a:cubicBezTo>
                          <a:pt x="148" y="130"/>
                          <a:pt x="151" y="126"/>
                          <a:pt x="158" y="125"/>
                        </a:cubicBezTo>
                        <a:cubicBezTo>
                          <a:pt x="175" y="119"/>
                          <a:pt x="196" y="118"/>
                          <a:pt x="213" y="116"/>
                        </a:cubicBezTo>
                        <a:cubicBezTo>
                          <a:pt x="220" y="114"/>
                          <a:pt x="228" y="111"/>
                          <a:pt x="236" y="110"/>
                        </a:cubicBezTo>
                        <a:cubicBezTo>
                          <a:pt x="242" y="107"/>
                          <a:pt x="245" y="105"/>
                          <a:pt x="252" y="104"/>
                        </a:cubicBezTo>
                        <a:cubicBezTo>
                          <a:pt x="258" y="102"/>
                          <a:pt x="263" y="99"/>
                          <a:pt x="269" y="98"/>
                        </a:cubicBezTo>
                        <a:cubicBezTo>
                          <a:pt x="278" y="93"/>
                          <a:pt x="289" y="91"/>
                          <a:pt x="299" y="89"/>
                        </a:cubicBezTo>
                        <a:cubicBezTo>
                          <a:pt x="306" y="86"/>
                          <a:pt x="313" y="86"/>
                          <a:pt x="320" y="84"/>
                        </a:cubicBezTo>
                        <a:cubicBezTo>
                          <a:pt x="326" y="79"/>
                          <a:pt x="331" y="73"/>
                          <a:pt x="335" y="66"/>
                        </a:cubicBezTo>
                        <a:cubicBezTo>
                          <a:pt x="336" y="59"/>
                          <a:pt x="340" y="53"/>
                          <a:pt x="344" y="47"/>
                        </a:cubicBezTo>
                        <a:cubicBezTo>
                          <a:pt x="346" y="37"/>
                          <a:pt x="359" y="33"/>
                          <a:pt x="368" y="32"/>
                        </a:cubicBezTo>
                        <a:cubicBezTo>
                          <a:pt x="371" y="34"/>
                          <a:pt x="374" y="34"/>
                          <a:pt x="377" y="36"/>
                        </a:cubicBezTo>
                        <a:cubicBezTo>
                          <a:pt x="388" y="45"/>
                          <a:pt x="387" y="60"/>
                          <a:pt x="404" y="63"/>
                        </a:cubicBezTo>
                        <a:cubicBezTo>
                          <a:pt x="411" y="62"/>
                          <a:pt x="415" y="60"/>
                          <a:pt x="422" y="59"/>
                        </a:cubicBezTo>
                        <a:cubicBezTo>
                          <a:pt x="428" y="56"/>
                          <a:pt x="434" y="54"/>
                          <a:pt x="440" y="53"/>
                        </a:cubicBezTo>
                        <a:cubicBezTo>
                          <a:pt x="449" y="48"/>
                          <a:pt x="461" y="48"/>
                          <a:pt x="471" y="47"/>
                        </a:cubicBezTo>
                        <a:cubicBezTo>
                          <a:pt x="478" y="45"/>
                          <a:pt x="484" y="42"/>
                          <a:pt x="491" y="41"/>
                        </a:cubicBezTo>
                        <a:cubicBezTo>
                          <a:pt x="510" y="26"/>
                          <a:pt x="457" y="12"/>
                          <a:pt x="450" y="12"/>
                        </a:cubicBezTo>
                        <a:cubicBezTo>
                          <a:pt x="411" y="11"/>
                          <a:pt x="371" y="10"/>
                          <a:pt x="332" y="9"/>
                        </a:cubicBezTo>
                        <a:cubicBezTo>
                          <a:pt x="125" y="10"/>
                          <a:pt x="129" y="0"/>
                          <a:pt x="18" y="18"/>
                        </a:cubicBezTo>
                        <a:cubicBezTo>
                          <a:pt x="13" y="22"/>
                          <a:pt x="9" y="23"/>
                          <a:pt x="6" y="29"/>
                        </a:cubicBezTo>
                        <a:cubicBezTo>
                          <a:pt x="4" y="39"/>
                          <a:pt x="1" y="48"/>
                          <a:pt x="0" y="59"/>
                        </a:cubicBezTo>
                        <a:cubicBezTo>
                          <a:pt x="1" y="100"/>
                          <a:pt x="1" y="142"/>
                          <a:pt x="3" y="183"/>
                        </a:cubicBezTo>
                        <a:cubicBezTo>
                          <a:pt x="4" y="197"/>
                          <a:pt x="3" y="245"/>
                          <a:pt x="12" y="251"/>
                        </a:cubicBezTo>
                        <a:cubicBezTo>
                          <a:pt x="18" y="248"/>
                          <a:pt x="25" y="246"/>
                          <a:pt x="32" y="245"/>
                        </a:cubicBezTo>
                        <a:cubicBezTo>
                          <a:pt x="49" y="223"/>
                          <a:pt x="39" y="183"/>
                          <a:pt x="50" y="156"/>
                        </a:cubicBezTo>
                        <a:cubicBezTo>
                          <a:pt x="54" y="131"/>
                          <a:pt x="53" y="106"/>
                          <a:pt x="59" y="81"/>
                        </a:cubicBezTo>
                        <a:cubicBezTo>
                          <a:pt x="67" y="83"/>
                          <a:pt x="70" y="90"/>
                          <a:pt x="74" y="98"/>
                        </a:cubicBezTo>
                        <a:cubicBezTo>
                          <a:pt x="76" y="102"/>
                          <a:pt x="80" y="110"/>
                          <a:pt x="80" y="110"/>
                        </a:cubicBezTo>
                        <a:cubicBezTo>
                          <a:pt x="82" y="120"/>
                          <a:pt x="101" y="137"/>
                          <a:pt x="114" y="134"/>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29406" name="Freeform 12" descr="Stationery"/>
                  <p:cNvSpPr>
                    <a:spLocks/>
                  </p:cNvSpPr>
                  <p:nvPr/>
                </p:nvSpPr>
                <p:spPr bwMode="auto">
                  <a:xfrm>
                    <a:off x="3168" y="2304"/>
                    <a:ext cx="258" cy="264"/>
                  </a:xfrm>
                  <a:custGeom>
                    <a:avLst/>
                    <a:gdLst>
                      <a:gd name="T0" fmla="*/ 4846 w 230"/>
                      <a:gd name="T1" fmla="*/ 6 h 264"/>
                      <a:gd name="T2" fmla="*/ 3599 w 230"/>
                      <a:gd name="T3" fmla="*/ 77 h 264"/>
                      <a:gd name="T4" fmla="*/ 2671 w 230"/>
                      <a:gd name="T5" fmla="*/ 140 h 264"/>
                      <a:gd name="T6" fmla="*/ 1633 w 230"/>
                      <a:gd name="T7" fmla="*/ 171 h 264"/>
                      <a:gd name="T8" fmla="*/ 923 w 230"/>
                      <a:gd name="T9" fmla="*/ 192 h 264"/>
                      <a:gd name="T10" fmla="*/ 755 w 230"/>
                      <a:gd name="T11" fmla="*/ 197 h 264"/>
                      <a:gd name="T12" fmla="*/ 5254 w 230"/>
                      <a:gd name="T13" fmla="*/ 258 h 264"/>
                      <a:gd name="T14" fmla="*/ 8189 w 230"/>
                      <a:gd name="T15" fmla="*/ 222 h 264"/>
                      <a:gd name="T16" fmla="*/ 8449 w 230"/>
                      <a:gd name="T17" fmla="*/ 182 h 264"/>
                      <a:gd name="T18" fmla="*/ 7861 w 230"/>
                      <a:gd name="T19" fmla="*/ 42 h 264"/>
                      <a:gd name="T20" fmla="*/ 5436 w 230"/>
                      <a:gd name="T21" fmla="*/ 0 h 264"/>
                      <a:gd name="T22" fmla="*/ 4846 w 230"/>
                      <a:gd name="T23" fmla="*/ 6 h 2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0"/>
                      <a:gd name="T37" fmla="*/ 0 h 264"/>
                      <a:gd name="T38" fmla="*/ 230 w 230"/>
                      <a:gd name="T39" fmla="*/ 264 h 2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0" h="264">
                        <a:moveTo>
                          <a:pt x="122" y="6"/>
                        </a:moveTo>
                        <a:cubicBezTo>
                          <a:pt x="120" y="28"/>
                          <a:pt x="97" y="60"/>
                          <a:pt x="91" y="77"/>
                        </a:cubicBezTo>
                        <a:cubicBezTo>
                          <a:pt x="85" y="94"/>
                          <a:pt x="78" y="123"/>
                          <a:pt x="68" y="140"/>
                        </a:cubicBezTo>
                        <a:cubicBezTo>
                          <a:pt x="62" y="151"/>
                          <a:pt x="50" y="162"/>
                          <a:pt x="41" y="171"/>
                        </a:cubicBezTo>
                        <a:cubicBezTo>
                          <a:pt x="38" y="174"/>
                          <a:pt x="28" y="186"/>
                          <a:pt x="23" y="192"/>
                        </a:cubicBezTo>
                        <a:cubicBezTo>
                          <a:pt x="22" y="194"/>
                          <a:pt x="19" y="197"/>
                          <a:pt x="19" y="197"/>
                        </a:cubicBezTo>
                        <a:cubicBezTo>
                          <a:pt x="0" y="264"/>
                          <a:pt x="93" y="254"/>
                          <a:pt x="133" y="258"/>
                        </a:cubicBezTo>
                        <a:cubicBezTo>
                          <a:pt x="168" y="257"/>
                          <a:pt x="189" y="253"/>
                          <a:pt x="208" y="222"/>
                        </a:cubicBezTo>
                        <a:cubicBezTo>
                          <a:pt x="209" y="208"/>
                          <a:pt x="213" y="195"/>
                          <a:pt x="215" y="182"/>
                        </a:cubicBezTo>
                        <a:cubicBezTo>
                          <a:pt x="214" y="127"/>
                          <a:pt x="230" y="82"/>
                          <a:pt x="200" y="42"/>
                        </a:cubicBezTo>
                        <a:cubicBezTo>
                          <a:pt x="195" y="8"/>
                          <a:pt x="166" y="3"/>
                          <a:pt x="137" y="0"/>
                        </a:cubicBezTo>
                        <a:cubicBezTo>
                          <a:pt x="127" y="3"/>
                          <a:pt x="125" y="15"/>
                          <a:pt x="122" y="6"/>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29407" name="Freeform 13" descr="Stationery"/>
                  <p:cNvSpPr>
                    <a:spLocks/>
                  </p:cNvSpPr>
                  <p:nvPr/>
                </p:nvSpPr>
                <p:spPr bwMode="auto">
                  <a:xfrm>
                    <a:off x="3300" y="1766"/>
                    <a:ext cx="163" cy="414"/>
                  </a:xfrm>
                  <a:custGeom>
                    <a:avLst/>
                    <a:gdLst>
                      <a:gd name="T0" fmla="*/ 0 w 163"/>
                      <a:gd name="T1" fmla="*/ 0 h 414"/>
                      <a:gd name="T2" fmla="*/ 12 w 163"/>
                      <a:gd name="T3" fmla="*/ 313 h 414"/>
                      <a:gd name="T4" fmla="*/ 36 w 163"/>
                      <a:gd name="T5" fmla="*/ 414 h 414"/>
                      <a:gd name="T6" fmla="*/ 135 w 163"/>
                      <a:gd name="T7" fmla="*/ 315 h 414"/>
                      <a:gd name="T8" fmla="*/ 143 w 163"/>
                      <a:gd name="T9" fmla="*/ 243 h 414"/>
                      <a:gd name="T10" fmla="*/ 80 w 163"/>
                      <a:gd name="T11" fmla="*/ 1 h 414"/>
                      <a:gd name="T12" fmla="*/ 0 w 163"/>
                      <a:gd name="T13" fmla="*/ 0 h 414"/>
                      <a:gd name="T14" fmla="*/ 0 60000 65536"/>
                      <a:gd name="T15" fmla="*/ 0 60000 65536"/>
                      <a:gd name="T16" fmla="*/ 0 60000 65536"/>
                      <a:gd name="T17" fmla="*/ 0 60000 65536"/>
                      <a:gd name="T18" fmla="*/ 0 60000 65536"/>
                      <a:gd name="T19" fmla="*/ 0 60000 65536"/>
                      <a:gd name="T20" fmla="*/ 0 60000 65536"/>
                      <a:gd name="T21" fmla="*/ 0 w 163"/>
                      <a:gd name="T22" fmla="*/ 0 h 414"/>
                      <a:gd name="T23" fmla="*/ 163 w 163"/>
                      <a:gd name="T24" fmla="*/ 414 h 4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414">
                        <a:moveTo>
                          <a:pt x="0" y="0"/>
                        </a:moveTo>
                        <a:cubicBezTo>
                          <a:pt x="8" y="180"/>
                          <a:pt x="4" y="76"/>
                          <a:pt x="12" y="313"/>
                        </a:cubicBezTo>
                        <a:cubicBezTo>
                          <a:pt x="13" y="354"/>
                          <a:pt x="3" y="389"/>
                          <a:pt x="36" y="414"/>
                        </a:cubicBezTo>
                        <a:cubicBezTo>
                          <a:pt x="87" y="408"/>
                          <a:pt x="120" y="363"/>
                          <a:pt x="135" y="315"/>
                        </a:cubicBezTo>
                        <a:cubicBezTo>
                          <a:pt x="137" y="298"/>
                          <a:pt x="143" y="254"/>
                          <a:pt x="143" y="243"/>
                        </a:cubicBezTo>
                        <a:cubicBezTo>
                          <a:pt x="143" y="214"/>
                          <a:pt x="163" y="14"/>
                          <a:pt x="80" y="1"/>
                        </a:cubicBezTo>
                        <a:cubicBezTo>
                          <a:pt x="53" y="2"/>
                          <a:pt x="16" y="21"/>
                          <a:pt x="0" y="0"/>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29408" name="Freeform 14" descr="Stationery"/>
                  <p:cNvSpPr>
                    <a:spLocks/>
                  </p:cNvSpPr>
                  <p:nvPr/>
                </p:nvSpPr>
                <p:spPr bwMode="auto">
                  <a:xfrm>
                    <a:off x="2299" y="1955"/>
                    <a:ext cx="78" cy="236"/>
                  </a:xfrm>
                  <a:custGeom>
                    <a:avLst/>
                    <a:gdLst>
                      <a:gd name="T0" fmla="*/ 10 w 78"/>
                      <a:gd name="T1" fmla="*/ 9 h 236"/>
                      <a:gd name="T2" fmla="*/ 16 w 78"/>
                      <a:gd name="T3" fmla="*/ 91 h 236"/>
                      <a:gd name="T4" fmla="*/ 35 w 78"/>
                      <a:gd name="T5" fmla="*/ 226 h 236"/>
                      <a:gd name="T6" fmla="*/ 71 w 78"/>
                      <a:gd name="T7" fmla="*/ 195 h 236"/>
                      <a:gd name="T8" fmla="*/ 71 w 78"/>
                      <a:gd name="T9" fmla="*/ 70 h 236"/>
                      <a:gd name="T10" fmla="*/ 47 w 78"/>
                      <a:gd name="T11" fmla="*/ 3 h 236"/>
                      <a:gd name="T12" fmla="*/ 10 w 78"/>
                      <a:gd name="T13" fmla="*/ 9 h 236"/>
                      <a:gd name="T14" fmla="*/ 0 60000 65536"/>
                      <a:gd name="T15" fmla="*/ 0 60000 65536"/>
                      <a:gd name="T16" fmla="*/ 0 60000 65536"/>
                      <a:gd name="T17" fmla="*/ 0 60000 65536"/>
                      <a:gd name="T18" fmla="*/ 0 60000 65536"/>
                      <a:gd name="T19" fmla="*/ 0 60000 65536"/>
                      <a:gd name="T20" fmla="*/ 0 60000 65536"/>
                      <a:gd name="T21" fmla="*/ 0 w 78"/>
                      <a:gd name="T22" fmla="*/ 0 h 236"/>
                      <a:gd name="T23" fmla="*/ 78 w 78"/>
                      <a:gd name="T24" fmla="*/ 236 h 2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236">
                        <a:moveTo>
                          <a:pt x="10" y="9"/>
                        </a:moveTo>
                        <a:cubicBezTo>
                          <a:pt x="21" y="36"/>
                          <a:pt x="17" y="60"/>
                          <a:pt x="16" y="91"/>
                        </a:cubicBezTo>
                        <a:cubicBezTo>
                          <a:pt x="16" y="94"/>
                          <a:pt x="0" y="206"/>
                          <a:pt x="35" y="226"/>
                        </a:cubicBezTo>
                        <a:cubicBezTo>
                          <a:pt x="65" y="225"/>
                          <a:pt x="65" y="223"/>
                          <a:pt x="71" y="195"/>
                        </a:cubicBezTo>
                        <a:cubicBezTo>
                          <a:pt x="68" y="31"/>
                          <a:pt x="71" y="236"/>
                          <a:pt x="71" y="70"/>
                        </a:cubicBezTo>
                        <a:cubicBezTo>
                          <a:pt x="71" y="29"/>
                          <a:pt x="78" y="20"/>
                          <a:pt x="47" y="3"/>
                        </a:cubicBezTo>
                        <a:cubicBezTo>
                          <a:pt x="17" y="4"/>
                          <a:pt x="1" y="0"/>
                          <a:pt x="10" y="9"/>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grpSp>
            <p:sp>
              <p:nvSpPr>
                <p:cNvPr id="229401" name="Freeform 15" descr="Stationery"/>
                <p:cNvSpPr>
                  <a:spLocks/>
                </p:cNvSpPr>
                <p:nvPr/>
              </p:nvSpPr>
              <p:spPr bwMode="auto">
                <a:xfrm>
                  <a:off x="2256" y="2139"/>
                  <a:ext cx="146" cy="117"/>
                </a:xfrm>
                <a:custGeom>
                  <a:avLst/>
                  <a:gdLst>
                    <a:gd name="T0" fmla="*/ 6272887 w 98"/>
                    <a:gd name="T1" fmla="*/ 30 h 117"/>
                    <a:gd name="T2" fmla="*/ 12045653 w 98"/>
                    <a:gd name="T3" fmla="*/ 117 h 117"/>
                    <a:gd name="T4" fmla="*/ 34074052 w 98"/>
                    <a:gd name="T5" fmla="*/ 84 h 117"/>
                    <a:gd name="T6" fmla="*/ 6272887 w 98"/>
                    <a:gd name="T7" fmla="*/ 0 h 117"/>
                    <a:gd name="T8" fmla="*/ 605486 w 98"/>
                    <a:gd name="T9" fmla="*/ 27 h 117"/>
                    <a:gd name="T10" fmla="*/ 7044248 w 98"/>
                    <a:gd name="T11" fmla="*/ 56 h 117"/>
                    <a:gd name="T12" fmla="*/ 10494492 w 98"/>
                    <a:gd name="T13" fmla="*/ 57 h 117"/>
                    <a:gd name="T14" fmla="*/ 16691815 w 98"/>
                    <a:gd name="T15" fmla="*/ 69 h 117"/>
                    <a:gd name="T16" fmla="*/ 0 60000 65536"/>
                    <a:gd name="T17" fmla="*/ 0 60000 65536"/>
                    <a:gd name="T18" fmla="*/ 0 60000 65536"/>
                    <a:gd name="T19" fmla="*/ 0 60000 65536"/>
                    <a:gd name="T20" fmla="*/ 0 60000 65536"/>
                    <a:gd name="T21" fmla="*/ 0 60000 65536"/>
                    <a:gd name="T22" fmla="*/ 0 60000 65536"/>
                    <a:gd name="T23" fmla="*/ 0 60000 65536"/>
                    <a:gd name="T24" fmla="*/ 0 w 98"/>
                    <a:gd name="T25" fmla="*/ 0 h 117"/>
                    <a:gd name="T26" fmla="*/ 98 w 98"/>
                    <a:gd name="T27" fmla="*/ 117 h 1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8" h="117">
                      <a:moveTo>
                        <a:pt x="18" y="30"/>
                      </a:moveTo>
                      <a:cubicBezTo>
                        <a:pt x="17" y="56"/>
                        <a:pt x="0" y="113"/>
                        <a:pt x="35" y="117"/>
                      </a:cubicBezTo>
                      <a:cubicBezTo>
                        <a:pt x="65" y="116"/>
                        <a:pt x="83" y="112"/>
                        <a:pt x="98" y="84"/>
                      </a:cubicBezTo>
                      <a:cubicBezTo>
                        <a:pt x="93" y="35"/>
                        <a:pt x="53" y="26"/>
                        <a:pt x="18" y="0"/>
                      </a:cubicBezTo>
                      <a:cubicBezTo>
                        <a:pt x="4" y="8"/>
                        <a:pt x="3" y="10"/>
                        <a:pt x="2" y="27"/>
                      </a:cubicBezTo>
                      <a:cubicBezTo>
                        <a:pt x="3" y="38"/>
                        <a:pt x="9" y="51"/>
                        <a:pt x="20" y="56"/>
                      </a:cubicBezTo>
                      <a:cubicBezTo>
                        <a:pt x="23" y="57"/>
                        <a:pt x="30" y="57"/>
                        <a:pt x="30" y="57"/>
                      </a:cubicBezTo>
                      <a:lnTo>
                        <a:pt x="48" y="69"/>
                      </a:ln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grpSp>
        </p:grpSp>
        <p:sp>
          <p:nvSpPr>
            <p:cNvPr id="229397" name="Rectangle 16" descr="Stationery"/>
            <p:cNvSpPr>
              <a:spLocks noChangeArrowheads="1"/>
            </p:cNvSpPr>
            <p:nvPr/>
          </p:nvSpPr>
          <p:spPr bwMode="auto">
            <a:xfrm>
              <a:off x="2304" y="1632"/>
              <a:ext cx="1072" cy="14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50000"/>
                </a:spcBef>
                <a:spcAft>
                  <a:spcPct val="0"/>
                </a:spcAft>
                <a:buFont typeface="Wingdings" charset="0"/>
                <a:buChar char="§"/>
              </a:pPr>
              <a:endParaRPr lang="en-US" sz="2000" b="1">
                <a:solidFill>
                  <a:srgbClr val="000000"/>
                </a:solidFill>
                <a:latin typeface="Arial" charset="0"/>
                <a:ea typeface="ＭＳ Ｐゴシック" charset="0"/>
                <a:cs typeface="Arial" charset="0"/>
              </a:endParaRPr>
            </a:p>
          </p:txBody>
        </p:sp>
      </p:grpSp>
      <p:sp>
        <p:nvSpPr>
          <p:cNvPr id="229379" name="Rectangle 23" descr="75%"/>
          <p:cNvSpPr>
            <a:spLocks noChangeArrowheads="1"/>
          </p:cNvSpPr>
          <p:nvPr/>
        </p:nvSpPr>
        <p:spPr bwMode="auto">
          <a:xfrm rot="-5400000">
            <a:off x="5335587" y="1638301"/>
            <a:ext cx="530225" cy="3276600"/>
          </a:xfrm>
          <a:prstGeom prst="rect">
            <a:avLst/>
          </a:prstGeom>
          <a:pattFill prst="pct75">
            <a:fgClr>
              <a:srgbClr val="9999FF"/>
            </a:fgClr>
            <a:bgClr>
              <a:srgbClr val="FFFFFF"/>
            </a:bgClr>
          </a:pattFill>
          <a:ln w="23813">
            <a:solidFill>
              <a:srgbClr val="000000"/>
            </a:solidFill>
            <a:miter lim="800000"/>
            <a:headEnd/>
            <a:tailEnd/>
          </a:ln>
        </p:spPr>
        <p:txBody>
          <a:bodyPr/>
          <a:lstStyle/>
          <a:p>
            <a:pPr defTabSz="914400" eaLnBrk="0" fontAlgn="base" hangingPunct="0">
              <a:spcBef>
                <a:spcPct val="50000"/>
              </a:spcBef>
              <a:spcAft>
                <a:spcPct val="0"/>
              </a:spcAft>
              <a:buFont typeface="Wingdings" charset="0"/>
              <a:buChar char="§"/>
            </a:pPr>
            <a:endParaRPr lang="en-US" sz="2000" b="1">
              <a:solidFill>
                <a:srgbClr val="000000"/>
              </a:solidFill>
              <a:latin typeface="Arial" charset="0"/>
              <a:ea typeface="ＭＳ Ｐゴシック" charset="0"/>
              <a:cs typeface="Arial" charset="0"/>
            </a:endParaRPr>
          </a:p>
        </p:txBody>
      </p:sp>
      <p:sp>
        <p:nvSpPr>
          <p:cNvPr id="229380" name="Rectangle 24" descr="75%"/>
          <p:cNvSpPr>
            <a:spLocks noChangeArrowheads="1"/>
          </p:cNvSpPr>
          <p:nvPr/>
        </p:nvSpPr>
        <p:spPr bwMode="auto">
          <a:xfrm>
            <a:off x="3429000" y="3544888"/>
            <a:ext cx="530225" cy="2170112"/>
          </a:xfrm>
          <a:prstGeom prst="rect">
            <a:avLst/>
          </a:prstGeom>
          <a:pattFill prst="pct75">
            <a:fgClr>
              <a:srgbClr val="9999FF"/>
            </a:fgClr>
            <a:bgClr>
              <a:srgbClr val="FFFFFF"/>
            </a:bgClr>
          </a:pattFill>
          <a:ln w="23813">
            <a:solidFill>
              <a:srgbClr val="000000"/>
            </a:solidFill>
            <a:miter lim="800000"/>
            <a:headEnd/>
            <a:tailEnd/>
          </a:ln>
        </p:spPr>
        <p:txBody>
          <a:bodyPr/>
          <a:lstStyle/>
          <a:p>
            <a:pPr defTabSz="914400" eaLnBrk="0" fontAlgn="base" hangingPunct="0">
              <a:spcBef>
                <a:spcPct val="50000"/>
              </a:spcBef>
              <a:spcAft>
                <a:spcPct val="0"/>
              </a:spcAft>
              <a:buFont typeface="Wingdings" charset="0"/>
              <a:buChar char="§"/>
            </a:pPr>
            <a:endParaRPr lang="en-US" sz="2000" b="1">
              <a:solidFill>
                <a:srgbClr val="000000"/>
              </a:solidFill>
              <a:latin typeface="Arial" charset="0"/>
              <a:ea typeface="ＭＳ Ｐゴシック" charset="0"/>
              <a:cs typeface="Arial" charset="0"/>
            </a:endParaRPr>
          </a:p>
        </p:txBody>
      </p:sp>
      <p:sp>
        <p:nvSpPr>
          <p:cNvPr id="229381" name="Rectangle 25" descr="75%"/>
          <p:cNvSpPr>
            <a:spLocks noChangeArrowheads="1"/>
          </p:cNvSpPr>
          <p:nvPr/>
        </p:nvSpPr>
        <p:spPr bwMode="auto">
          <a:xfrm rot="10800000">
            <a:off x="3429000" y="914400"/>
            <a:ext cx="530225" cy="2095500"/>
          </a:xfrm>
          <a:prstGeom prst="rect">
            <a:avLst/>
          </a:prstGeom>
          <a:pattFill prst="pct75">
            <a:fgClr>
              <a:srgbClr val="9999FF"/>
            </a:fgClr>
            <a:bgClr>
              <a:srgbClr val="FFFFFF"/>
            </a:bgClr>
          </a:pattFill>
          <a:ln w="23813">
            <a:solidFill>
              <a:srgbClr val="000000"/>
            </a:solidFill>
            <a:miter lim="800000"/>
            <a:headEnd/>
            <a:tailEnd/>
          </a:ln>
        </p:spPr>
        <p:txBody>
          <a:bodyPr/>
          <a:lstStyle/>
          <a:p>
            <a:pPr defTabSz="914400" eaLnBrk="0" fontAlgn="base" hangingPunct="0">
              <a:spcBef>
                <a:spcPct val="50000"/>
              </a:spcBef>
              <a:spcAft>
                <a:spcPct val="0"/>
              </a:spcAft>
              <a:buFont typeface="Wingdings" charset="0"/>
              <a:buChar char="§"/>
            </a:pPr>
            <a:endParaRPr lang="en-US" sz="2000" b="1">
              <a:solidFill>
                <a:srgbClr val="000000"/>
              </a:solidFill>
              <a:latin typeface="Arial" charset="0"/>
              <a:ea typeface="ＭＳ Ｐゴシック" charset="0"/>
              <a:cs typeface="Arial" charset="0"/>
            </a:endParaRPr>
          </a:p>
        </p:txBody>
      </p:sp>
      <p:sp>
        <p:nvSpPr>
          <p:cNvPr id="229382" name="Rectangle 26" descr="75%"/>
          <p:cNvSpPr>
            <a:spLocks noChangeArrowheads="1"/>
          </p:cNvSpPr>
          <p:nvPr/>
        </p:nvSpPr>
        <p:spPr bwMode="auto">
          <a:xfrm rot="-5400000">
            <a:off x="2392362" y="2505076"/>
            <a:ext cx="530225" cy="1543050"/>
          </a:xfrm>
          <a:prstGeom prst="rect">
            <a:avLst/>
          </a:prstGeom>
          <a:pattFill prst="pct75">
            <a:fgClr>
              <a:srgbClr val="9999FF"/>
            </a:fgClr>
            <a:bgClr>
              <a:srgbClr val="FFFFFF"/>
            </a:bgClr>
          </a:pattFill>
          <a:ln w="23813">
            <a:solidFill>
              <a:srgbClr val="000000"/>
            </a:solidFill>
            <a:miter lim="800000"/>
            <a:headEnd/>
            <a:tailEnd/>
          </a:ln>
        </p:spPr>
        <p:txBody>
          <a:bodyPr/>
          <a:lstStyle/>
          <a:p>
            <a:pPr defTabSz="914400" eaLnBrk="0" fontAlgn="base" hangingPunct="0">
              <a:spcBef>
                <a:spcPct val="50000"/>
              </a:spcBef>
              <a:spcAft>
                <a:spcPct val="0"/>
              </a:spcAft>
              <a:buFont typeface="Wingdings" charset="0"/>
              <a:buChar char="§"/>
            </a:pPr>
            <a:endParaRPr lang="en-US" sz="2000" b="1">
              <a:solidFill>
                <a:srgbClr val="000000"/>
              </a:solidFill>
              <a:latin typeface="Arial" charset="0"/>
              <a:ea typeface="ＭＳ Ｐゴシック" charset="0"/>
              <a:cs typeface="Arial" charset="0"/>
            </a:endParaRPr>
          </a:p>
        </p:txBody>
      </p:sp>
      <p:sp>
        <p:nvSpPr>
          <p:cNvPr id="103451" name="Text Box 27"/>
          <p:cNvSpPr txBox="1">
            <a:spLocks noChangeArrowheads="1"/>
          </p:cNvSpPr>
          <p:nvPr/>
        </p:nvSpPr>
        <p:spPr bwMode="auto">
          <a:xfrm>
            <a:off x="7315200" y="2209800"/>
            <a:ext cx="1981200"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sz="2800" b="1">
                <a:solidFill>
                  <a:srgbClr val="000000"/>
                </a:solidFill>
                <a:latin typeface="Arial" charset="0"/>
                <a:cs typeface="Arial" charset="0"/>
              </a:rPr>
              <a:t>Judah  Issachar  Zebulun 186,400</a:t>
            </a:r>
          </a:p>
        </p:txBody>
      </p:sp>
      <p:sp>
        <p:nvSpPr>
          <p:cNvPr id="103452" name="Text Box 28"/>
          <p:cNvSpPr txBox="1">
            <a:spLocks noChangeArrowheads="1"/>
          </p:cNvSpPr>
          <p:nvPr/>
        </p:nvSpPr>
        <p:spPr bwMode="auto">
          <a:xfrm>
            <a:off x="4000500" y="533400"/>
            <a:ext cx="1981200"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2800" b="1">
                <a:solidFill>
                  <a:srgbClr val="000000"/>
                </a:solidFill>
                <a:latin typeface="Arial" charset="0"/>
                <a:cs typeface="Arial" charset="0"/>
              </a:rPr>
              <a:t>Naphtali Asher</a:t>
            </a:r>
            <a:br>
              <a:rPr lang="en-US" sz="2800" b="1">
                <a:solidFill>
                  <a:srgbClr val="000000"/>
                </a:solidFill>
                <a:latin typeface="Arial" charset="0"/>
                <a:cs typeface="Arial" charset="0"/>
              </a:rPr>
            </a:br>
            <a:r>
              <a:rPr lang="en-US" sz="2800" b="1">
                <a:solidFill>
                  <a:srgbClr val="000000"/>
                </a:solidFill>
                <a:latin typeface="Arial" charset="0"/>
                <a:cs typeface="Arial" charset="0"/>
              </a:rPr>
              <a:t>Dan</a:t>
            </a:r>
            <a:br>
              <a:rPr lang="en-US" sz="2800" b="1">
                <a:solidFill>
                  <a:srgbClr val="000000"/>
                </a:solidFill>
                <a:latin typeface="Arial" charset="0"/>
                <a:cs typeface="Arial" charset="0"/>
              </a:rPr>
            </a:br>
            <a:r>
              <a:rPr lang="en-US" sz="2800" b="1">
                <a:solidFill>
                  <a:srgbClr val="000000"/>
                </a:solidFill>
                <a:latin typeface="Arial" charset="0"/>
                <a:cs typeface="Arial" charset="0"/>
              </a:rPr>
              <a:t>157,400</a:t>
            </a:r>
          </a:p>
        </p:txBody>
      </p:sp>
      <p:sp>
        <p:nvSpPr>
          <p:cNvPr id="103453" name="Text Box 29"/>
          <p:cNvSpPr txBox="1">
            <a:spLocks noChangeArrowheads="1"/>
          </p:cNvSpPr>
          <p:nvPr/>
        </p:nvSpPr>
        <p:spPr bwMode="auto">
          <a:xfrm>
            <a:off x="3962400" y="4267200"/>
            <a:ext cx="2057400"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2800" b="1">
                <a:solidFill>
                  <a:srgbClr val="000000"/>
                </a:solidFill>
                <a:latin typeface="Arial" charset="0"/>
                <a:cs typeface="Arial" charset="0"/>
              </a:rPr>
              <a:t>Gad   Simeon Reuben 151,450</a:t>
            </a:r>
          </a:p>
        </p:txBody>
      </p:sp>
      <p:sp>
        <p:nvSpPr>
          <p:cNvPr id="103454" name="Text Box 30"/>
          <p:cNvSpPr txBox="1">
            <a:spLocks noChangeArrowheads="1"/>
          </p:cNvSpPr>
          <p:nvPr/>
        </p:nvSpPr>
        <p:spPr bwMode="auto">
          <a:xfrm>
            <a:off x="-76200" y="2362200"/>
            <a:ext cx="2133600"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2800" b="1">
                <a:solidFill>
                  <a:srgbClr val="000000"/>
                </a:solidFill>
                <a:latin typeface="Arial" charset="0"/>
                <a:cs typeface="Arial" charset="0"/>
              </a:rPr>
              <a:t>Ephraim  Manasseh  Benjamin 108,100</a:t>
            </a:r>
          </a:p>
        </p:txBody>
      </p:sp>
      <p:sp>
        <p:nvSpPr>
          <p:cNvPr id="103455" name="Text Box 31"/>
          <p:cNvSpPr txBox="1">
            <a:spLocks noChangeArrowheads="1"/>
          </p:cNvSpPr>
          <p:nvPr/>
        </p:nvSpPr>
        <p:spPr bwMode="auto">
          <a:xfrm>
            <a:off x="228600" y="5943600"/>
            <a:ext cx="2438400" cy="523875"/>
          </a:xfrm>
          <a:prstGeom prst="rect">
            <a:avLst/>
          </a:prstGeom>
          <a:noFill/>
          <a:ln w="9525">
            <a:noFill/>
            <a:miter lim="800000"/>
            <a:headEnd/>
            <a:tailEnd/>
          </a:ln>
          <a:effectLst>
            <a:outerShdw blurRad="63500" dist="38099" dir="2700000" algn="ctr" rotWithShape="0">
              <a:schemeClr val="accent1">
                <a:alpha val="74998"/>
              </a:schemeClr>
            </a:outerShdw>
          </a:effectLst>
        </p:spPr>
        <p:txBody>
          <a:bodyPr>
            <a:spAutoFit/>
          </a:bodyPr>
          <a:lstStyle/>
          <a:p>
            <a:pPr algn="ctr" defTabSz="914400" fontAlgn="base">
              <a:spcBef>
                <a:spcPct val="50000"/>
              </a:spcBef>
              <a:spcAft>
                <a:spcPct val="0"/>
              </a:spcAft>
              <a:defRPr/>
            </a:pPr>
            <a:r>
              <a:rPr lang="en-US" sz="2800" b="1" dirty="0">
                <a:solidFill>
                  <a:srgbClr val="3333CC"/>
                </a:solidFill>
                <a:latin typeface="Arial"/>
                <a:ea typeface="Times New Roman" pitchFamily="-111" charset="0"/>
                <a:cs typeface="Arial"/>
              </a:rPr>
              <a:t>Numbers 2</a:t>
            </a:r>
          </a:p>
        </p:txBody>
      </p:sp>
      <p:sp>
        <p:nvSpPr>
          <p:cNvPr id="229388" name="Text Box 32"/>
          <p:cNvSpPr txBox="1">
            <a:spLocks noChangeArrowheads="1"/>
          </p:cNvSpPr>
          <p:nvPr/>
        </p:nvSpPr>
        <p:spPr bwMode="auto">
          <a:xfrm>
            <a:off x="8413750" y="7620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2000" b="1">
                <a:solidFill>
                  <a:srgbClr val="000000"/>
                </a:solidFill>
                <a:latin typeface="Arial" charset="0"/>
                <a:cs typeface="Arial" charset="0"/>
              </a:rPr>
              <a:t>142</a:t>
            </a:r>
          </a:p>
        </p:txBody>
      </p:sp>
      <p:sp>
        <p:nvSpPr>
          <p:cNvPr id="229389" name="Rectangle 33"/>
          <p:cNvSpPr>
            <a:spLocks noGrp="1" noChangeArrowheads="1"/>
          </p:cNvSpPr>
          <p:nvPr>
            <p:ph type="title" idx="4294967295"/>
          </p:nvPr>
        </p:nvSpPr>
        <p:spPr>
          <a:xfrm>
            <a:off x="5486400" y="5257800"/>
            <a:ext cx="3657600" cy="1295400"/>
          </a:xfrm>
        </p:spPr>
        <p:txBody>
          <a:bodyPr/>
          <a:lstStyle/>
          <a:p>
            <a:pPr eaLnBrk="1" hangingPunct="1"/>
            <a:r>
              <a:rPr lang="en-US" sz="4000" b="1" i="1">
                <a:solidFill>
                  <a:srgbClr val="3333CC"/>
                </a:solidFill>
                <a:latin typeface="Arial" charset="0"/>
              </a:rPr>
              <a:t>A Cross Formation!</a:t>
            </a:r>
          </a:p>
        </p:txBody>
      </p:sp>
      <p:grpSp>
        <p:nvGrpSpPr>
          <p:cNvPr id="229390" name="Group 9"/>
          <p:cNvGrpSpPr>
            <a:grpSpLocks/>
          </p:cNvGrpSpPr>
          <p:nvPr/>
        </p:nvGrpSpPr>
        <p:grpSpPr bwMode="auto">
          <a:xfrm>
            <a:off x="528638" y="684213"/>
            <a:ext cx="2043112" cy="1620837"/>
            <a:chOff x="3294" y="-49"/>
            <a:chExt cx="1287" cy="1021"/>
          </a:xfrm>
        </p:grpSpPr>
        <p:sp>
          <p:nvSpPr>
            <p:cNvPr id="229391" name="AutoShape 10"/>
            <p:cNvSpPr>
              <a:spLocks noChangeArrowheads="1"/>
            </p:cNvSpPr>
            <p:nvPr/>
          </p:nvSpPr>
          <p:spPr bwMode="auto">
            <a:xfrm>
              <a:off x="3648" y="192"/>
              <a:ext cx="576"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75 w 21600"/>
                <a:gd name="T13" fmla="*/ 8625 h 21600"/>
                <a:gd name="T14" fmla="*/ 19425 w 21600"/>
                <a:gd name="T15" fmla="*/ 12975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lnTo>
                    <a:pt x="10800" y="0"/>
                  </a:lnTo>
                  <a:close/>
                </a:path>
              </a:pathLst>
            </a:custGeom>
            <a:solidFill>
              <a:srgbClr val="FF33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36" name="Text Box 11"/>
            <p:cNvSpPr txBox="1">
              <a:spLocks noChangeArrowheads="1"/>
            </p:cNvSpPr>
            <p:nvPr/>
          </p:nvSpPr>
          <p:spPr bwMode="auto">
            <a:xfrm>
              <a:off x="4149" y="315"/>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16165D"/>
                  </a:solidFill>
                  <a:latin typeface="Arial"/>
                  <a:ea typeface="Times New Roman" pitchFamily="-111" charset="0"/>
                  <a:cs typeface="Arial"/>
                </a:rPr>
                <a:t>E</a:t>
              </a:r>
            </a:p>
          </p:txBody>
        </p:sp>
        <p:sp>
          <p:nvSpPr>
            <p:cNvPr id="37" name="Text Box 12"/>
            <p:cNvSpPr txBox="1">
              <a:spLocks noChangeArrowheads="1"/>
            </p:cNvSpPr>
            <p:nvPr/>
          </p:nvSpPr>
          <p:spPr bwMode="auto">
            <a:xfrm>
              <a:off x="3717" y="681"/>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dirty="0">
                  <a:solidFill>
                    <a:srgbClr val="16165D"/>
                  </a:solidFill>
                  <a:latin typeface="Arial"/>
                  <a:ea typeface="Times New Roman" pitchFamily="-111" charset="0"/>
                  <a:cs typeface="Arial"/>
                </a:rPr>
                <a:t>S</a:t>
              </a:r>
            </a:p>
          </p:txBody>
        </p:sp>
        <p:sp>
          <p:nvSpPr>
            <p:cNvPr id="38" name="Text Box 13"/>
            <p:cNvSpPr txBox="1">
              <a:spLocks noChangeArrowheads="1"/>
            </p:cNvSpPr>
            <p:nvPr/>
          </p:nvSpPr>
          <p:spPr bwMode="auto">
            <a:xfrm>
              <a:off x="3717" y="-49"/>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dirty="0">
                  <a:solidFill>
                    <a:srgbClr val="16165D"/>
                  </a:solidFill>
                  <a:latin typeface="Arial"/>
                  <a:ea typeface="Times New Roman" pitchFamily="-111" charset="0"/>
                  <a:cs typeface="Arial"/>
                </a:rPr>
                <a:t>N</a:t>
              </a:r>
            </a:p>
          </p:txBody>
        </p:sp>
        <p:sp>
          <p:nvSpPr>
            <p:cNvPr id="39" name="Text Box 14"/>
            <p:cNvSpPr txBox="1">
              <a:spLocks noChangeArrowheads="1"/>
            </p:cNvSpPr>
            <p:nvPr/>
          </p:nvSpPr>
          <p:spPr bwMode="auto">
            <a:xfrm>
              <a:off x="3294" y="315"/>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2400" b="1">
                  <a:solidFill>
                    <a:srgbClr val="16165D"/>
                  </a:solidFill>
                  <a:latin typeface="Arial"/>
                  <a:ea typeface="Times New Roman" pitchFamily="-111" charset="0"/>
                  <a:cs typeface="Arial"/>
                </a:rPr>
                <a:t>W</a:t>
              </a:r>
            </a:p>
          </p:txBody>
        </p:sp>
      </p:grpSp>
    </p:spTree>
    <p:extLst>
      <p:ext uri="{BB962C8B-B14F-4D97-AF65-F5344CB8AC3E}">
        <p14:creationId xmlns:p14="http://schemas.microsoft.com/office/powerpoint/2010/main" val="232053784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103451"/>
                                        </p:tgtEl>
                                        <p:attrNameLst>
                                          <p:attrName>style.visibility</p:attrName>
                                        </p:attrNameLst>
                                      </p:cBhvr>
                                      <p:to>
                                        <p:strVal val="visible"/>
                                      </p:to>
                                    </p:set>
                                    <p:animEffect transition="in" filter="dissolve">
                                      <p:cBhvr>
                                        <p:cTn id="7" dur="500"/>
                                        <p:tgtEl>
                                          <p:spTgt spid="103451"/>
                                        </p:tgtEl>
                                      </p:cBhvr>
                                    </p:animEffect>
                                  </p:childTnLst>
                                </p:cTn>
                              </p:par>
                            </p:childTnLst>
                          </p:cTn>
                        </p:par>
                        <p:par>
                          <p:cTn id="8" fill="hold" nodeType="afterGroup">
                            <p:stCondLst>
                              <p:cond delay="2500"/>
                            </p:stCondLst>
                            <p:childTnLst>
                              <p:par>
                                <p:cTn id="9" presetID="9" presetClass="entr" presetSubtype="0" fill="hold" grpId="0" nodeType="afterEffect">
                                  <p:stCondLst>
                                    <p:cond delay="3000"/>
                                  </p:stCondLst>
                                  <p:childTnLst>
                                    <p:set>
                                      <p:cBhvr>
                                        <p:cTn id="10" dur="1" fill="hold">
                                          <p:stCondLst>
                                            <p:cond delay="0"/>
                                          </p:stCondLst>
                                        </p:cTn>
                                        <p:tgtEl>
                                          <p:spTgt spid="103453"/>
                                        </p:tgtEl>
                                        <p:attrNameLst>
                                          <p:attrName>style.visibility</p:attrName>
                                        </p:attrNameLst>
                                      </p:cBhvr>
                                      <p:to>
                                        <p:strVal val="visible"/>
                                      </p:to>
                                    </p:set>
                                    <p:animEffect transition="in" filter="dissolve">
                                      <p:cBhvr>
                                        <p:cTn id="11" dur="500"/>
                                        <p:tgtEl>
                                          <p:spTgt spid="103453"/>
                                        </p:tgtEl>
                                      </p:cBhvr>
                                    </p:animEffect>
                                  </p:childTnLst>
                                </p:cTn>
                              </p:par>
                            </p:childTnLst>
                          </p:cTn>
                        </p:par>
                        <p:par>
                          <p:cTn id="12" fill="hold" nodeType="afterGroup">
                            <p:stCondLst>
                              <p:cond delay="6000"/>
                            </p:stCondLst>
                            <p:childTnLst>
                              <p:par>
                                <p:cTn id="13" presetID="9" presetClass="entr" presetSubtype="0" fill="hold" grpId="0" nodeType="afterEffect">
                                  <p:stCondLst>
                                    <p:cond delay="3000"/>
                                  </p:stCondLst>
                                  <p:childTnLst>
                                    <p:set>
                                      <p:cBhvr>
                                        <p:cTn id="14" dur="1" fill="hold">
                                          <p:stCondLst>
                                            <p:cond delay="0"/>
                                          </p:stCondLst>
                                        </p:cTn>
                                        <p:tgtEl>
                                          <p:spTgt spid="103454"/>
                                        </p:tgtEl>
                                        <p:attrNameLst>
                                          <p:attrName>style.visibility</p:attrName>
                                        </p:attrNameLst>
                                      </p:cBhvr>
                                      <p:to>
                                        <p:strVal val="visible"/>
                                      </p:to>
                                    </p:set>
                                    <p:animEffect transition="in" filter="dissolve">
                                      <p:cBhvr>
                                        <p:cTn id="15" dur="500"/>
                                        <p:tgtEl>
                                          <p:spTgt spid="103454"/>
                                        </p:tgtEl>
                                      </p:cBhvr>
                                    </p:animEffect>
                                  </p:childTnLst>
                                </p:cTn>
                              </p:par>
                            </p:childTnLst>
                          </p:cTn>
                        </p:par>
                        <p:par>
                          <p:cTn id="16" fill="hold" nodeType="afterGroup">
                            <p:stCondLst>
                              <p:cond delay="9500"/>
                            </p:stCondLst>
                            <p:childTnLst>
                              <p:par>
                                <p:cTn id="17" presetID="9" presetClass="entr" presetSubtype="0" fill="hold" grpId="0" nodeType="afterEffect">
                                  <p:stCondLst>
                                    <p:cond delay="3000"/>
                                  </p:stCondLst>
                                  <p:childTnLst>
                                    <p:set>
                                      <p:cBhvr>
                                        <p:cTn id="18" dur="1" fill="hold">
                                          <p:stCondLst>
                                            <p:cond delay="0"/>
                                          </p:stCondLst>
                                        </p:cTn>
                                        <p:tgtEl>
                                          <p:spTgt spid="103452"/>
                                        </p:tgtEl>
                                        <p:attrNameLst>
                                          <p:attrName>style.visibility</p:attrName>
                                        </p:attrNameLst>
                                      </p:cBhvr>
                                      <p:to>
                                        <p:strVal val="visible"/>
                                      </p:to>
                                    </p:set>
                                    <p:animEffect transition="in" filter="dissolve">
                                      <p:cBhvr>
                                        <p:cTn id="19" dur="500"/>
                                        <p:tgtEl>
                                          <p:spTgt spid="103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51" grpId="0" autoUpdateAnimBg="0"/>
      <p:bldP spid="103452" grpId="0" autoUpdateAnimBg="0"/>
      <p:bldP spid="103453" grpId="0" autoUpdateAnimBg="0"/>
      <p:bldP spid="103454"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Numbers 3</a:t>
            </a:r>
          </a:p>
        </p:txBody>
      </p:sp>
    </p:spTree>
    <p:extLst>
      <p:ext uri="{BB962C8B-B14F-4D97-AF65-F5344CB8AC3E}">
        <p14:creationId xmlns:p14="http://schemas.microsoft.com/office/powerpoint/2010/main" val="41046261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 descr="Mosaic Tabernacle ed"/>
          <p:cNvPicPr>
            <a:picLocks noChangeAspect="1" noChangeArrowheads="1"/>
          </p:cNvPicPr>
          <p:nvPr/>
        </p:nvPicPr>
        <p:blipFill>
          <a:blip r:embed="rId3" cstate="screen">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75" name="Text Box 3"/>
          <p:cNvSpPr txBox="1">
            <a:spLocks noChangeArrowheads="1"/>
          </p:cNvSpPr>
          <p:nvPr/>
        </p:nvSpPr>
        <p:spPr bwMode="auto">
          <a:xfrm>
            <a:off x="6705600" y="4953000"/>
            <a:ext cx="2438400" cy="13843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Times New Roman" pitchFamily="-111" charset="0"/>
                <a:cs typeface="Arial"/>
              </a:rPr>
              <a:t>Moses &amp; Aaron and sons</a:t>
            </a:r>
          </a:p>
        </p:txBody>
      </p:sp>
      <p:sp>
        <p:nvSpPr>
          <p:cNvPr id="105476" name="Text Box 4"/>
          <p:cNvSpPr txBox="1">
            <a:spLocks noChangeArrowheads="1"/>
          </p:cNvSpPr>
          <p:nvPr/>
        </p:nvSpPr>
        <p:spPr bwMode="auto">
          <a:xfrm>
            <a:off x="6019800" y="2057400"/>
            <a:ext cx="2438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err="1">
                <a:solidFill>
                  <a:srgbClr val="FFFFFF"/>
                </a:solidFill>
                <a:latin typeface="Arial"/>
                <a:ea typeface="Times New Roman" pitchFamily="-111" charset="0"/>
                <a:cs typeface="Arial"/>
              </a:rPr>
              <a:t>Merarites</a:t>
            </a:r>
            <a:endParaRPr lang="en-US" sz="2800" b="1" dirty="0">
              <a:solidFill>
                <a:srgbClr val="FFFFFF"/>
              </a:solidFill>
              <a:latin typeface="Arial"/>
              <a:ea typeface="Times New Roman" pitchFamily="-111" charset="0"/>
              <a:cs typeface="Arial"/>
            </a:endParaRPr>
          </a:p>
        </p:txBody>
      </p:sp>
      <p:sp>
        <p:nvSpPr>
          <p:cNvPr id="105477" name="Text Box 5"/>
          <p:cNvSpPr txBox="1">
            <a:spLocks noChangeArrowheads="1"/>
          </p:cNvSpPr>
          <p:nvPr/>
        </p:nvSpPr>
        <p:spPr bwMode="auto">
          <a:xfrm>
            <a:off x="1143000" y="0"/>
            <a:ext cx="2438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FFFFF"/>
                </a:solidFill>
                <a:latin typeface="Arial"/>
                <a:ea typeface="Times New Roman" pitchFamily="-111" charset="0"/>
                <a:cs typeface="Arial"/>
              </a:rPr>
              <a:t>Gershonites</a:t>
            </a:r>
          </a:p>
        </p:txBody>
      </p:sp>
      <p:sp>
        <p:nvSpPr>
          <p:cNvPr id="105478" name="Text Box 6"/>
          <p:cNvSpPr txBox="1">
            <a:spLocks noChangeArrowheads="1"/>
          </p:cNvSpPr>
          <p:nvPr/>
        </p:nvSpPr>
        <p:spPr bwMode="auto">
          <a:xfrm>
            <a:off x="228600" y="4648200"/>
            <a:ext cx="2438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Times New Roman" pitchFamily="-111" charset="0"/>
                <a:cs typeface="Arial"/>
              </a:rPr>
              <a:t>Kohathites</a:t>
            </a:r>
          </a:p>
        </p:txBody>
      </p:sp>
      <p:sp>
        <p:nvSpPr>
          <p:cNvPr id="105479" name="Text Box 7"/>
          <p:cNvSpPr txBox="1">
            <a:spLocks noChangeArrowheads="1"/>
          </p:cNvSpPr>
          <p:nvPr/>
        </p:nvSpPr>
        <p:spPr bwMode="auto">
          <a:xfrm>
            <a:off x="228600" y="5943600"/>
            <a:ext cx="2438400" cy="523875"/>
          </a:xfrm>
          <a:prstGeom prst="rect">
            <a:avLst/>
          </a:prstGeom>
          <a:noFill/>
          <a:ln w="9525">
            <a:noFill/>
            <a:miter lim="800000"/>
            <a:headEnd/>
            <a:tailEnd/>
          </a:ln>
          <a:effectLst>
            <a:outerShdw blurRad="63500" dist="38099" dir="2700000" algn="ctr" rotWithShape="0">
              <a:schemeClr val="accent1">
                <a:alpha val="74998"/>
              </a:schemeClr>
            </a:outerShdw>
          </a:effectLst>
        </p:spPr>
        <p:txBody>
          <a:bodyPr>
            <a:spAutoFit/>
          </a:bodyPr>
          <a:lstStyle/>
          <a:p>
            <a:pPr algn="ctr" defTabSz="914400" fontAlgn="base">
              <a:spcBef>
                <a:spcPct val="50000"/>
              </a:spcBef>
              <a:spcAft>
                <a:spcPct val="0"/>
              </a:spcAft>
              <a:defRPr/>
            </a:pPr>
            <a:r>
              <a:rPr lang="en-US" sz="2800" b="1">
                <a:solidFill>
                  <a:srgbClr val="3333CC"/>
                </a:solidFill>
                <a:latin typeface="Arial"/>
                <a:ea typeface="Times New Roman" pitchFamily="-111" charset="0"/>
                <a:cs typeface="Arial"/>
              </a:rPr>
              <a:t>Numbers 3</a:t>
            </a:r>
          </a:p>
        </p:txBody>
      </p:sp>
      <p:grpSp>
        <p:nvGrpSpPr>
          <p:cNvPr id="233479" name="Group 8"/>
          <p:cNvGrpSpPr>
            <a:grpSpLocks/>
          </p:cNvGrpSpPr>
          <p:nvPr/>
        </p:nvGrpSpPr>
        <p:grpSpPr bwMode="auto">
          <a:xfrm rot="2659317">
            <a:off x="6784975" y="246063"/>
            <a:ext cx="2046288" cy="1620837"/>
            <a:chOff x="3287" y="-31"/>
            <a:chExt cx="1289" cy="1021"/>
          </a:xfrm>
        </p:grpSpPr>
        <p:sp>
          <p:nvSpPr>
            <p:cNvPr id="233485" name="AutoShape 9"/>
            <p:cNvSpPr>
              <a:spLocks noChangeArrowheads="1"/>
            </p:cNvSpPr>
            <p:nvPr/>
          </p:nvSpPr>
          <p:spPr bwMode="auto">
            <a:xfrm>
              <a:off x="3648" y="192"/>
              <a:ext cx="576"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75 w 21600"/>
                <a:gd name="T13" fmla="*/ 8625 h 21600"/>
                <a:gd name="T14" fmla="*/ 19425 w 21600"/>
                <a:gd name="T15" fmla="*/ 12975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lnTo>
                    <a:pt x="10800" y="0"/>
                  </a:lnTo>
                  <a:close/>
                </a:path>
              </a:pathLst>
            </a:custGeom>
            <a:solidFill>
              <a:srgbClr val="FF33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105482" name="Text Box 10"/>
            <p:cNvSpPr txBox="1">
              <a:spLocks noChangeArrowheads="1"/>
            </p:cNvSpPr>
            <p:nvPr/>
          </p:nvSpPr>
          <p:spPr bwMode="auto">
            <a:xfrm>
              <a:off x="4142" y="332"/>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00FFFF"/>
                  </a:solidFill>
                  <a:latin typeface="Arial"/>
                  <a:ea typeface="Times New Roman" pitchFamily="-111" charset="0"/>
                  <a:cs typeface="Arial"/>
                </a:rPr>
                <a:t>E</a:t>
              </a:r>
            </a:p>
          </p:txBody>
        </p:sp>
        <p:sp>
          <p:nvSpPr>
            <p:cNvPr id="105483" name="Text Box 11"/>
            <p:cNvSpPr txBox="1">
              <a:spLocks noChangeArrowheads="1"/>
            </p:cNvSpPr>
            <p:nvPr/>
          </p:nvSpPr>
          <p:spPr bwMode="auto">
            <a:xfrm>
              <a:off x="3707" y="698"/>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dirty="0">
                  <a:solidFill>
                    <a:srgbClr val="00FFFF"/>
                  </a:solidFill>
                  <a:latin typeface="Arial"/>
                  <a:ea typeface="Times New Roman" pitchFamily="-111" charset="0"/>
                  <a:cs typeface="Arial"/>
                </a:rPr>
                <a:t>S</a:t>
              </a:r>
            </a:p>
          </p:txBody>
        </p:sp>
        <p:sp>
          <p:nvSpPr>
            <p:cNvPr id="105484" name="Text Box 12"/>
            <p:cNvSpPr txBox="1">
              <a:spLocks noChangeArrowheads="1"/>
            </p:cNvSpPr>
            <p:nvPr/>
          </p:nvSpPr>
          <p:spPr bwMode="auto">
            <a:xfrm>
              <a:off x="3700" y="-36"/>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00FFFF"/>
                  </a:solidFill>
                  <a:latin typeface="Arial"/>
                  <a:ea typeface="Times New Roman" pitchFamily="-111" charset="0"/>
                  <a:cs typeface="Arial"/>
                </a:rPr>
                <a:t>N</a:t>
              </a:r>
            </a:p>
          </p:txBody>
        </p:sp>
        <p:sp>
          <p:nvSpPr>
            <p:cNvPr id="105485" name="Text Box 13"/>
            <p:cNvSpPr txBox="1">
              <a:spLocks noChangeArrowheads="1"/>
            </p:cNvSpPr>
            <p:nvPr/>
          </p:nvSpPr>
          <p:spPr bwMode="auto">
            <a:xfrm>
              <a:off x="3287" y="334"/>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2400" b="1">
                  <a:solidFill>
                    <a:srgbClr val="00FFFF"/>
                  </a:solidFill>
                  <a:latin typeface="Arial"/>
                  <a:ea typeface="Times New Roman" pitchFamily="-111" charset="0"/>
                  <a:cs typeface="Arial"/>
                </a:rPr>
                <a:t>W</a:t>
              </a:r>
            </a:p>
          </p:txBody>
        </p:sp>
      </p:grpSp>
      <p:sp>
        <p:nvSpPr>
          <p:cNvPr id="233480" name="Text Box 15"/>
          <p:cNvSpPr txBox="1">
            <a:spLocks noChangeArrowheads="1"/>
          </p:cNvSpPr>
          <p:nvPr/>
        </p:nvSpPr>
        <p:spPr bwMode="auto">
          <a:xfrm>
            <a:off x="8413750" y="7620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2000" b="1">
                <a:solidFill>
                  <a:srgbClr val="000000"/>
                </a:solidFill>
                <a:latin typeface="Arial" charset="0"/>
                <a:cs typeface="Arial" charset="0"/>
              </a:rPr>
              <a:t>142</a:t>
            </a:r>
          </a:p>
        </p:txBody>
      </p:sp>
      <p:sp>
        <p:nvSpPr>
          <p:cNvPr id="163849" name="Rectangle 16"/>
          <p:cNvSpPr>
            <a:spLocks noGrp="1" noChangeArrowheads="1"/>
          </p:cNvSpPr>
          <p:nvPr>
            <p:ph type="title" idx="4294967295"/>
          </p:nvPr>
        </p:nvSpPr>
        <p:spPr>
          <a:xfrm>
            <a:off x="3505200" y="214313"/>
            <a:ext cx="3810000" cy="1323975"/>
          </a:xfrm>
          <a:ln>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kern="1200">
                <a:solidFill>
                  <a:srgbClr val="FFFFFF"/>
                </a:solidFill>
                <a:ea typeface="Times New Roman" pitchFamily="-111" charset="0"/>
              </a:rPr>
              <a:t>Levite &amp; Priest Tents</a:t>
            </a:r>
          </a:p>
        </p:txBody>
      </p:sp>
      <p:sp>
        <p:nvSpPr>
          <p:cNvPr id="105489" name="Text Box 17"/>
          <p:cNvSpPr txBox="1">
            <a:spLocks noChangeArrowheads="1"/>
          </p:cNvSpPr>
          <p:nvPr/>
        </p:nvSpPr>
        <p:spPr bwMode="auto">
          <a:xfrm>
            <a:off x="1143000" y="533400"/>
            <a:ext cx="2438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Times New Roman" pitchFamily="-111" charset="0"/>
                <a:cs typeface="Arial"/>
              </a:rPr>
              <a:t>7,500</a:t>
            </a:r>
          </a:p>
        </p:txBody>
      </p:sp>
      <p:sp>
        <p:nvSpPr>
          <p:cNvPr id="105490" name="Text Box 18"/>
          <p:cNvSpPr txBox="1">
            <a:spLocks noChangeArrowheads="1"/>
          </p:cNvSpPr>
          <p:nvPr/>
        </p:nvSpPr>
        <p:spPr bwMode="auto">
          <a:xfrm>
            <a:off x="6019800" y="2667000"/>
            <a:ext cx="2438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Times New Roman" pitchFamily="-111" charset="0"/>
                <a:cs typeface="Arial"/>
              </a:rPr>
              <a:t>6,200</a:t>
            </a:r>
          </a:p>
        </p:txBody>
      </p:sp>
      <p:sp>
        <p:nvSpPr>
          <p:cNvPr id="105491" name="Text Box 19"/>
          <p:cNvSpPr txBox="1">
            <a:spLocks noChangeArrowheads="1"/>
          </p:cNvSpPr>
          <p:nvPr/>
        </p:nvSpPr>
        <p:spPr bwMode="auto">
          <a:xfrm>
            <a:off x="228600" y="5257800"/>
            <a:ext cx="2438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Times New Roman" pitchFamily="-111" charset="0"/>
                <a:cs typeface="Arial"/>
              </a:rPr>
              <a:t>8,600</a:t>
            </a:r>
          </a:p>
        </p:txBody>
      </p:sp>
    </p:spTree>
    <p:extLst>
      <p:ext uri="{BB962C8B-B14F-4D97-AF65-F5344CB8AC3E}">
        <p14:creationId xmlns:p14="http://schemas.microsoft.com/office/powerpoint/2010/main" val="427379800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105477"/>
                                        </p:tgtEl>
                                        <p:attrNameLst>
                                          <p:attrName>style.visibility</p:attrName>
                                        </p:attrNameLst>
                                      </p:cBhvr>
                                      <p:to>
                                        <p:strVal val="visible"/>
                                      </p:to>
                                    </p:set>
                                    <p:animEffect transition="in" filter="dissolve">
                                      <p:cBhvr>
                                        <p:cTn id="7" dur="500"/>
                                        <p:tgtEl>
                                          <p:spTgt spid="105477"/>
                                        </p:tgtEl>
                                      </p:cBhvr>
                                    </p:animEffect>
                                  </p:childTnLst>
                                </p:cTn>
                              </p:par>
                            </p:childTnLst>
                          </p:cTn>
                        </p:par>
                        <p:par>
                          <p:cTn id="8" fill="hold" nodeType="afterGroup">
                            <p:stCondLst>
                              <p:cond delay="5500"/>
                            </p:stCondLst>
                            <p:childTnLst>
                              <p:par>
                                <p:cTn id="9" presetID="9" presetClass="entr" presetSubtype="0" fill="hold" grpId="0" nodeType="afterEffect">
                                  <p:stCondLst>
                                    <p:cond delay="3000"/>
                                  </p:stCondLst>
                                  <p:childTnLst>
                                    <p:set>
                                      <p:cBhvr>
                                        <p:cTn id="10" dur="1" fill="hold">
                                          <p:stCondLst>
                                            <p:cond delay="0"/>
                                          </p:stCondLst>
                                        </p:cTn>
                                        <p:tgtEl>
                                          <p:spTgt spid="105478"/>
                                        </p:tgtEl>
                                        <p:attrNameLst>
                                          <p:attrName>style.visibility</p:attrName>
                                        </p:attrNameLst>
                                      </p:cBhvr>
                                      <p:to>
                                        <p:strVal val="visible"/>
                                      </p:to>
                                    </p:set>
                                    <p:animEffect transition="in" filter="dissolve">
                                      <p:cBhvr>
                                        <p:cTn id="11" dur="500"/>
                                        <p:tgtEl>
                                          <p:spTgt spid="105478"/>
                                        </p:tgtEl>
                                      </p:cBhvr>
                                    </p:animEffect>
                                  </p:childTnLst>
                                </p:cTn>
                              </p:par>
                            </p:childTnLst>
                          </p:cTn>
                        </p:par>
                        <p:par>
                          <p:cTn id="12" fill="hold" nodeType="afterGroup">
                            <p:stCondLst>
                              <p:cond delay="9000"/>
                            </p:stCondLst>
                            <p:childTnLst>
                              <p:par>
                                <p:cTn id="13" presetID="9" presetClass="entr" presetSubtype="0" fill="hold" grpId="0" nodeType="afterEffect">
                                  <p:stCondLst>
                                    <p:cond delay="3000"/>
                                  </p:stCondLst>
                                  <p:childTnLst>
                                    <p:set>
                                      <p:cBhvr>
                                        <p:cTn id="14" dur="1" fill="hold">
                                          <p:stCondLst>
                                            <p:cond delay="0"/>
                                          </p:stCondLst>
                                        </p:cTn>
                                        <p:tgtEl>
                                          <p:spTgt spid="105476"/>
                                        </p:tgtEl>
                                        <p:attrNameLst>
                                          <p:attrName>style.visibility</p:attrName>
                                        </p:attrNameLst>
                                      </p:cBhvr>
                                      <p:to>
                                        <p:strVal val="visible"/>
                                      </p:to>
                                    </p:set>
                                    <p:animEffect transition="in" filter="dissolve">
                                      <p:cBhvr>
                                        <p:cTn id="15" dur="500"/>
                                        <p:tgtEl>
                                          <p:spTgt spid="105476"/>
                                        </p:tgtEl>
                                      </p:cBhvr>
                                    </p:animEffect>
                                  </p:childTnLst>
                                </p:cTn>
                              </p:par>
                            </p:childTnLst>
                          </p:cTn>
                        </p:par>
                        <p:par>
                          <p:cTn id="16" fill="hold" nodeType="afterGroup">
                            <p:stCondLst>
                              <p:cond delay="12500"/>
                            </p:stCondLst>
                            <p:childTnLst>
                              <p:par>
                                <p:cTn id="17" presetID="9" presetClass="entr" presetSubtype="0" fill="hold" grpId="0" nodeType="afterEffect">
                                  <p:stCondLst>
                                    <p:cond delay="3000"/>
                                  </p:stCondLst>
                                  <p:childTnLst>
                                    <p:set>
                                      <p:cBhvr>
                                        <p:cTn id="18" dur="1" fill="hold">
                                          <p:stCondLst>
                                            <p:cond delay="0"/>
                                          </p:stCondLst>
                                        </p:cTn>
                                        <p:tgtEl>
                                          <p:spTgt spid="105475"/>
                                        </p:tgtEl>
                                        <p:attrNameLst>
                                          <p:attrName>style.visibility</p:attrName>
                                        </p:attrNameLst>
                                      </p:cBhvr>
                                      <p:to>
                                        <p:strVal val="visible"/>
                                      </p:to>
                                    </p:set>
                                    <p:animEffect transition="in" filter="dissolve">
                                      <p:cBhvr>
                                        <p:cTn id="19" dur="500"/>
                                        <p:tgtEl>
                                          <p:spTgt spid="105475"/>
                                        </p:tgtEl>
                                      </p:cBhvr>
                                    </p:animEffect>
                                  </p:childTnLst>
                                </p:cTn>
                              </p:par>
                            </p:childTnLst>
                          </p:cTn>
                        </p:par>
                        <p:par>
                          <p:cTn id="20" fill="hold" nodeType="afterGroup">
                            <p:stCondLst>
                              <p:cond delay="16000"/>
                            </p:stCondLst>
                            <p:childTnLst>
                              <p:par>
                                <p:cTn id="21" presetID="9" presetClass="entr" presetSubtype="0" fill="hold" grpId="0" nodeType="afterEffect">
                                  <p:stCondLst>
                                    <p:cond delay="5000"/>
                                  </p:stCondLst>
                                  <p:childTnLst>
                                    <p:set>
                                      <p:cBhvr>
                                        <p:cTn id="22" dur="1" fill="hold">
                                          <p:stCondLst>
                                            <p:cond delay="0"/>
                                          </p:stCondLst>
                                        </p:cTn>
                                        <p:tgtEl>
                                          <p:spTgt spid="105489"/>
                                        </p:tgtEl>
                                        <p:attrNameLst>
                                          <p:attrName>style.visibility</p:attrName>
                                        </p:attrNameLst>
                                      </p:cBhvr>
                                      <p:to>
                                        <p:strVal val="visible"/>
                                      </p:to>
                                    </p:set>
                                    <p:animEffect transition="in" filter="dissolve">
                                      <p:cBhvr>
                                        <p:cTn id="23" dur="500"/>
                                        <p:tgtEl>
                                          <p:spTgt spid="105489"/>
                                        </p:tgtEl>
                                      </p:cBhvr>
                                    </p:animEffect>
                                  </p:childTnLst>
                                </p:cTn>
                              </p:par>
                            </p:childTnLst>
                          </p:cTn>
                        </p:par>
                        <p:par>
                          <p:cTn id="24" fill="hold" nodeType="afterGroup">
                            <p:stCondLst>
                              <p:cond delay="21500"/>
                            </p:stCondLst>
                            <p:childTnLst>
                              <p:par>
                                <p:cTn id="25" presetID="9" presetClass="entr" presetSubtype="0" fill="hold" grpId="0" nodeType="afterEffect">
                                  <p:stCondLst>
                                    <p:cond delay="3000"/>
                                  </p:stCondLst>
                                  <p:childTnLst>
                                    <p:set>
                                      <p:cBhvr>
                                        <p:cTn id="26" dur="1" fill="hold">
                                          <p:stCondLst>
                                            <p:cond delay="0"/>
                                          </p:stCondLst>
                                        </p:cTn>
                                        <p:tgtEl>
                                          <p:spTgt spid="105490"/>
                                        </p:tgtEl>
                                        <p:attrNameLst>
                                          <p:attrName>style.visibility</p:attrName>
                                        </p:attrNameLst>
                                      </p:cBhvr>
                                      <p:to>
                                        <p:strVal val="visible"/>
                                      </p:to>
                                    </p:set>
                                    <p:animEffect transition="in" filter="dissolve">
                                      <p:cBhvr>
                                        <p:cTn id="27" dur="500"/>
                                        <p:tgtEl>
                                          <p:spTgt spid="105490"/>
                                        </p:tgtEl>
                                      </p:cBhvr>
                                    </p:animEffect>
                                  </p:childTnLst>
                                </p:cTn>
                              </p:par>
                            </p:childTnLst>
                          </p:cTn>
                        </p:par>
                        <p:par>
                          <p:cTn id="28" fill="hold" nodeType="afterGroup">
                            <p:stCondLst>
                              <p:cond delay="25000"/>
                            </p:stCondLst>
                            <p:childTnLst>
                              <p:par>
                                <p:cTn id="29" presetID="9" presetClass="entr" presetSubtype="0" fill="hold" grpId="0" nodeType="afterEffect">
                                  <p:stCondLst>
                                    <p:cond delay="3000"/>
                                  </p:stCondLst>
                                  <p:childTnLst>
                                    <p:set>
                                      <p:cBhvr>
                                        <p:cTn id="30" dur="1" fill="hold">
                                          <p:stCondLst>
                                            <p:cond delay="0"/>
                                          </p:stCondLst>
                                        </p:cTn>
                                        <p:tgtEl>
                                          <p:spTgt spid="105491"/>
                                        </p:tgtEl>
                                        <p:attrNameLst>
                                          <p:attrName>style.visibility</p:attrName>
                                        </p:attrNameLst>
                                      </p:cBhvr>
                                      <p:to>
                                        <p:strVal val="visible"/>
                                      </p:to>
                                    </p:set>
                                    <p:animEffect transition="in" filter="dissolve">
                                      <p:cBhvr>
                                        <p:cTn id="31" dur="500"/>
                                        <p:tgtEl>
                                          <p:spTgt spid="105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autoUpdateAnimBg="0"/>
      <p:bldP spid="105476" grpId="0" autoUpdateAnimBg="0"/>
      <p:bldP spid="105477" grpId="0" autoUpdateAnimBg="0"/>
      <p:bldP spid="105478" grpId="0" autoUpdateAnimBg="0"/>
      <p:bldP spid="105489" grpId="0" autoUpdateAnimBg="0"/>
      <p:bldP spid="105490" grpId="0" autoUpdateAnimBg="0"/>
      <p:bldP spid="105491"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75000"/>
              </a:schemeClr>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31426" name="Rectangle 47"/>
          <p:cNvSpPr>
            <a:spLocks noGrp="1" noChangeArrowheads="1"/>
          </p:cNvSpPr>
          <p:nvPr>
            <p:ph type="ctrTitle"/>
          </p:nvPr>
        </p:nvSpPr>
        <p:spPr>
          <a:xfrm>
            <a:off x="1371600" y="0"/>
            <a:ext cx="3429000" cy="1143000"/>
          </a:xfrm>
        </p:spPr>
        <p:txBody>
          <a:bodyPr/>
          <a:lstStyle/>
          <a:p>
            <a:pPr eaLnBrk="1" hangingPunct="1"/>
            <a:r>
              <a:rPr kumimoji="1" lang="en-US" sz="2800" b="1" dirty="0">
                <a:latin typeface="Times New Roman" charset="0"/>
                <a:cs typeface="MS PGothic" charset="0"/>
              </a:rPr>
              <a:t>Levi</a:t>
            </a:r>
            <a:r>
              <a:rPr kumimoji="1" lang="uk-UA" altLang="ja-JP" sz="2800" b="1" dirty="0">
                <a:latin typeface="Times New Roman" charset="0"/>
                <a:cs typeface="MS PGothic" charset="0"/>
              </a:rPr>
              <a:t>'</a:t>
            </a:r>
            <a:r>
              <a:rPr kumimoji="1" lang="en-US" sz="2800" b="1" dirty="0">
                <a:latin typeface="Times New Roman" charset="0"/>
                <a:cs typeface="MS PGothic" charset="0"/>
              </a:rPr>
              <a:t>s Family Tree</a:t>
            </a:r>
          </a:p>
        </p:txBody>
      </p:sp>
      <p:grpSp>
        <p:nvGrpSpPr>
          <p:cNvPr id="231427" name="Group 2"/>
          <p:cNvGrpSpPr>
            <a:grpSpLocks/>
          </p:cNvGrpSpPr>
          <p:nvPr/>
        </p:nvGrpSpPr>
        <p:grpSpPr bwMode="auto">
          <a:xfrm>
            <a:off x="533400" y="152400"/>
            <a:ext cx="4953000" cy="838200"/>
            <a:chOff x="528" y="0"/>
            <a:chExt cx="3360" cy="624"/>
          </a:xfrm>
        </p:grpSpPr>
        <p:sp>
          <p:nvSpPr>
            <p:cNvPr id="231473" name="AutoShape 3"/>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p>
              <a:pPr algn="r" defTabSz="914400" eaLnBrk="0" fontAlgn="base" hangingPunct="0">
                <a:spcBef>
                  <a:spcPct val="0"/>
                </a:spcBef>
                <a:spcAft>
                  <a:spcPct val="0"/>
                </a:spcAft>
              </a:pPr>
              <a:endParaRPr lang="en-US" sz="1400" b="1">
                <a:solidFill>
                  <a:srgbClr val="000000"/>
                </a:solidFill>
                <a:latin typeface="Arial Narrow" charset="0"/>
                <a:ea typeface="ＭＳ Ｐゴシック" charset="0"/>
                <a:cs typeface="ＭＳ Ｐゴシック" charset="0"/>
              </a:endParaRPr>
            </a:p>
          </p:txBody>
        </p:sp>
        <p:sp>
          <p:nvSpPr>
            <p:cNvPr id="231474" name="WordArt 4"/>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3600" b="1" kern="10" dirty="0">
                  <a:solidFill>
                    <a:srgbClr val="000000"/>
                  </a:solidFill>
                  <a:effectLst>
                    <a:outerShdw blurRad="63500" dist="38099" dir="2700000" algn="ctr" rotWithShape="0">
                      <a:srgbClr val="C0C0C0">
                        <a:alpha val="79999"/>
                      </a:srgbClr>
                    </a:outerShdw>
                  </a:effectLst>
                  <a:latin typeface="Franklin Gothic Medium"/>
                  <a:ea typeface="Franklin Gothic Medium"/>
                  <a:cs typeface="Franklin Gothic Medium"/>
                </a:rPr>
                <a:t>Levi</a:t>
              </a:r>
              <a:r>
                <a:rPr lang="uk-UA" sz="3600" b="1" kern="10" dirty="0">
                  <a:solidFill>
                    <a:srgbClr val="000000"/>
                  </a:solidFill>
                  <a:effectLst>
                    <a:outerShdw blurRad="63500" dist="38099" dir="2700000" algn="ctr" rotWithShape="0">
                      <a:srgbClr val="C0C0C0">
                        <a:alpha val="79999"/>
                      </a:srgbClr>
                    </a:outerShdw>
                  </a:effectLst>
                  <a:latin typeface="Franklin Gothic Medium"/>
                  <a:ea typeface="Franklin Gothic Medium"/>
                  <a:cs typeface="Franklin Gothic Medium"/>
                </a:rPr>
                <a:t>'</a:t>
              </a:r>
              <a:r>
                <a:rPr lang="en-US" sz="3600" b="1" kern="10" dirty="0">
                  <a:solidFill>
                    <a:srgbClr val="000000"/>
                  </a:solidFill>
                  <a:effectLst>
                    <a:outerShdw blurRad="63500" dist="38099" dir="2700000" algn="ctr" rotWithShape="0">
                      <a:srgbClr val="C0C0C0">
                        <a:alpha val="79999"/>
                      </a:srgbClr>
                    </a:outerShdw>
                  </a:effectLst>
                  <a:latin typeface="Franklin Gothic Medium"/>
                  <a:ea typeface="Franklin Gothic Medium"/>
                  <a:cs typeface="Franklin Gothic Medium"/>
                </a:rPr>
                <a:t>s Family Tree</a:t>
              </a:r>
            </a:p>
          </p:txBody>
        </p:sp>
      </p:grpSp>
      <p:sp>
        <p:nvSpPr>
          <p:cNvPr id="231428" name="AutoShape 5"/>
          <p:cNvSpPr>
            <a:spLocks noChangeArrowheads="1"/>
          </p:cNvSpPr>
          <p:nvPr/>
        </p:nvSpPr>
        <p:spPr bwMode="auto">
          <a:xfrm>
            <a:off x="2971800" y="1219200"/>
            <a:ext cx="914400" cy="609600"/>
          </a:xfrm>
          <a:prstGeom prst="flowChartAlternateProcess">
            <a:avLst/>
          </a:prstGeom>
          <a:solidFill>
            <a:schemeClr val="bg1"/>
          </a:solidFill>
          <a:ln w="9525">
            <a:solidFill>
              <a:schemeClr val="tx1"/>
            </a:solidFill>
            <a:miter lim="800000"/>
            <a:headEnd/>
            <a:tailEnd/>
          </a:ln>
        </p:spPr>
        <p:txBody>
          <a:bodyPr wrap="none" anchor="ctr"/>
          <a:lstStyle/>
          <a:p>
            <a:pPr algn="ctr" defTabSz="914400" fontAlgn="base">
              <a:spcBef>
                <a:spcPct val="0"/>
              </a:spcBef>
              <a:spcAft>
                <a:spcPct val="0"/>
              </a:spcAft>
            </a:pPr>
            <a:r>
              <a:rPr lang="en-US" b="1">
                <a:solidFill>
                  <a:srgbClr val="000000"/>
                </a:solidFill>
                <a:latin typeface="Century Gothic" charset="0"/>
                <a:ea typeface="ＭＳ Ｐゴシック" charset="0"/>
                <a:cs typeface="ＭＳ Ｐゴシック" charset="0"/>
              </a:rPr>
              <a:t>LEVI</a:t>
            </a:r>
          </a:p>
        </p:txBody>
      </p:sp>
      <p:sp>
        <p:nvSpPr>
          <p:cNvPr id="231429" name="AutoShape 6"/>
          <p:cNvSpPr>
            <a:spLocks noChangeArrowheads="1"/>
          </p:cNvSpPr>
          <p:nvPr/>
        </p:nvSpPr>
        <p:spPr bwMode="auto">
          <a:xfrm>
            <a:off x="1371600" y="2286000"/>
            <a:ext cx="1066800" cy="609600"/>
          </a:xfrm>
          <a:prstGeom prst="flowChartAlternateProcess">
            <a:avLst/>
          </a:prstGeom>
          <a:solidFill>
            <a:srgbClr val="CCFFCC"/>
          </a:solidFill>
          <a:ln w="9525">
            <a:solidFill>
              <a:schemeClr val="tx1"/>
            </a:solidFill>
            <a:miter lim="800000"/>
            <a:headEnd/>
            <a:tailEnd/>
          </a:ln>
        </p:spPr>
        <p:txBody>
          <a:bodyPr wrap="none" anchor="ctr"/>
          <a:lstStyle/>
          <a:p>
            <a:pPr algn="ctr" defTabSz="914400" fontAlgn="base">
              <a:spcBef>
                <a:spcPct val="0"/>
              </a:spcBef>
              <a:spcAft>
                <a:spcPct val="0"/>
              </a:spcAft>
            </a:pPr>
            <a:r>
              <a:rPr lang="en-US" b="1">
                <a:solidFill>
                  <a:srgbClr val="000000"/>
                </a:solidFill>
                <a:latin typeface="Century Gothic" charset="0"/>
                <a:ea typeface="ＭＳ Ｐゴシック" charset="0"/>
                <a:cs typeface="ＭＳ Ｐゴシック" charset="0"/>
              </a:rPr>
              <a:t>Gershon </a:t>
            </a:r>
          </a:p>
        </p:txBody>
      </p:sp>
      <p:sp>
        <p:nvSpPr>
          <p:cNvPr id="231430" name="AutoShape 7"/>
          <p:cNvSpPr>
            <a:spLocks noChangeArrowheads="1"/>
          </p:cNvSpPr>
          <p:nvPr/>
        </p:nvSpPr>
        <p:spPr bwMode="auto">
          <a:xfrm>
            <a:off x="2895600" y="2286000"/>
            <a:ext cx="990600" cy="609600"/>
          </a:xfrm>
          <a:prstGeom prst="flowChartAlternateProcess">
            <a:avLst/>
          </a:prstGeom>
          <a:solidFill>
            <a:srgbClr val="CCFFCC"/>
          </a:solidFill>
          <a:ln w="9525">
            <a:solidFill>
              <a:schemeClr val="tx1"/>
            </a:solidFill>
            <a:miter lim="800000"/>
            <a:headEnd/>
            <a:tailEnd/>
          </a:ln>
        </p:spPr>
        <p:txBody>
          <a:bodyPr wrap="none" anchor="ctr"/>
          <a:lstStyle/>
          <a:p>
            <a:pPr algn="ctr" defTabSz="914400" fontAlgn="base">
              <a:spcBef>
                <a:spcPct val="0"/>
              </a:spcBef>
              <a:spcAft>
                <a:spcPct val="0"/>
              </a:spcAft>
            </a:pPr>
            <a:r>
              <a:rPr lang="en-US" b="1">
                <a:solidFill>
                  <a:srgbClr val="000000"/>
                </a:solidFill>
                <a:latin typeface="Arial" charset="0"/>
                <a:ea typeface="ＭＳ Ｐゴシック" charset="0"/>
                <a:cs typeface="ＭＳ Ｐゴシック" charset="0"/>
              </a:rPr>
              <a:t>Kohath </a:t>
            </a:r>
          </a:p>
        </p:txBody>
      </p:sp>
      <p:sp>
        <p:nvSpPr>
          <p:cNvPr id="231431" name="AutoShape 8"/>
          <p:cNvSpPr>
            <a:spLocks noChangeArrowheads="1"/>
          </p:cNvSpPr>
          <p:nvPr/>
        </p:nvSpPr>
        <p:spPr bwMode="auto">
          <a:xfrm>
            <a:off x="4419600" y="2286000"/>
            <a:ext cx="914400" cy="609600"/>
          </a:xfrm>
          <a:prstGeom prst="flowChartAlternateProcess">
            <a:avLst/>
          </a:prstGeom>
          <a:solidFill>
            <a:srgbClr val="CCFFCC"/>
          </a:solidFill>
          <a:ln w="9525">
            <a:solidFill>
              <a:schemeClr val="tx1"/>
            </a:solidFill>
            <a:miter lim="800000"/>
            <a:headEnd/>
            <a:tailEnd/>
          </a:ln>
        </p:spPr>
        <p:txBody>
          <a:bodyPr wrap="none" anchor="ctr"/>
          <a:lstStyle/>
          <a:p>
            <a:pPr algn="ctr" defTabSz="914400" fontAlgn="base">
              <a:spcBef>
                <a:spcPct val="0"/>
              </a:spcBef>
              <a:spcAft>
                <a:spcPct val="0"/>
              </a:spcAft>
            </a:pPr>
            <a:r>
              <a:rPr lang="en-US" b="1">
                <a:solidFill>
                  <a:srgbClr val="000000"/>
                </a:solidFill>
                <a:latin typeface="Century Gothic" charset="0"/>
                <a:ea typeface="ＭＳ Ｐゴシック" charset="0"/>
                <a:cs typeface="ＭＳ Ｐゴシック" charset="0"/>
              </a:rPr>
              <a:t>Merari </a:t>
            </a:r>
          </a:p>
        </p:txBody>
      </p:sp>
      <p:sp>
        <p:nvSpPr>
          <p:cNvPr id="231432" name="AutoShape 9"/>
          <p:cNvSpPr>
            <a:spLocks noChangeArrowheads="1"/>
          </p:cNvSpPr>
          <p:nvPr/>
        </p:nvSpPr>
        <p:spPr bwMode="auto">
          <a:xfrm>
            <a:off x="1752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defTabSz="914400" fontAlgn="base">
              <a:spcBef>
                <a:spcPct val="0"/>
              </a:spcBef>
              <a:spcAft>
                <a:spcPct val="0"/>
              </a:spcAft>
            </a:pPr>
            <a:r>
              <a:rPr lang="en-US" b="1">
                <a:solidFill>
                  <a:srgbClr val="000000"/>
                </a:solidFill>
                <a:latin typeface="Arial" charset="0"/>
                <a:ea typeface="ＭＳ Ｐゴシック" charset="0"/>
                <a:cs typeface="ＭＳ Ｐゴシック" charset="0"/>
              </a:rPr>
              <a:t>Miriam </a:t>
            </a:r>
          </a:p>
        </p:txBody>
      </p:sp>
      <p:sp>
        <p:nvSpPr>
          <p:cNvPr id="231433" name="AutoShape 10"/>
          <p:cNvSpPr>
            <a:spLocks noChangeArrowheads="1"/>
          </p:cNvSpPr>
          <p:nvPr/>
        </p:nvSpPr>
        <p:spPr bwMode="auto">
          <a:xfrm>
            <a:off x="4038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defTabSz="914400" fontAlgn="base">
              <a:spcBef>
                <a:spcPct val="0"/>
              </a:spcBef>
              <a:spcAft>
                <a:spcPct val="0"/>
              </a:spcAft>
            </a:pPr>
            <a:r>
              <a:rPr lang="en-US" b="1">
                <a:solidFill>
                  <a:srgbClr val="000000"/>
                </a:solidFill>
                <a:latin typeface="Arial" charset="0"/>
                <a:ea typeface="ＭＳ Ｐゴシック" charset="0"/>
                <a:cs typeface="ＭＳ Ｐゴシック" charset="0"/>
              </a:rPr>
              <a:t>Moses </a:t>
            </a:r>
          </a:p>
        </p:txBody>
      </p:sp>
      <p:sp>
        <p:nvSpPr>
          <p:cNvPr id="691211" name="AutoShape 11"/>
          <p:cNvSpPr>
            <a:spLocks noChangeArrowheads="1"/>
          </p:cNvSpPr>
          <p:nvPr/>
        </p:nvSpPr>
        <p:spPr bwMode="auto">
          <a:xfrm>
            <a:off x="2895600" y="44196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p>
            <a:pPr algn="ctr" defTabSz="914400" fontAlgn="base">
              <a:spcBef>
                <a:spcPct val="0"/>
              </a:spcBef>
              <a:spcAft>
                <a:spcPct val="0"/>
              </a:spcAft>
              <a:defRPr/>
            </a:pPr>
            <a:r>
              <a:rPr lang="en-US" b="1">
                <a:solidFill>
                  <a:srgbClr val="FFFFFF"/>
                </a:solidFill>
                <a:effectLst>
                  <a:outerShdw blurRad="38100" dist="38100" dir="2700000" algn="tl">
                    <a:srgbClr val="000000"/>
                  </a:outerShdw>
                </a:effectLst>
                <a:latin typeface="Arial" charset="0"/>
                <a:ea typeface="ＭＳ Ｐゴシック" charset="0"/>
                <a:cs typeface="Times New Roman" charset="0"/>
              </a:rPr>
              <a:t>Aaron </a:t>
            </a:r>
          </a:p>
        </p:txBody>
      </p:sp>
      <p:sp>
        <p:nvSpPr>
          <p:cNvPr id="231435" name="AutoShape 12"/>
          <p:cNvSpPr>
            <a:spLocks noChangeArrowheads="1"/>
          </p:cNvSpPr>
          <p:nvPr/>
        </p:nvSpPr>
        <p:spPr bwMode="auto">
          <a:xfrm>
            <a:off x="2895600" y="33528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defTabSz="914400" fontAlgn="base">
              <a:spcBef>
                <a:spcPct val="0"/>
              </a:spcBef>
              <a:spcAft>
                <a:spcPct val="0"/>
              </a:spcAft>
            </a:pPr>
            <a:r>
              <a:rPr lang="en-US" b="1">
                <a:solidFill>
                  <a:srgbClr val="000000"/>
                </a:solidFill>
                <a:latin typeface="Arial" charset="0"/>
                <a:ea typeface="ＭＳ Ｐゴシック" charset="0"/>
                <a:cs typeface="ＭＳ Ｐゴシック" charset="0"/>
              </a:rPr>
              <a:t>Amram </a:t>
            </a:r>
          </a:p>
        </p:txBody>
      </p:sp>
      <p:sp>
        <p:nvSpPr>
          <p:cNvPr id="231436" name="AutoShape 13"/>
          <p:cNvSpPr>
            <a:spLocks noChangeArrowheads="1"/>
          </p:cNvSpPr>
          <p:nvPr/>
        </p:nvSpPr>
        <p:spPr bwMode="auto">
          <a:xfrm>
            <a:off x="11430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r>
              <a:rPr lang="en-US" b="1">
                <a:solidFill>
                  <a:srgbClr val="000000"/>
                </a:solidFill>
                <a:latin typeface="Arial" charset="0"/>
                <a:ea typeface="ＭＳ Ｐゴシック" charset="0"/>
                <a:cs typeface="ＭＳ Ｐゴシック" charset="0"/>
              </a:rPr>
              <a:t>Nadab </a:t>
            </a:r>
          </a:p>
        </p:txBody>
      </p:sp>
      <p:sp>
        <p:nvSpPr>
          <p:cNvPr id="231437" name="AutoShape 14"/>
          <p:cNvSpPr>
            <a:spLocks noChangeArrowheads="1"/>
          </p:cNvSpPr>
          <p:nvPr/>
        </p:nvSpPr>
        <p:spPr bwMode="auto">
          <a:xfrm>
            <a:off x="23622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r>
              <a:rPr lang="en-US" b="1">
                <a:solidFill>
                  <a:srgbClr val="000000"/>
                </a:solidFill>
                <a:latin typeface="Arial" charset="0"/>
                <a:ea typeface="ＭＳ Ｐゴシック" charset="0"/>
                <a:cs typeface="ＭＳ Ｐゴシック" charset="0"/>
              </a:rPr>
              <a:t>Abihu </a:t>
            </a:r>
          </a:p>
        </p:txBody>
      </p:sp>
      <p:sp>
        <p:nvSpPr>
          <p:cNvPr id="691215" name="AutoShape 15"/>
          <p:cNvSpPr>
            <a:spLocks noChangeArrowheads="1"/>
          </p:cNvSpPr>
          <p:nvPr/>
        </p:nvSpPr>
        <p:spPr bwMode="auto">
          <a:xfrm>
            <a:off x="3505200" y="54102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p>
            <a:pPr algn="ctr" defTabSz="914400" fontAlgn="base">
              <a:spcBef>
                <a:spcPct val="0"/>
              </a:spcBef>
              <a:spcAft>
                <a:spcPct val="0"/>
              </a:spcAft>
              <a:defRPr/>
            </a:pPr>
            <a:r>
              <a:rPr lang="en-US" b="1">
                <a:solidFill>
                  <a:srgbClr val="FFFFFF"/>
                </a:solidFill>
                <a:effectLst>
                  <a:outerShdw blurRad="38100" dist="38100" dir="2700000" algn="tl">
                    <a:srgbClr val="000000"/>
                  </a:outerShdw>
                </a:effectLst>
                <a:latin typeface="Arial" charset="0"/>
                <a:ea typeface="ＭＳ Ｐゴシック" charset="0"/>
                <a:cs typeface="Times New Roman" charset="0"/>
              </a:rPr>
              <a:t>Eleazar </a:t>
            </a:r>
          </a:p>
        </p:txBody>
      </p:sp>
      <p:sp>
        <p:nvSpPr>
          <p:cNvPr id="231439" name="AutoShape 16"/>
          <p:cNvSpPr>
            <a:spLocks noChangeArrowheads="1"/>
          </p:cNvSpPr>
          <p:nvPr/>
        </p:nvSpPr>
        <p:spPr bwMode="auto">
          <a:xfrm>
            <a:off x="46482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r>
              <a:rPr lang="en-US" b="1">
                <a:solidFill>
                  <a:srgbClr val="000000"/>
                </a:solidFill>
                <a:latin typeface="Arial" charset="0"/>
                <a:ea typeface="ＭＳ Ｐゴシック" charset="0"/>
                <a:cs typeface="ＭＳ Ｐゴシック" charset="0"/>
              </a:rPr>
              <a:t>Ithamar </a:t>
            </a:r>
          </a:p>
        </p:txBody>
      </p:sp>
      <p:sp>
        <p:nvSpPr>
          <p:cNvPr id="231440" name="Line 17"/>
          <p:cNvSpPr>
            <a:spLocks noChangeShapeType="1"/>
          </p:cNvSpPr>
          <p:nvPr/>
        </p:nvSpPr>
        <p:spPr bwMode="auto">
          <a:xfrm>
            <a:off x="3429000" y="1828800"/>
            <a:ext cx="0" cy="45720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31441" name="Line 18"/>
          <p:cNvSpPr>
            <a:spLocks noChangeShapeType="1"/>
          </p:cNvSpPr>
          <p:nvPr/>
        </p:nvSpPr>
        <p:spPr bwMode="auto">
          <a:xfrm flipV="1">
            <a:off x="1828800" y="20574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31442" name="Line 19"/>
          <p:cNvSpPr>
            <a:spLocks noChangeShapeType="1"/>
          </p:cNvSpPr>
          <p:nvPr/>
        </p:nvSpPr>
        <p:spPr bwMode="auto">
          <a:xfrm>
            <a:off x="1828800" y="2057400"/>
            <a:ext cx="2971800" cy="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31443" name="Line 20"/>
          <p:cNvSpPr>
            <a:spLocks noChangeShapeType="1"/>
          </p:cNvSpPr>
          <p:nvPr/>
        </p:nvSpPr>
        <p:spPr bwMode="auto">
          <a:xfrm>
            <a:off x="4800600" y="20574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cxnSp>
        <p:nvCxnSpPr>
          <p:cNvPr id="231444" name="AutoShape 21"/>
          <p:cNvCxnSpPr>
            <a:cxnSpLocks noChangeShapeType="1"/>
          </p:cNvCxnSpPr>
          <p:nvPr/>
        </p:nvCxnSpPr>
        <p:spPr bwMode="auto">
          <a:xfrm>
            <a:off x="1066800" y="53340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231445" name="AutoShape 22"/>
          <p:cNvCxnSpPr>
            <a:cxnSpLocks noChangeShapeType="1"/>
          </p:cNvCxnSpPr>
          <p:nvPr/>
        </p:nvCxnSpPr>
        <p:spPr bwMode="auto">
          <a:xfrm>
            <a:off x="2286000" y="52578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231446" name="AutoShape 23"/>
          <p:cNvCxnSpPr>
            <a:cxnSpLocks noChangeShapeType="1"/>
          </p:cNvCxnSpPr>
          <p:nvPr/>
        </p:nvCxnSpPr>
        <p:spPr bwMode="auto">
          <a:xfrm flipH="1">
            <a:off x="990600" y="53340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231447" name="AutoShape 24"/>
          <p:cNvCxnSpPr>
            <a:cxnSpLocks noChangeShapeType="1"/>
          </p:cNvCxnSpPr>
          <p:nvPr/>
        </p:nvCxnSpPr>
        <p:spPr bwMode="auto">
          <a:xfrm flipH="1">
            <a:off x="2286000" y="52578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sp>
        <p:nvSpPr>
          <p:cNvPr id="231448" name="Line 25"/>
          <p:cNvSpPr>
            <a:spLocks noChangeShapeType="1"/>
          </p:cNvSpPr>
          <p:nvPr/>
        </p:nvSpPr>
        <p:spPr bwMode="auto">
          <a:xfrm>
            <a:off x="3429000" y="2895600"/>
            <a:ext cx="0" cy="4572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31449" name="Line 26"/>
          <p:cNvSpPr>
            <a:spLocks noChangeShapeType="1"/>
          </p:cNvSpPr>
          <p:nvPr/>
        </p:nvSpPr>
        <p:spPr bwMode="auto">
          <a:xfrm>
            <a:off x="3429000" y="3962400"/>
            <a:ext cx="0" cy="4572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31450" name="Line 27"/>
          <p:cNvSpPr>
            <a:spLocks noChangeShapeType="1"/>
          </p:cNvSpPr>
          <p:nvPr/>
        </p:nvSpPr>
        <p:spPr bwMode="auto">
          <a:xfrm flipV="1">
            <a:off x="2209800" y="41910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31451" name="Line 28"/>
          <p:cNvSpPr>
            <a:spLocks noChangeShapeType="1"/>
          </p:cNvSpPr>
          <p:nvPr/>
        </p:nvSpPr>
        <p:spPr bwMode="auto">
          <a:xfrm>
            <a:off x="2209800" y="4191000"/>
            <a:ext cx="2362200" cy="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31452" name="Line 29"/>
          <p:cNvSpPr>
            <a:spLocks noChangeShapeType="1"/>
          </p:cNvSpPr>
          <p:nvPr/>
        </p:nvSpPr>
        <p:spPr bwMode="auto">
          <a:xfrm>
            <a:off x="4572000" y="41910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31453" name="Line 30"/>
          <p:cNvSpPr>
            <a:spLocks noChangeShapeType="1"/>
          </p:cNvSpPr>
          <p:nvPr/>
        </p:nvSpPr>
        <p:spPr bwMode="auto">
          <a:xfrm flipV="1">
            <a:off x="16002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31454" name="Line 31"/>
          <p:cNvSpPr>
            <a:spLocks noChangeShapeType="1"/>
          </p:cNvSpPr>
          <p:nvPr/>
        </p:nvSpPr>
        <p:spPr bwMode="auto">
          <a:xfrm>
            <a:off x="1600200" y="5181600"/>
            <a:ext cx="3505200" cy="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31455" name="Line 32"/>
          <p:cNvSpPr>
            <a:spLocks noChangeShapeType="1"/>
          </p:cNvSpPr>
          <p:nvPr/>
        </p:nvSpPr>
        <p:spPr bwMode="auto">
          <a:xfrm>
            <a:off x="51054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31456" name="Line 33"/>
          <p:cNvSpPr>
            <a:spLocks noChangeShapeType="1"/>
          </p:cNvSpPr>
          <p:nvPr/>
        </p:nvSpPr>
        <p:spPr bwMode="auto">
          <a:xfrm>
            <a:off x="28194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31457" name="Line 34"/>
          <p:cNvSpPr>
            <a:spLocks noChangeShapeType="1"/>
          </p:cNvSpPr>
          <p:nvPr/>
        </p:nvSpPr>
        <p:spPr bwMode="auto">
          <a:xfrm>
            <a:off x="39624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31458" name="Line 35"/>
          <p:cNvSpPr>
            <a:spLocks noChangeShapeType="1"/>
          </p:cNvSpPr>
          <p:nvPr/>
        </p:nvSpPr>
        <p:spPr bwMode="auto">
          <a:xfrm>
            <a:off x="3429000" y="5029200"/>
            <a:ext cx="0" cy="1524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31459" name="Rectangle 36"/>
          <p:cNvSpPr>
            <a:spLocks noChangeArrowheads="1"/>
          </p:cNvSpPr>
          <p:nvPr/>
        </p:nvSpPr>
        <p:spPr bwMode="auto">
          <a:xfrm>
            <a:off x="6324600" y="2209800"/>
            <a:ext cx="2286000" cy="3048000"/>
          </a:xfrm>
          <a:prstGeom prst="rect">
            <a:avLst/>
          </a:prstGeom>
          <a:solidFill>
            <a:srgbClr val="FFFFFF"/>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b="1">
              <a:solidFill>
                <a:srgbClr val="000000"/>
              </a:solidFill>
              <a:latin typeface="Arial" charset="0"/>
              <a:ea typeface="ＭＳ Ｐゴシック" charset="0"/>
              <a:cs typeface="ＭＳ Ｐゴシック" charset="0"/>
            </a:endParaRPr>
          </a:p>
        </p:txBody>
      </p:sp>
      <p:sp>
        <p:nvSpPr>
          <p:cNvPr id="231460" name="AutoShape 37"/>
          <p:cNvSpPr>
            <a:spLocks noChangeArrowheads="1"/>
          </p:cNvSpPr>
          <p:nvPr/>
        </p:nvSpPr>
        <p:spPr bwMode="auto">
          <a:xfrm>
            <a:off x="6553200" y="2667000"/>
            <a:ext cx="533400" cy="304800"/>
          </a:xfrm>
          <a:prstGeom prst="flowChartAlternateProcess">
            <a:avLst/>
          </a:prstGeom>
          <a:solidFill>
            <a:srgbClr val="CCFFCC"/>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b="1">
              <a:solidFill>
                <a:srgbClr val="000000"/>
              </a:solidFill>
              <a:latin typeface="Century Gothic" charset="0"/>
              <a:ea typeface="ＭＳ Ｐゴシック" charset="0"/>
              <a:cs typeface="ＭＳ Ｐゴシック" charset="0"/>
            </a:endParaRPr>
          </a:p>
        </p:txBody>
      </p:sp>
      <p:sp>
        <p:nvSpPr>
          <p:cNvPr id="231461" name="AutoShape 38"/>
          <p:cNvSpPr>
            <a:spLocks noChangeArrowheads="1"/>
          </p:cNvSpPr>
          <p:nvPr/>
        </p:nvSpPr>
        <p:spPr bwMode="auto">
          <a:xfrm>
            <a:off x="6553200" y="3352800"/>
            <a:ext cx="533400" cy="304800"/>
          </a:xfrm>
          <a:prstGeom prst="flowChartAlternateProcess">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b="1">
              <a:solidFill>
                <a:srgbClr val="000000"/>
              </a:solidFill>
              <a:latin typeface="Arial" charset="0"/>
              <a:ea typeface="ＭＳ Ｐゴシック" charset="0"/>
              <a:cs typeface="ＭＳ Ｐゴシック" charset="0"/>
            </a:endParaRPr>
          </a:p>
        </p:txBody>
      </p:sp>
      <p:sp>
        <p:nvSpPr>
          <p:cNvPr id="231462" name="AutoShape 39"/>
          <p:cNvSpPr>
            <a:spLocks noChangeArrowheads="1"/>
          </p:cNvSpPr>
          <p:nvPr/>
        </p:nvSpPr>
        <p:spPr bwMode="auto">
          <a:xfrm>
            <a:off x="6553200" y="4038600"/>
            <a:ext cx="533400" cy="304800"/>
          </a:xfrm>
          <a:prstGeom prst="flowChartAlternateProcess">
            <a:avLst/>
          </a:prstGeom>
          <a:solidFill>
            <a:srgbClr val="CC33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b="1">
              <a:solidFill>
                <a:srgbClr val="000000"/>
              </a:solidFill>
              <a:latin typeface="Arial" charset="0"/>
              <a:ea typeface="ＭＳ Ｐゴシック" charset="0"/>
              <a:cs typeface="ＭＳ Ｐゴシック" charset="0"/>
            </a:endParaRPr>
          </a:p>
        </p:txBody>
      </p:sp>
      <p:sp>
        <p:nvSpPr>
          <p:cNvPr id="231463" name="Text Box 40"/>
          <p:cNvSpPr txBox="1">
            <a:spLocks noChangeArrowheads="1"/>
          </p:cNvSpPr>
          <p:nvPr/>
        </p:nvSpPr>
        <p:spPr bwMode="auto">
          <a:xfrm>
            <a:off x="7316788" y="2667000"/>
            <a:ext cx="76993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1400" b="1">
                <a:solidFill>
                  <a:srgbClr val="000000"/>
                </a:solidFill>
                <a:latin typeface="Century Gothic" charset="0"/>
              </a:rPr>
              <a:t>Levites</a:t>
            </a:r>
          </a:p>
        </p:txBody>
      </p:sp>
      <p:sp>
        <p:nvSpPr>
          <p:cNvPr id="231464" name="Text Box 41"/>
          <p:cNvSpPr txBox="1">
            <a:spLocks noChangeArrowheads="1"/>
          </p:cNvSpPr>
          <p:nvPr/>
        </p:nvSpPr>
        <p:spPr bwMode="auto">
          <a:xfrm>
            <a:off x="7310438" y="3352800"/>
            <a:ext cx="71278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1400" b="1">
                <a:solidFill>
                  <a:srgbClr val="000000"/>
                </a:solidFill>
                <a:latin typeface="Century Gothic" charset="0"/>
              </a:rPr>
              <a:t>Priests</a:t>
            </a:r>
          </a:p>
        </p:txBody>
      </p:sp>
      <p:sp>
        <p:nvSpPr>
          <p:cNvPr id="231465" name="Text Box 42"/>
          <p:cNvSpPr txBox="1">
            <a:spLocks noChangeArrowheads="1"/>
          </p:cNvSpPr>
          <p:nvPr/>
        </p:nvSpPr>
        <p:spPr bwMode="auto">
          <a:xfrm>
            <a:off x="7315200" y="4038600"/>
            <a:ext cx="1074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1400" b="1">
                <a:solidFill>
                  <a:srgbClr val="000000"/>
                </a:solidFill>
                <a:latin typeface="Century Gothic" charset="0"/>
              </a:rPr>
              <a:t>High Priest</a:t>
            </a:r>
          </a:p>
        </p:txBody>
      </p:sp>
      <p:sp>
        <p:nvSpPr>
          <p:cNvPr id="231466" name="Text Box 43"/>
          <p:cNvSpPr txBox="1">
            <a:spLocks noChangeArrowheads="1"/>
          </p:cNvSpPr>
          <p:nvPr/>
        </p:nvSpPr>
        <p:spPr bwMode="auto">
          <a:xfrm>
            <a:off x="7319963" y="4572000"/>
            <a:ext cx="130810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1000" b="1">
                <a:solidFill>
                  <a:srgbClr val="000000"/>
                </a:solidFill>
                <a:latin typeface="Century Gothic" charset="0"/>
              </a:rPr>
              <a:t>Offered </a:t>
            </a:r>
          </a:p>
          <a:p>
            <a:pPr defTabSz="914400" eaLnBrk="1" fontAlgn="base" hangingPunct="1">
              <a:spcBef>
                <a:spcPct val="0"/>
              </a:spcBef>
              <a:spcAft>
                <a:spcPct val="0"/>
              </a:spcAft>
            </a:pPr>
            <a:r>
              <a:rPr lang="en-US" sz="1000" b="1">
                <a:solidFill>
                  <a:srgbClr val="000000"/>
                </a:solidFill>
                <a:latin typeface="Century Gothic" charset="0"/>
              </a:rPr>
              <a:t>Unauthorised Fire; </a:t>
            </a:r>
          </a:p>
          <a:p>
            <a:pPr defTabSz="914400" eaLnBrk="1" fontAlgn="base" hangingPunct="1">
              <a:spcBef>
                <a:spcPct val="0"/>
              </a:spcBef>
              <a:spcAft>
                <a:spcPct val="0"/>
              </a:spcAft>
            </a:pPr>
            <a:r>
              <a:rPr lang="en-US" sz="1000" b="1">
                <a:solidFill>
                  <a:srgbClr val="000000"/>
                </a:solidFill>
                <a:latin typeface="Century Gothic" charset="0"/>
              </a:rPr>
              <a:t>Killed by God</a:t>
            </a:r>
          </a:p>
        </p:txBody>
      </p:sp>
      <p:sp>
        <p:nvSpPr>
          <p:cNvPr id="231467" name="AutoShape 44"/>
          <p:cNvSpPr>
            <a:spLocks noChangeArrowheads="1"/>
          </p:cNvSpPr>
          <p:nvPr/>
        </p:nvSpPr>
        <p:spPr bwMode="auto">
          <a:xfrm>
            <a:off x="6553200" y="4648200"/>
            <a:ext cx="533400" cy="304800"/>
          </a:xfrm>
          <a:prstGeom prst="flowChartAlternateProcess">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b="1">
              <a:solidFill>
                <a:srgbClr val="000000"/>
              </a:solidFill>
              <a:latin typeface="Arial" charset="0"/>
              <a:ea typeface="ＭＳ Ｐゴシック" charset="0"/>
              <a:cs typeface="ＭＳ Ｐゴシック" charset="0"/>
            </a:endParaRPr>
          </a:p>
        </p:txBody>
      </p:sp>
      <p:sp>
        <p:nvSpPr>
          <p:cNvPr id="231468" name="Line 45"/>
          <p:cNvSpPr>
            <a:spLocks noChangeShapeType="1"/>
          </p:cNvSpPr>
          <p:nvPr/>
        </p:nvSpPr>
        <p:spPr bwMode="auto">
          <a:xfrm>
            <a:off x="6477000" y="4572000"/>
            <a:ext cx="685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31469" name="Line 46"/>
          <p:cNvSpPr>
            <a:spLocks noChangeShapeType="1"/>
          </p:cNvSpPr>
          <p:nvPr/>
        </p:nvSpPr>
        <p:spPr bwMode="auto">
          <a:xfrm flipH="1">
            <a:off x="6477000" y="4572000"/>
            <a:ext cx="685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31470" name="TextBox 47"/>
          <p:cNvSpPr txBox="1">
            <a:spLocks noChangeArrowheads="1"/>
          </p:cNvSpPr>
          <p:nvPr/>
        </p:nvSpPr>
        <p:spPr bwMode="auto">
          <a:xfrm>
            <a:off x="8340725" y="6477000"/>
            <a:ext cx="6508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fontAlgn="base">
              <a:spcBef>
                <a:spcPct val="0"/>
              </a:spcBef>
              <a:spcAft>
                <a:spcPct val="0"/>
              </a:spcAft>
            </a:pPr>
            <a:r>
              <a:rPr lang="en-US" sz="1400" b="1">
                <a:solidFill>
                  <a:srgbClr val="000000"/>
                </a:solidFill>
                <a:latin typeface="Arial Narrow" charset="0"/>
              </a:rPr>
              <a:t>Manna</a:t>
            </a:r>
          </a:p>
        </p:txBody>
      </p:sp>
      <p:sp>
        <p:nvSpPr>
          <p:cNvPr id="231471" name="TextBox 1"/>
          <p:cNvSpPr txBox="1">
            <a:spLocks noChangeArrowheads="1"/>
          </p:cNvSpPr>
          <p:nvPr/>
        </p:nvSpPr>
        <p:spPr bwMode="auto">
          <a:xfrm>
            <a:off x="6588125" y="6453188"/>
            <a:ext cx="23368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fontAlgn="base">
              <a:spcBef>
                <a:spcPct val="0"/>
              </a:spcBef>
              <a:spcAft>
                <a:spcPct val="0"/>
              </a:spcAft>
            </a:pPr>
            <a:r>
              <a:rPr lang="en-US" sz="1400">
                <a:solidFill>
                  <a:srgbClr val="FFFFFF"/>
                </a:solidFill>
                <a:latin typeface="Arial Narrow" charset="0"/>
              </a:rPr>
              <a:t>Adapted from Manna Bible Maps</a:t>
            </a:r>
          </a:p>
        </p:txBody>
      </p:sp>
      <p:sp>
        <p:nvSpPr>
          <p:cNvPr id="231472" name="Text Box 32"/>
          <p:cNvSpPr txBox="1">
            <a:spLocks noChangeArrowheads="1"/>
          </p:cNvSpPr>
          <p:nvPr/>
        </p:nvSpPr>
        <p:spPr bwMode="auto">
          <a:xfrm>
            <a:off x="8413750" y="7620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2000" b="1">
                <a:solidFill>
                  <a:srgbClr val="FFFFFF"/>
                </a:solidFill>
                <a:latin typeface="Arial" charset="0"/>
                <a:cs typeface="Arial" charset="0"/>
              </a:rPr>
              <a:t>132</a:t>
            </a:r>
          </a:p>
        </p:txBody>
      </p:sp>
    </p:spTree>
    <p:extLst>
      <p:ext uri="{BB962C8B-B14F-4D97-AF65-F5344CB8AC3E}">
        <p14:creationId xmlns:p14="http://schemas.microsoft.com/office/powerpoint/2010/main" val="16097723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Numbers 4</a:t>
            </a:r>
          </a:p>
        </p:txBody>
      </p:sp>
    </p:spTree>
    <p:extLst>
      <p:ext uri="{BB962C8B-B14F-4D97-AF65-F5344CB8AC3E}">
        <p14:creationId xmlns:p14="http://schemas.microsoft.com/office/powerpoint/2010/main" val="12735156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1026" descr="Stationery"/>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50000"/>
              </a:spcBef>
              <a:spcAft>
                <a:spcPct val="0"/>
              </a:spcAft>
              <a:buFont typeface="Wingdings" charset="0"/>
              <a:buChar char="§"/>
            </a:pPr>
            <a:endParaRPr lang="en-US" sz="2000" b="1">
              <a:solidFill>
                <a:srgbClr val="000000"/>
              </a:solidFill>
              <a:latin typeface="Arial" charset="0"/>
              <a:ea typeface="ＭＳ Ｐゴシック" charset="0"/>
              <a:cs typeface="Arial" charset="0"/>
            </a:endParaRPr>
          </a:p>
        </p:txBody>
      </p:sp>
      <p:grpSp>
        <p:nvGrpSpPr>
          <p:cNvPr id="235522" name="Group 1027"/>
          <p:cNvGrpSpPr>
            <a:grpSpLocks/>
          </p:cNvGrpSpPr>
          <p:nvPr/>
        </p:nvGrpSpPr>
        <p:grpSpPr bwMode="auto">
          <a:xfrm rot="-1903555">
            <a:off x="2705100" y="1933575"/>
            <a:ext cx="3581400" cy="2838450"/>
            <a:chOff x="2256" y="1632"/>
            <a:chExt cx="1207" cy="972"/>
          </a:xfrm>
        </p:grpSpPr>
        <p:grpSp>
          <p:nvGrpSpPr>
            <p:cNvPr id="235549" name="Group 1028"/>
            <p:cNvGrpSpPr>
              <a:grpSpLocks/>
            </p:cNvGrpSpPr>
            <p:nvPr/>
          </p:nvGrpSpPr>
          <p:grpSpPr bwMode="auto">
            <a:xfrm>
              <a:off x="2256" y="1704"/>
              <a:ext cx="1207" cy="900"/>
              <a:chOff x="2256" y="1704"/>
              <a:chExt cx="1207" cy="900"/>
            </a:xfrm>
          </p:grpSpPr>
          <p:pic>
            <p:nvPicPr>
              <p:cNvPr id="235551" name="Picture 1029" descr="Mosaic Tab cut-ou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28" y="1704"/>
                <a:ext cx="1008" cy="816"/>
              </a:xfrm>
              <a:prstGeom prst="rect">
                <a:avLst/>
              </a:prstGeom>
              <a:solidFill>
                <a:srgbClr val="FF3300"/>
              </a:solidFill>
              <a:ln>
                <a:noFill/>
              </a:ln>
              <a:extLst>
                <a:ext uri="{91240B29-F687-4f45-9708-019B960494DF}">
                  <a14:hiddenLine xmlns:a14="http://schemas.microsoft.com/office/drawing/2010/main" xmlns="" w="9525">
                    <a:solidFill>
                      <a:srgbClr val="000000"/>
                    </a:solidFill>
                    <a:miter lim="800000"/>
                    <a:headEnd/>
                    <a:tailEnd/>
                  </a14:hiddenLine>
                </a:ext>
              </a:extLst>
            </p:spPr>
          </p:pic>
          <p:grpSp>
            <p:nvGrpSpPr>
              <p:cNvPr id="235552" name="Group 1030"/>
              <p:cNvGrpSpPr>
                <a:grpSpLocks/>
              </p:cNvGrpSpPr>
              <p:nvPr/>
            </p:nvGrpSpPr>
            <p:grpSpPr bwMode="auto">
              <a:xfrm>
                <a:off x="2256" y="1749"/>
                <a:ext cx="1207" cy="855"/>
                <a:chOff x="2256" y="1749"/>
                <a:chExt cx="1207" cy="855"/>
              </a:xfrm>
            </p:grpSpPr>
            <p:grpSp>
              <p:nvGrpSpPr>
                <p:cNvPr id="235553" name="Group 1031"/>
                <p:cNvGrpSpPr>
                  <a:grpSpLocks/>
                </p:cNvGrpSpPr>
                <p:nvPr/>
              </p:nvGrpSpPr>
              <p:grpSpPr bwMode="auto">
                <a:xfrm>
                  <a:off x="2299" y="1749"/>
                  <a:ext cx="1164" cy="855"/>
                  <a:chOff x="2299" y="1749"/>
                  <a:chExt cx="1164" cy="855"/>
                </a:xfrm>
              </p:grpSpPr>
              <p:sp>
                <p:nvSpPr>
                  <p:cNvPr id="235555" name="AutoShape 1032" descr="Stationery"/>
                  <p:cNvSpPr>
                    <a:spLocks noChangeArrowheads="1"/>
                  </p:cNvSpPr>
                  <p:nvPr/>
                </p:nvSpPr>
                <p:spPr bwMode="auto">
                  <a:xfrm rot="219627">
                    <a:off x="2332" y="1824"/>
                    <a:ext cx="624" cy="720"/>
                  </a:xfrm>
                  <a:prstGeom prst="rtTriangle">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50000"/>
                      </a:spcBef>
                      <a:spcAft>
                        <a:spcPct val="0"/>
                      </a:spcAft>
                      <a:buFont typeface="Wingdings" charset="0"/>
                      <a:buChar char="§"/>
                    </a:pPr>
                    <a:endParaRPr lang="en-US" sz="2000" b="1">
                      <a:solidFill>
                        <a:srgbClr val="000000"/>
                      </a:solidFill>
                      <a:latin typeface="Arial" charset="0"/>
                      <a:ea typeface="ＭＳ Ｐゴシック" charset="0"/>
                      <a:cs typeface="Arial" charset="0"/>
                    </a:endParaRPr>
                  </a:p>
                </p:txBody>
              </p:sp>
              <p:sp>
                <p:nvSpPr>
                  <p:cNvPr id="235556" name="AutoShape 1033" descr="Stationery"/>
                  <p:cNvSpPr>
                    <a:spLocks noChangeArrowheads="1"/>
                  </p:cNvSpPr>
                  <p:nvPr/>
                </p:nvSpPr>
                <p:spPr bwMode="auto">
                  <a:xfrm rot="-3671072">
                    <a:off x="2808" y="2124"/>
                    <a:ext cx="528" cy="432"/>
                  </a:xfrm>
                  <a:prstGeom prst="rtTriangle">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50000"/>
                      </a:spcBef>
                      <a:spcAft>
                        <a:spcPct val="0"/>
                      </a:spcAft>
                      <a:buFont typeface="Wingdings" charset="0"/>
                      <a:buChar char="§"/>
                    </a:pPr>
                    <a:endParaRPr lang="en-US" sz="2000" b="1">
                      <a:solidFill>
                        <a:srgbClr val="000000"/>
                      </a:solidFill>
                      <a:latin typeface="Arial" charset="0"/>
                      <a:ea typeface="ＭＳ Ｐゴシック" charset="0"/>
                      <a:cs typeface="Arial" charset="0"/>
                    </a:endParaRPr>
                  </a:p>
                </p:txBody>
              </p:sp>
              <p:sp>
                <p:nvSpPr>
                  <p:cNvPr id="235557" name="AutoShape 1034" descr="Stationery"/>
                  <p:cNvSpPr>
                    <a:spLocks noChangeArrowheads="1"/>
                  </p:cNvSpPr>
                  <p:nvPr/>
                </p:nvSpPr>
                <p:spPr bwMode="auto">
                  <a:xfrm rot="10647578">
                    <a:off x="2792" y="1752"/>
                    <a:ext cx="528" cy="432"/>
                  </a:xfrm>
                  <a:prstGeom prst="rtTriangle">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50000"/>
                      </a:spcBef>
                      <a:spcAft>
                        <a:spcPct val="0"/>
                      </a:spcAft>
                      <a:buFont typeface="Wingdings" charset="0"/>
                      <a:buChar char="§"/>
                    </a:pPr>
                    <a:endParaRPr lang="en-US" sz="2000" b="1">
                      <a:solidFill>
                        <a:srgbClr val="000000"/>
                      </a:solidFill>
                      <a:latin typeface="Arial" charset="0"/>
                      <a:ea typeface="ＭＳ Ｐゴシック" charset="0"/>
                      <a:cs typeface="Arial" charset="0"/>
                    </a:endParaRPr>
                  </a:p>
                </p:txBody>
              </p:sp>
              <p:sp>
                <p:nvSpPr>
                  <p:cNvPr id="235558" name="Freeform 1035" descr="Stationery"/>
                  <p:cNvSpPr>
                    <a:spLocks/>
                  </p:cNvSpPr>
                  <p:nvPr/>
                </p:nvSpPr>
                <p:spPr bwMode="auto">
                  <a:xfrm>
                    <a:off x="2307" y="1749"/>
                    <a:ext cx="510" cy="251"/>
                  </a:xfrm>
                  <a:custGeom>
                    <a:avLst/>
                    <a:gdLst>
                      <a:gd name="T0" fmla="*/ 114 w 510"/>
                      <a:gd name="T1" fmla="*/ 134 h 251"/>
                      <a:gd name="T2" fmla="*/ 141 w 510"/>
                      <a:gd name="T3" fmla="*/ 131 h 251"/>
                      <a:gd name="T4" fmla="*/ 158 w 510"/>
                      <a:gd name="T5" fmla="*/ 125 h 251"/>
                      <a:gd name="T6" fmla="*/ 213 w 510"/>
                      <a:gd name="T7" fmla="*/ 116 h 251"/>
                      <a:gd name="T8" fmla="*/ 236 w 510"/>
                      <a:gd name="T9" fmla="*/ 110 h 251"/>
                      <a:gd name="T10" fmla="*/ 252 w 510"/>
                      <a:gd name="T11" fmla="*/ 104 h 251"/>
                      <a:gd name="T12" fmla="*/ 269 w 510"/>
                      <a:gd name="T13" fmla="*/ 98 h 251"/>
                      <a:gd name="T14" fmla="*/ 299 w 510"/>
                      <a:gd name="T15" fmla="*/ 89 h 251"/>
                      <a:gd name="T16" fmla="*/ 320 w 510"/>
                      <a:gd name="T17" fmla="*/ 84 h 251"/>
                      <a:gd name="T18" fmla="*/ 335 w 510"/>
                      <a:gd name="T19" fmla="*/ 66 h 251"/>
                      <a:gd name="T20" fmla="*/ 344 w 510"/>
                      <a:gd name="T21" fmla="*/ 47 h 251"/>
                      <a:gd name="T22" fmla="*/ 368 w 510"/>
                      <a:gd name="T23" fmla="*/ 32 h 251"/>
                      <a:gd name="T24" fmla="*/ 377 w 510"/>
                      <a:gd name="T25" fmla="*/ 36 h 251"/>
                      <a:gd name="T26" fmla="*/ 404 w 510"/>
                      <a:gd name="T27" fmla="*/ 63 h 251"/>
                      <a:gd name="T28" fmla="*/ 422 w 510"/>
                      <a:gd name="T29" fmla="*/ 59 h 251"/>
                      <a:gd name="T30" fmla="*/ 440 w 510"/>
                      <a:gd name="T31" fmla="*/ 53 h 251"/>
                      <a:gd name="T32" fmla="*/ 471 w 510"/>
                      <a:gd name="T33" fmla="*/ 47 h 251"/>
                      <a:gd name="T34" fmla="*/ 491 w 510"/>
                      <a:gd name="T35" fmla="*/ 41 h 251"/>
                      <a:gd name="T36" fmla="*/ 450 w 510"/>
                      <a:gd name="T37" fmla="*/ 12 h 251"/>
                      <a:gd name="T38" fmla="*/ 332 w 510"/>
                      <a:gd name="T39" fmla="*/ 9 h 251"/>
                      <a:gd name="T40" fmla="*/ 18 w 510"/>
                      <a:gd name="T41" fmla="*/ 18 h 251"/>
                      <a:gd name="T42" fmla="*/ 6 w 510"/>
                      <a:gd name="T43" fmla="*/ 29 h 251"/>
                      <a:gd name="T44" fmla="*/ 0 w 510"/>
                      <a:gd name="T45" fmla="*/ 59 h 251"/>
                      <a:gd name="T46" fmla="*/ 3 w 510"/>
                      <a:gd name="T47" fmla="*/ 183 h 251"/>
                      <a:gd name="T48" fmla="*/ 12 w 510"/>
                      <a:gd name="T49" fmla="*/ 251 h 251"/>
                      <a:gd name="T50" fmla="*/ 32 w 510"/>
                      <a:gd name="T51" fmla="*/ 245 h 251"/>
                      <a:gd name="T52" fmla="*/ 50 w 510"/>
                      <a:gd name="T53" fmla="*/ 156 h 251"/>
                      <a:gd name="T54" fmla="*/ 59 w 510"/>
                      <a:gd name="T55" fmla="*/ 81 h 251"/>
                      <a:gd name="T56" fmla="*/ 74 w 510"/>
                      <a:gd name="T57" fmla="*/ 98 h 251"/>
                      <a:gd name="T58" fmla="*/ 80 w 510"/>
                      <a:gd name="T59" fmla="*/ 110 h 251"/>
                      <a:gd name="T60" fmla="*/ 114 w 510"/>
                      <a:gd name="T61" fmla="*/ 134 h 2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10"/>
                      <a:gd name="T94" fmla="*/ 0 h 251"/>
                      <a:gd name="T95" fmla="*/ 510 w 510"/>
                      <a:gd name="T96" fmla="*/ 251 h 25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10" h="251">
                        <a:moveTo>
                          <a:pt x="114" y="134"/>
                        </a:moveTo>
                        <a:cubicBezTo>
                          <a:pt x="134" y="129"/>
                          <a:pt x="107" y="135"/>
                          <a:pt x="141" y="131"/>
                        </a:cubicBezTo>
                        <a:cubicBezTo>
                          <a:pt x="148" y="130"/>
                          <a:pt x="151" y="126"/>
                          <a:pt x="158" y="125"/>
                        </a:cubicBezTo>
                        <a:cubicBezTo>
                          <a:pt x="175" y="119"/>
                          <a:pt x="196" y="118"/>
                          <a:pt x="213" y="116"/>
                        </a:cubicBezTo>
                        <a:cubicBezTo>
                          <a:pt x="220" y="114"/>
                          <a:pt x="228" y="111"/>
                          <a:pt x="236" y="110"/>
                        </a:cubicBezTo>
                        <a:cubicBezTo>
                          <a:pt x="242" y="107"/>
                          <a:pt x="245" y="105"/>
                          <a:pt x="252" y="104"/>
                        </a:cubicBezTo>
                        <a:cubicBezTo>
                          <a:pt x="258" y="102"/>
                          <a:pt x="263" y="99"/>
                          <a:pt x="269" y="98"/>
                        </a:cubicBezTo>
                        <a:cubicBezTo>
                          <a:pt x="278" y="93"/>
                          <a:pt x="289" y="91"/>
                          <a:pt x="299" y="89"/>
                        </a:cubicBezTo>
                        <a:cubicBezTo>
                          <a:pt x="306" y="86"/>
                          <a:pt x="313" y="86"/>
                          <a:pt x="320" y="84"/>
                        </a:cubicBezTo>
                        <a:cubicBezTo>
                          <a:pt x="326" y="79"/>
                          <a:pt x="331" y="73"/>
                          <a:pt x="335" y="66"/>
                        </a:cubicBezTo>
                        <a:cubicBezTo>
                          <a:pt x="336" y="59"/>
                          <a:pt x="340" y="53"/>
                          <a:pt x="344" y="47"/>
                        </a:cubicBezTo>
                        <a:cubicBezTo>
                          <a:pt x="346" y="37"/>
                          <a:pt x="359" y="33"/>
                          <a:pt x="368" y="32"/>
                        </a:cubicBezTo>
                        <a:cubicBezTo>
                          <a:pt x="371" y="34"/>
                          <a:pt x="374" y="34"/>
                          <a:pt x="377" y="36"/>
                        </a:cubicBezTo>
                        <a:cubicBezTo>
                          <a:pt x="388" y="45"/>
                          <a:pt x="387" y="60"/>
                          <a:pt x="404" y="63"/>
                        </a:cubicBezTo>
                        <a:cubicBezTo>
                          <a:pt x="411" y="62"/>
                          <a:pt x="415" y="60"/>
                          <a:pt x="422" y="59"/>
                        </a:cubicBezTo>
                        <a:cubicBezTo>
                          <a:pt x="428" y="56"/>
                          <a:pt x="434" y="54"/>
                          <a:pt x="440" y="53"/>
                        </a:cubicBezTo>
                        <a:cubicBezTo>
                          <a:pt x="449" y="48"/>
                          <a:pt x="461" y="48"/>
                          <a:pt x="471" y="47"/>
                        </a:cubicBezTo>
                        <a:cubicBezTo>
                          <a:pt x="478" y="45"/>
                          <a:pt x="484" y="42"/>
                          <a:pt x="491" y="41"/>
                        </a:cubicBezTo>
                        <a:cubicBezTo>
                          <a:pt x="510" y="26"/>
                          <a:pt x="457" y="12"/>
                          <a:pt x="450" y="12"/>
                        </a:cubicBezTo>
                        <a:cubicBezTo>
                          <a:pt x="411" y="11"/>
                          <a:pt x="371" y="10"/>
                          <a:pt x="332" y="9"/>
                        </a:cubicBezTo>
                        <a:cubicBezTo>
                          <a:pt x="125" y="10"/>
                          <a:pt x="129" y="0"/>
                          <a:pt x="18" y="18"/>
                        </a:cubicBezTo>
                        <a:cubicBezTo>
                          <a:pt x="13" y="22"/>
                          <a:pt x="9" y="23"/>
                          <a:pt x="6" y="29"/>
                        </a:cubicBezTo>
                        <a:cubicBezTo>
                          <a:pt x="4" y="39"/>
                          <a:pt x="1" y="48"/>
                          <a:pt x="0" y="59"/>
                        </a:cubicBezTo>
                        <a:cubicBezTo>
                          <a:pt x="1" y="100"/>
                          <a:pt x="1" y="142"/>
                          <a:pt x="3" y="183"/>
                        </a:cubicBezTo>
                        <a:cubicBezTo>
                          <a:pt x="4" y="197"/>
                          <a:pt x="3" y="245"/>
                          <a:pt x="12" y="251"/>
                        </a:cubicBezTo>
                        <a:cubicBezTo>
                          <a:pt x="18" y="248"/>
                          <a:pt x="25" y="246"/>
                          <a:pt x="32" y="245"/>
                        </a:cubicBezTo>
                        <a:cubicBezTo>
                          <a:pt x="49" y="223"/>
                          <a:pt x="39" y="183"/>
                          <a:pt x="50" y="156"/>
                        </a:cubicBezTo>
                        <a:cubicBezTo>
                          <a:pt x="54" y="131"/>
                          <a:pt x="53" y="106"/>
                          <a:pt x="59" y="81"/>
                        </a:cubicBezTo>
                        <a:cubicBezTo>
                          <a:pt x="67" y="83"/>
                          <a:pt x="70" y="90"/>
                          <a:pt x="74" y="98"/>
                        </a:cubicBezTo>
                        <a:cubicBezTo>
                          <a:pt x="76" y="102"/>
                          <a:pt x="80" y="110"/>
                          <a:pt x="80" y="110"/>
                        </a:cubicBezTo>
                        <a:cubicBezTo>
                          <a:pt x="82" y="120"/>
                          <a:pt x="101" y="137"/>
                          <a:pt x="114" y="134"/>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35559" name="Freeform 1036" descr="Stationery"/>
                  <p:cNvSpPr>
                    <a:spLocks/>
                  </p:cNvSpPr>
                  <p:nvPr/>
                </p:nvSpPr>
                <p:spPr bwMode="auto">
                  <a:xfrm>
                    <a:off x="3168" y="2304"/>
                    <a:ext cx="258" cy="264"/>
                  </a:xfrm>
                  <a:custGeom>
                    <a:avLst/>
                    <a:gdLst>
                      <a:gd name="T0" fmla="*/ 4846 w 230"/>
                      <a:gd name="T1" fmla="*/ 6 h 264"/>
                      <a:gd name="T2" fmla="*/ 3599 w 230"/>
                      <a:gd name="T3" fmla="*/ 77 h 264"/>
                      <a:gd name="T4" fmla="*/ 2671 w 230"/>
                      <a:gd name="T5" fmla="*/ 140 h 264"/>
                      <a:gd name="T6" fmla="*/ 1633 w 230"/>
                      <a:gd name="T7" fmla="*/ 171 h 264"/>
                      <a:gd name="T8" fmla="*/ 923 w 230"/>
                      <a:gd name="T9" fmla="*/ 192 h 264"/>
                      <a:gd name="T10" fmla="*/ 755 w 230"/>
                      <a:gd name="T11" fmla="*/ 197 h 264"/>
                      <a:gd name="T12" fmla="*/ 5254 w 230"/>
                      <a:gd name="T13" fmla="*/ 258 h 264"/>
                      <a:gd name="T14" fmla="*/ 8189 w 230"/>
                      <a:gd name="T15" fmla="*/ 222 h 264"/>
                      <a:gd name="T16" fmla="*/ 8449 w 230"/>
                      <a:gd name="T17" fmla="*/ 182 h 264"/>
                      <a:gd name="T18" fmla="*/ 7861 w 230"/>
                      <a:gd name="T19" fmla="*/ 42 h 264"/>
                      <a:gd name="T20" fmla="*/ 5436 w 230"/>
                      <a:gd name="T21" fmla="*/ 0 h 264"/>
                      <a:gd name="T22" fmla="*/ 4846 w 230"/>
                      <a:gd name="T23" fmla="*/ 6 h 2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0"/>
                      <a:gd name="T37" fmla="*/ 0 h 264"/>
                      <a:gd name="T38" fmla="*/ 230 w 230"/>
                      <a:gd name="T39" fmla="*/ 264 h 2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0" h="264">
                        <a:moveTo>
                          <a:pt x="122" y="6"/>
                        </a:moveTo>
                        <a:cubicBezTo>
                          <a:pt x="120" y="28"/>
                          <a:pt x="97" y="60"/>
                          <a:pt x="91" y="77"/>
                        </a:cubicBezTo>
                        <a:cubicBezTo>
                          <a:pt x="85" y="94"/>
                          <a:pt x="78" y="123"/>
                          <a:pt x="68" y="140"/>
                        </a:cubicBezTo>
                        <a:cubicBezTo>
                          <a:pt x="62" y="151"/>
                          <a:pt x="50" y="162"/>
                          <a:pt x="41" y="171"/>
                        </a:cubicBezTo>
                        <a:cubicBezTo>
                          <a:pt x="38" y="174"/>
                          <a:pt x="28" y="186"/>
                          <a:pt x="23" y="192"/>
                        </a:cubicBezTo>
                        <a:cubicBezTo>
                          <a:pt x="22" y="194"/>
                          <a:pt x="19" y="197"/>
                          <a:pt x="19" y="197"/>
                        </a:cubicBezTo>
                        <a:cubicBezTo>
                          <a:pt x="0" y="264"/>
                          <a:pt x="93" y="254"/>
                          <a:pt x="133" y="258"/>
                        </a:cubicBezTo>
                        <a:cubicBezTo>
                          <a:pt x="168" y="257"/>
                          <a:pt x="189" y="253"/>
                          <a:pt x="208" y="222"/>
                        </a:cubicBezTo>
                        <a:cubicBezTo>
                          <a:pt x="209" y="208"/>
                          <a:pt x="213" y="195"/>
                          <a:pt x="215" y="182"/>
                        </a:cubicBezTo>
                        <a:cubicBezTo>
                          <a:pt x="214" y="127"/>
                          <a:pt x="230" y="82"/>
                          <a:pt x="200" y="42"/>
                        </a:cubicBezTo>
                        <a:cubicBezTo>
                          <a:pt x="195" y="8"/>
                          <a:pt x="166" y="3"/>
                          <a:pt x="137" y="0"/>
                        </a:cubicBezTo>
                        <a:cubicBezTo>
                          <a:pt x="127" y="3"/>
                          <a:pt x="125" y="15"/>
                          <a:pt x="122" y="6"/>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35560" name="Freeform 1037" descr="Stationery"/>
                  <p:cNvSpPr>
                    <a:spLocks/>
                  </p:cNvSpPr>
                  <p:nvPr/>
                </p:nvSpPr>
                <p:spPr bwMode="auto">
                  <a:xfrm>
                    <a:off x="3300" y="1766"/>
                    <a:ext cx="163" cy="414"/>
                  </a:xfrm>
                  <a:custGeom>
                    <a:avLst/>
                    <a:gdLst>
                      <a:gd name="T0" fmla="*/ 0 w 163"/>
                      <a:gd name="T1" fmla="*/ 0 h 414"/>
                      <a:gd name="T2" fmla="*/ 12 w 163"/>
                      <a:gd name="T3" fmla="*/ 313 h 414"/>
                      <a:gd name="T4" fmla="*/ 36 w 163"/>
                      <a:gd name="T5" fmla="*/ 414 h 414"/>
                      <a:gd name="T6" fmla="*/ 135 w 163"/>
                      <a:gd name="T7" fmla="*/ 315 h 414"/>
                      <a:gd name="T8" fmla="*/ 143 w 163"/>
                      <a:gd name="T9" fmla="*/ 243 h 414"/>
                      <a:gd name="T10" fmla="*/ 80 w 163"/>
                      <a:gd name="T11" fmla="*/ 1 h 414"/>
                      <a:gd name="T12" fmla="*/ 0 w 163"/>
                      <a:gd name="T13" fmla="*/ 0 h 414"/>
                      <a:gd name="T14" fmla="*/ 0 60000 65536"/>
                      <a:gd name="T15" fmla="*/ 0 60000 65536"/>
                      <a:gd name="T16" fmla="*/ 0 60000 65536"/>
                      <a:gd name="T17" fmla="*/ 0 60000 65536"/>
                      <a:gd name="T18" fmla="*/ 0 60000 65536"/>
                      <a:gd name="T19" fmla="*/ 0 60000 65536"/>
                      <a:gd name="T20" fmla="*/ 0 60000 65536"/>
                      <a:gd name="T21" fmla="*/ 0 w 163"/>
                      <a:gd name="T22" fmla="*/ 0 h 414"/>
                      <a:gd name="T23" fmla="*/ 163 w 163"/>
                      <a:gd name="T24" fmla="*/ 414 h 4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414">
                        <a:moveTo>
                          <a:pt x="0" y="0"/>
                        </a:moveTo>
                        <a:cubicBezTo>
                          <a:pt x="8" y="180"/>
                          <a:pt x="4" y="76"/>
                          <a:pt x="12" y="313"/>
                        </a:cubicBezTo>
                        <a:cubicBezTo>
                          <a:pt x="13" y="354"/>
                          <a:pt x="3" y="389"/>
                          <a:pt x="36" y="414"/>
                        </a:cubicBezTo>
                        <a:cubicBezTo>
                          <a:pt x="87" y="408"/>
                          <a:pt x="120" y="363"/>
                          <a:pt x="135" y="315"/>
                        </a:cubicBezTo>
                        <a:cubicBezTo>
                          <a:pt x="137" y="298"/>
                          <a:pt x="143" y="254"/>
                          <a:pt x="143" y="243"/>
                        </a:cubicBezTo>
                        <a:cubicBezTo>
                          <a:pt x="143" y="214"/>
                          <a:pt x="163" y="14"/>
                          <a:pt x="80" y="1"/>
                        </a:cubicBezTo>
                        <a:cubicBezTo>
                          <a:pt x="53" y="2"/>
                          <a:pt x="16" y="21"/>
                          <a:pt x="0" y="0"/>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35561" name="Freeform 1038" descr="Stationery"/>
                  <p:cNvSpPr>
                    <a:spLocks/>
                  </p:cNvSpPr>
                  <p:nvPr/>
                </p:nvSpPr>
                <p:spPr bwMode="auto">
                  <a:xfrm>
                    <a:off x="2299" y="1955"/>
                    <a:ext cx="78" cy="236"/>
                  </a:xfrm>
                  <a:custGeom>
                    <a:avLst/>
                    <a:gdLst>
                      <a:gd name="T0" fmla="*/ 10 w 78"/>
                      <a:gd name="T1" fmla="*/ 9 h 236"/>
                      <a:gd name="T2" fmla="*/ 16 w 78"/>
                      <a:gd name="T3" fmla="*/ 91 h 236"/>
                      <a:gd name="T4" fmla="*/ 35 w 78"/>
                      <a:gd name="T5" fmla="*/ 226 h 236"/>
                      <a:gd name="T6" fmla="*/ 71 w 78"/>
                      <a:gd name="T7" fmla="*/ 195 h 236"/>
                      <a:gd name="T8" fmla="*/ 71 w 78"/>
                      <a:gd name="T9" fmla="*/ 70 h 236"/>
                      <a:gd name="T10" fmla="*/ 47 w 78"/>
                      <a:gd name="T11" fmla="*/ 3 h 236"/>
                      <a:gd name="T12" fmla="*/ 10 w 78"/>
                      <a:gd name="T13" fmla="*/ 9 h 236"/>
                      <a:gd name="T14" fmla="*/ 0 60000 65536"/>
                      <a:gd name="T15" fmla="*/ 0 60000 65536"/>
                      <a:gd name="T16" fmla="*/ 0 60000 65536"/>
                      <a:gd name="T17" fmla="*/ 0 60000 65536"/>
                      <a:gd name="T18" fmla="*/ 0 60000 65536"/>
                      <a:gd name="T19" fmla="*/ 0 60000 65536"/>
                      <a:gd name="T20" fmla="*/ 0 60000 65536"/>
                      <a:gd name="T21" fmla="*/ 0 w 78"/>
                      <a:gd name="T22" fmla="*/ 0 h 236"/>
                      <a:gd name="T23" fmla="*/ 78 w 78"/>
                      <a:gd name="T24" fmla="*/ 236 h 2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236">
                        <a:moveTo>
                          <a:pt x="10" y="9"/>
                        </a:moveTo>
                        <a:cubicBezTo>
                          <a:pt x="21" y="36"/>
                          <a:pt x="17" y="60"/>
                          <a:pt x="16" y="91"/>
                        </a:cubicBezTo>
                        <a:cubicBezTo>
                          <a:pt x="16" y="94"/>
                          <a:pt x="0" y="206"/>
                          <a:pt x="35" y="226"/>
                        </a:cubicBezTo>
                        <a:cubicBezTo>
                          <a:pt x="65" y="225"/>
                          <a:pt x="65" y="223"/>
                          <a:pt x="71" y="195"/>
                        </a:cubicBezTo>
                        <a:cubicBezTo>
                          <a:pt x="68" y="31"/>
                          <a:pt x="71" y="236"/>
                          <a:pt x="71" y="70"/>
                        </a:cubicBezTo>
                        <a:cubicBezTo>
                          <a:pt x="71" y="29"/>
                          <a:pt x="78" y="20"/>
                          <a:pt x="47" y="3"/>
                        </a:cubicBezTo>
                        <a:cubicBezTo>
                          <a:pt x="17" y="4"/>
                          <a:pt x="1" y="0"/>
                          <a:pt x="10" y="9"/>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grpSp>
            <p:sp>
              <p:nvSpPr>
                <p:cNvPr id="235554" name="Freeform 1039" descr="Stationery"/>
                <p:cNvSpPr>
                  <a:spLocks/>
                </p:cNvSpPr>
                <p:nvPr/>
              </p:nvSpPr>
              <p:spPr bwMode="auto">
                <a:xfrm>
                  <a:off x="2256" y="2139"/>
                  <a:ext cx="146" cy="117"/>
                </a:xfrm>
                <a:custGeom>
                  <a:avLst/>
                  <a:gdLst>
                    <a:gd name="T0" fmla="*/ 6272887 w 98"/>
                    <a:gd name="T1" fmla="*/ 30 h 117"/>
                    <a:gd name="T2" fmla="*/ 12045653 w 98"/>
                    <a:gd name="T3" fmla="*/ 117 h 117"/>
                    <a:gd name="T4" fmla="*/ 34074052 w 98"/>
                    <a:gd name="T5" fmla="*/ 84 h 117"/>
                    <a:gd name="T6" fmla="*/ 6272887 w 98"/>
                    <a:gd name="T7" fmla="*/ 0 h 117"/>
                    <a:gd name="T8" fmla="*/ 605486 w 98"/>
                    <a:gd name="T9" fmla="*/ 27 h 117"/>
                    <a:gd name="T10" fmla="*/ 7044248 w 98"/>
                    <a:gd name="T11" fmla="*/ 56 h 117"/>
                    <a:gd name="T12" fmla="*/ 10494492 w 98"/>
                    <a:gd name="T13" fmla="*/ 57 h 117"/>
                    <a:gd name="T14" fmla="*/ 16691815 w 98"/>
                    <a:gd name="T15" fmla="*/ 69 h 117"/>
                    <a:gd name="T16" fmla="*/ 0 60000 65536"/>
                    <a:gd name="T17" fmla="*/ 0 60000 65536"/>
                    <a:gd name="T18" fmla="*/ 0 60000 65536"/>
                    <a:gd name="T19" fmla="*/ 0 60000 65536"/>
                    <a:gd name="T20" fmla="*/ 0 60000 65536"/>
                    <a:gd name="T21" fmla="*/ 0 60000 65536"/>
                    <a:gd name="T22" fmla="*/ 0 60000 65536"/>
                    <a:gd name="T23" fmla="*/ 0 60000 65536"/>
                    <a:gd name="T24" fmla="*/ 0 w 98"/>
                    <a:gd name="T25" fmla="*/ 0 h 117"/>
                    <a:gd name="T26" fmla="*/ 98 w 98"/>
                    <a:gd name="T27" fmla="*/ 117 h 1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8" h="117">
                      <a:moveTo>
                        <a:pt x="18" y="30"/>
                      </a:moveTo>
                      <a:cubicBezTo>
                        <a:pt x="17" y="56"/>
                        <a:pt x="0" y="113"/>
                        <a:pt x="35" y="117"/>
                      </a:cubicBezTo>
                      <a:cubicBezTo>
                        <a:pt x="65" y="116"/>
                        <a:pt x="83" y="112"/>
                        <a:pt x="98" y="84"/>
                      </a:cubicBezTo>
                      <a:cubicBezTo>
                        <a:pt x="93" y="35"/>
                        <a:pt x="53" y="26"/>
                        <a:pt x="18" y="0"/>
                      </a:cubicBezTo>
                      <a:cubicBezTo>
                        <a:pt x="4" y="8"/>
                        <a:pt x="3" y="10"/>
                        <a:pt x="2" y="27"/>
                      </a:cubicBezTo>
                      <a:cubicBezTo>
                        <a:pt x="3" y="38"/>
                        <a:pt x="9" y="51"/>
                        <a:pt x="20" y="56"/>
                      </a:cubicBezTo>
                      <a:cubicBezTo>
                        <a:pt x="23" y="57"/>
                        <a:pt x="30" y="57"/>
                        <a:pt x="30" y="57"/>
                      </a:cubicBezTo>
                      <a:lnTo>
                        <a:pt x="48" y="69"/>
                      </a:ln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grpSp>
        </p:grpSp>
        <p:sp>
          <p:nvSpPr>
            <p:cNvPr id="235550" name="Rectangle 1040" descr="Stationery"/>
            <p:cNvSpPr>
              <a:spLocks noChangeArrowheads="1"/>
            </p:cNvSpPr>
            <p:nvPr/>
          </p:nvSpPr>
          <p:spPr bwMode="auto">
            <a:xfrm>
              <a:off x="2304" y="1632"/>
              <a:ext cx="1072" cy="14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50000"/>
                </a:spcBef>
                <a:spcAft>
                  <a:spcPct val="0"/>
                </a:spcAft>
                <a:buFont typeface="Wingdings" charset="0"/>
                <a:buChar char="§"/>
              </a:pPr>
              <a:endParaRPr lang="en-US" sz="2000" b="1">
                <a:solidFill>
                  <a:srgbClr val="000000"/>
                </a:solidFill>
                <a:latin typeface="Arial" charset="0"/>
                <a:ea typeface="ＭＳ Ｐゴシック" charset="0"/>
                <a:cs typeface="Arial" charset="0"/>
              </a:endParaRPr>
            </a:p>
          </p:txBody>
        </p:sp>
      </p:grpSp>
      <p:grpSp>
        <p:nvGrpSpPr>
          <p:cNvPr id="235523" name="Group 1041"/>
          <p:cNvGrpSpPr>
            <a:grpSpLocks/>
          </p:cNvGrpSpPr>
          <p:nvPr/>
        </p:nvGrpSpPr>
        <p:grpSpPr bwMode="auto">
          <a:xfrm rot="-2077436">
            <a:off x="2438400" y="1933575"/>
            <a:ext cx="4495800" cy="3116263"/>
            <a:chOff x="1536" y="1218"/>
            <a:chExt cx="2832" cy="1963"/>
          </a:xfrm>
        </p:grpSpPr>
        <p:sp>
          <p:nvSpPr>
            <p:cNvPr id="106514" name="Text Box 1042"/>
            <p:cNvSpPr txBox="1">
              <a:spLocks noChangeArrowheads="1"/>
            </p:cNvSpPr>
            <p:nvPr/>
          </p:nvSpPr>
          <p:spPr bwMode="auto">
            <a:xfrm rot="20104557">
              <a:off x="2195" y="2570"/>
              <a:ext cx="2160" cy="601"/>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r" defTabSz="914400" fontAlgn="base">
                <a:spcBef>
                  <a:spcPct val="50000"/>
                </a:spcBef>
                <a:spcAft>
                  <a:spcPct val="0"/>
                </a:spcAft>
                <a:defRPr/>
              </a:pPr>
              <a:r>
                <a:rPr lang="en-US" sz="2800" b="1" dirty="0">
                  <a:solidFill>
                    <a:srgbClr val="3333CC"/>
                  </a:solidFill>
                  <a:latin typeface="Arial"/>
                  <a:ea typeface="Times New Roman" pitchFamily="-111" charset="0"/>
                  <a:cs typeface="Arial"/>
                </a:rPr>
                <a:t>Moses &amp; Aaron and sons</a:t>
              </a:r>
            </a:p>
          </p:txBody>
        </p:sp>
        <p:sp>
          <p:nvSpPr>
            <p:cNvPr id="106515" name="Text Box 1043"/>
            <p:cNvSpPr txBox="1">
              <a:spLocks noChangeArrowheads="1"/>
            </p:cNvSpPr>
            <p:nvPr/>
          </p:nvSpPr>
          <p:spPr bwMode="auto">
            <a:xfrm rot="2139010">
              <a:off x="2681" y="1588"/>
              <a:ext cx="1536" cy="33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defTabSz="914400" fontAlgn="base">
                <a:spcBef>
                  <a:spcPct val="50000"/>
                </a:spcBef>
                <a:spcAft>
                  <a:spcPct val="0"/>
                </a:spcAft>
                <a:defRPr/>
              </a:pPr>
              <a:r>
                <a:rPr lang="en-US" sz="2800" b="1">
                  <a:solidFill>
                    <a:srgbClr val="3333CC"/>
                  </a:solidFill>
                  <a:latin typeface="Arial"/>
                  <a:ea typeface="Times New Roman" pitchFamily="-111" charset="0"/>
                  <a:cs typeface="Arial"/>
                </a:rPr>
                <a:t>Merarites</a:t>
              </a:r>
            </a:p>
          </p:txBody>
        </p:sp>
        <p:sp>
          <p:nvSpPr>
            <p:cNvPr id="106516" name="Text Box 1044"/>
            <p:cNvSpPr txBox="1">
              <a:spLocks noChangeArrowheads="1"/>
            </p:cNvSpPr>
            <p:nvPr/>
          </p:nvSpPr>
          <p:spPr bwMode="auto">
            <a:xfrm rot="20542840">
              <a:off x="1532" y="1207"/>
              <a:ext cx="1536" cy="33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defTabSz="914400" fontAlgn="base">
                <a:spcBef>
                  <a:spcPct val="50000"/>
                </a:spcBef>
                <a:spcAft>
                  <a:spcPct val="0"/>
                </a:spcAft>
                <a:defRPr/>
              </a:pPr>
              <a:r>
                <a:rPr lang="en-US" sz="2800" b="1" dirty="0">
                  <a:solidFill>
                    <a:srgbClr val="3333CC"/>
                  </a:solidFill>
                  <a:latin typeface="Arial"/>
                  <a:ea typeface="Times New Roman" pitchFamily="-111" charset="0"/>
                  <a:cs typeface="Arial"/>
                </a:rPr>
                <a:t>Gershonites</a:t>
              </a:r>
            </a:p>
          </p:txBody>
        </p:sp>
        <p:sp>
          <p:nvSpPr>
            <p:cNvPr id="106517" name="Text Box 1045"/>
            <p:cNvSpPr txBox="1">
              <a:spLocks noChangeArrowheads="1"/>
            </p:cNvSpPr>
            <p:nvPr/>
          </p:nvSpPr>
          <p:spPr bwMode="auto">
            <a:xfrm rot="3223926">
              <a:off x="1523" y="2077"/>
              <a:ext cx="1536" cy="33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defTabSz="914400" fontAlgn="base">
                <a:spcBef>
                  <a:spcPct val="50000"/>
                </a:spcBef>
                <a:spcAft>
                  <a:spcPct val="0"/>
                </a:spcAft>
                <a:defRPr/>
              </a:pPr>
              <a:r>
                <a:rPr lang="en-US" sz="2800" b="1">
                  <a:solidFill>
                    <a:srgbClr val="3333CC"/>
                  </a:solidFill>
                  <a:latin typeface="Arial"/>
                  <a:ea typeface="Times New Roman" pitchFamily="-111" charset="0"/>
                  <a:cs typeface="Arial"/>
                </a:rPr>
                <a:t>Kohathites</a:t>
              </a:r>
            </a:p>
          </p:txBody>
        </p:sp>
      </p:grpSp>
      <p:grpSp>
        <p:nvGrpSpPr>
          <p:cNvPr id="235524" name="Group 1046"/>
          <p:cNvGrpSpPr>
            <a:grpSpLocks/>
          </p:cNvGrpSpPr>
          <p:nvPr/>
        </p:nvGrpSpPr>
        <p:grpSpPr bwMode="auto">
          <a:xfrm rot="942552">
            <a:off x="6784975" y="246063"/>
            <a:ext cx="2046288" cy="1620837"/>
            <a:chOff x="3287" y="-31"/>
            <a:chExt cx="1289" cy="1021"/>
          </a:xfrm>
        </p:grpSpPr>
        <p:sp>
          <p:nvSpPr>
            <p:cNvPr id="235540" name="AutoShape 1047"/>
            <p:cNvSpPr>
              <a:spLocks noChangeArrowheads="1"/>
            </p:cNvSpPr>
            <p:nvPr/>
          </p:nvSpPr>
          <p:spPr bwMode="auto">
            <a:xfrm>
              <a:off x="3648" y="192"/>
              <a:ext cx="576"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75 w 21600"/>
                <a:gd name="T13" fmla="*/ 8625 h 21600"/>
                <a:gd name="T14" fmla="*/ 19425 w 21600"/>
                <a:gd name="T15" fmla="*/ 12975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lnTo>
                    <a:pt x="10800" y="0"/>
                  </a:lnTo>
                  <a:close/>
                </a:path>
              </a:pathLst>
            </a:custGeom>
            <a:solidFill>
              <a:srgbClr val="FF33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106520" name="Text Box 1048"/>
            <p:cNvSpPr txBox="1">
              <a:spLocks noChangeArrowheads="1"/>
            </p:cNvSpPr>
            <p:nvPr/>
          </p:nvSpPr>
          <p:spPr bwMode="auto">
            <a:xfrm>
              <a:off x="4131" y="323"/>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16165D"/>
                  </a:solidFill>
                  <a:latin typeface="Arial"/>
                  <a:ea typeface="Times New Roman" pitchFamily="-111" charset="0"/>
                  <a:cs typeface="Arial"/>
                </a:rPr>
                <a:t>E</a:t>
              </a:r>
            </a:p>
          </p:txBody>
        </p:sp>
        <p:sp>
          <p:nvSpPr>
            <p:cNvPr id="106521" name="Text Box 1049"/>
            <p:cNvSpPr txBox="1">
              <a:spLocks noChangeArrowheads="1"/>
            </p:cNvSpPr>
            <p:nvPr/>
          </p:nvSpPr>
          <p:spPr bwMode="auto">
            <a:xfrm>
              <a:off x="3695" y="688"/>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16165D"/>
                  </a:solidFill>
                  <a:latin typeface="Arial"/>
                  <a:ea typeface="Times New Roman" pitchFamily="-111" charset="0"/>
                  <a:cs typeface="Arial"/>
                </a:rPr>
                <a:t>S</a:t>
              </a:r>
            </a:p>
          </p:txBody>
        </p:sp>
        <p:sp>
          <p:nvSpPr>
            <p:cNvPr id="106522" name="Text Box 1050"/>
            <p:cNvSpPr txBox="1">
              <a:spLocks noChangeArrowheads="1"/>
            </p:cNvSpPr>
            <p:nvPr/>
          </p:nvSpPr>
          <p:spPr bwMode="auto">
            <a:xfrm>
              <a:off x="3688" y="-44"/>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16165D"/>
                  </a:solidFill>
                  <a:latin typeface="Arial"/>
                  <a:ea typeface="Times New Roman" pitchFamily="-111" charset="0"/>
                  <a:cs typeface="Arial"/>
                </a:rPr>
                <a:t>N</a:t>
              </a:r>
            </a:p>
          </p:txBody>
        </p:sp>
        <p:sp>
          <p:nvSpPr>
            <p:cNvPr id="106523" name="Text Box 1051"/>
            <p:cNvSpPr txBox="1">
              <a:spLocks noChangeArrowheads="1"/>
            </p:cNvSpPr>
            <p:nvPr/>
          </p:nvSpPr>
          <p:spPr bwMode="auto">
            <a:xfrm>
              <a:off x="3275" y="325"/>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2400" b="1" dirty="0">
                  <a:solidFill>
                    <a:srgbClr val="16165D"/>
                  </a:solidFill>
                  <a:latin typeface="Arial"/>
                  <a:ea typeface="Times New Roman" pitchFamily="-111" charset="0"/>
                  <a:cs typeface="Arial"/>
                </a:rPr>
                <a:t>W</a:t>
              </a:r>
            </a:p>
          </p:txBody>
        </p:sp>
      </p:grpSp>
      <p:sp>
        <p:nvSpPr>
          <p:cNvPr id="235525" name="Text Box 1052"/>
          <p:cNvSpPr txBox="1">
            <a:spLocks noChangeArrowheads="1"/>
          </p:cNvSpPr>
          <p:nvPr/>
        </p:nvSpPr>
        <p:spPr bwMode="auto">
          <a:xfrm rot="1415403">
            <a:off x="-63644" y="2743336"/>
            <a:ext cx="2438400"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en-US" sz="2800" b="1" dirty="0">
                <a:solidFill>
                  <a:srgbClr val="000000"/>
                </a:solidFill>
                <a:latin typeface="Arial" charset="0"/>
                <a:cs typeface="Arial" charset="0"/>
              </a:rPr>
              <a:t>Ephraim</a:t>
            </a:r>
          </a:p>
        </p:txBody>
      </p:sp>
      <p:sp>
        <p:nvSpPr>
          <p:cNvPr id="235526" name="Text Box 1053"/>
          <p:cNvSpPr txBox="1">
            <a:spLocks noChangeArrowheads="1"/>
          </p:cNvSpPr>
          <p:nvPr/>
        </p:nvSpPr>
        <p:spPr bwMode="auto">
          <a:xfrm rot="1415403">
            <a:off x="381000" y="2078038"/>
            <a:ext cx="2438400"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en-US" sz="2800" b="1">
                <a:solidFill>
                  <a:srgbClr val="000000"/>
                </a:solidFill>
                <a:latin typeface="Arial" charset="0"/>
                <a:cs typeface="Arial" charset="0"/>
              </a:rPr>
              <a:t>Manasseh</a:t>
            </a:r>
          </a:p>
        </p:txBody>
      </p:sp>
      <p:sp>
        <p:nvSpPr>
          <p:cNvPr id="235527" name="Text Box 1054"/>
          <p:cNvSpPr txBox="1">
            <a:spLocks noChangeArrowheads="1"/>
          </p:cNvSpPr>
          <p:nvPr/>
        </p:nvSpPr>
        <p:spPr bwMode="auto">
          <a:xfrm rot="1415403">
            <a:off x="761999" y="1399420"/>
            <a:ext cx="2438400"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en-US" sz="2800" b="1" dirty="0">
                <a:solidFill>
                  <a:srgbClr val="000000"/>
                </a:solidFill>
                <a:latin typeface="Arial" charset="0"/>
                <a:cs typeface="Arial" charset="0"/>
              </a:rPr>
              <a:t>Benjamin</a:t>
            </a:r>
          </a:p>
        </p:txBody>
      </p:sp>
      <p:sp>
        <p:nvSpPr>
          <p:cNvPr id="235528" name="Text Box 1055"/>
          <p:cNvSpPr txBox="1">
            <a:spLocks noChangeArrowheads="1"/>
          </p:cNvSpPr>
          <p:nvPr/>
        </p:nvSpPr>
        <p:spPr bwMode="auto">
          <a:xfrm rot="1415471">
            <a:off x="6805613" y="3546475"/>
            <a:ext cx="2438400"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sz="2800" b="1">
                <a:solidFill>
                  <a:srgbClr val="000000"/>
                </a:solidFill>
                <a:latin typeface="Arial" charset="0"/>
                <a:cs typeface="Arial" charset="0"/>
              </a:rPr>
              <a:t>Judah</a:t>
            </a:r>
          </a:p>
        </p:txBody>
      </p:sp>
      <p:sp>
        <p:nvSpPr>
          <p:cNvPr id="235529" name="Text Box 1056"/>
          <p:cNvSpPr txBox="1">
            <a:spLocks noChangeArrowheads="1"/>
          </p:cNvSpPr>
          <p:nvPr/>
        </p:nvSpPr>
        <p:spPr bwMode="auto">
          <a:xfrm rot="1415471">
            <a:off x="6592888" y="4059238"/>
            <a:ext cx="2438400"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sz="2800" b="1">
                <a:solidFill>
                  <a:srgbClr val="000000"/>
                </a:solidFill>
                <a:latin typeface="Arial" charset="0"/>
                <a:cs typeface="Arial" charset="0"/>
              </a:rPr>
              <a:t>Issachar</a:t>
            </a:r>
          </a:p>
        </p:txBody>
      </p:sp>
      <p:sp>
        <p:nvSpPr>
          <p:cNvPr id="235530" name="Text Box 1057"/>
          <p:cNvSpPr txBox="1">
            <a:spLocks noChangeArrowheads="1"/>
          </p:cNvSpPr>
          <p:nvPr/>
        </p:nvSpPr>
        <p:spPr bwMode="auto">
          <a:xfrm rot="1415471">
            <a:off x="6286500" y="4600575"/>
            <a:ext cx="2438400"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sz="2800" b="1">
                <a:solidFill>
                  <a:srgbClr val="000000"/>
                </a:solidFill>
                <a:latin typeface="Arial" charset="0"/>
                <a:cs typeface="Arial" charset="0"/>
              </a:rPr>
              <a:t>Zebulun</a:t>
            </a:r>
          </a:p>
        </p:txBody>
      </p:sp>
      <p:sp>
        <p:nvSpPr>
          <p:cNvPr id="235531" name="Text Box 1058"/>
          <p:cNvSpPr txBox="1">
            <a:spLocks noChangeArrowheads="1"/>
          </p:cNvSpPr>
          <p:nvPr/>
        </p:nvSpPr>
        <p:spPr bwMode="auto">
          <a:xfrm rot="-1668526">
            <a:off x="1630363" y="4233863"/>
            <a:ext cx="13716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2800" b="1">
                <a:solidFill>
                  <a:srgbClr val="000000"/>
                </a:solidFill>
                <a:latin typeface="Arial" charset="0"/>
                <a:cs typeface="Arial" charset="0"/>
              </a:rPr>
              <a:t>Gad</a:t>
            </a:r>
          </a:p>
        </p:txBody>
      </p:sp>
      <p:sp>
        <p:nvSpPr>
          <p:cNvPr id="235532" name="Text Box 1059"/>
          <p:cNvSpPr txBox="1">
            <a:spLocks noChangeArrowheads="1"/>
          </p:cNvSpPr>
          <p:nvPr/>
        </p:nvSpPr>
        <p:spPr bwMode="auto">
          <a:xfrm rot="-1668526">
            <a:off x="2378075" y="4543425"/>
            <a:ext cx="16002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2800" b="1">
                <a:solidFill>
                  <a:srgbClr val="000000"/>
                </a:solidFill>
                <a:latin typeface="Arial" charset="0"/>
                <a:cs typeface="Arial" charset="0"/>
              </a:rPr>
              <a:t>Simeon</a:t>
            </a:r>
          </a:p>
        </p:txBody>
      </p:sp>
      <p:sp>
        <p:nvSpPr>
          <p:cNvPr id="235533" name="Text Box 1060"/>
          <p:cNvSpPr txBox="1">
            <a:spLocks noChangeArrowheads="1"/>
          </p:cNvSpPr>
          <p:nvPr/>
        </p:nvSpPr>
        <p:spPr bwMode="auto">
          <a:xfrm rot="-1668526">
            <a:off x="2833688" y="4786313"/>
            <a:ext cx="24384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2800" b="1">
                <a:solidFill>
                  <a:srgbClr val="000000"/>
                </a:solidFill>
                <a:latin typeface="Arial" charset="0"/>
                <a:cs typeface="Arial" charset="0"/>
              </a:rPr>
              <a:t>Reuben</a:t>
            </a:r>
          </a:p>
        </p:txBody>
      </p:sp>
      <p:sp>
        <p:nvSpPr>
          <p:cNvPr id="235534" name="Text Box 1061"/>
          <p:cNvSpPr txBox="1">
            <a:spLocks noChangeArrowheads="1"/>
          </p:cNvSpPr>
          <p:nvPr/>
        </p:nvSpPr>
        <p:spPr bwMode="auto">
          <a:xfrm rot="-1624129">
            <a:off x="3713163" y="1460500"/>
            <a:ext cx="13716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sz="2800" b="1">
                <a:solidFill>
                  <a:srgbClr val="000000"/>
                </a:solidFill>
                <a:latin typeface="Arial" charset="0"/>
                <a:cs typeface="Arial" charset="0"/>
              </a:rPr>
              <a:t>Dan</a:t>
            </a:r>
          </a:p>
        </p:txBody>
      </p:sp>
      <p:sp>
        <p:nvSpPr>
          <p:cNvPr id="235535" name="Text Box 1062"/>
          <p:cNvSpPr txBox="1">
            <a:spLocks noChangeArrowheads="1"/>
          </p:cNvSpPr>
          <p:nvPr/>
        </p:nvSpPr>
        <p:spPr bwMode="auto">
          <a:xfrm rot="-1624129">
            <a:off x="4564063" y="1449388"/>
            <a:ext cx="16002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2800" b="1">
                <a:solidFill>
                  <a:srgbClr val="000000"/>
                </a:solidFill>
                <a:latin typeface="Arial" charset="0"/>
                <a:cs typeface="Arial" charset="0"/>
              </a:rPr>
              <a:t>Asher</a:t>
            </a:r>
          </a:p>
        </p:txBody>
      </p:sp>
      <p:sp>
        <p:nvSpPr>
          <p:cNvPr id="235536" name="Text Box 1063"/>
          <p:cNvSpPr txBox="1">
            <a:spLocks noChangeArrowheads="1"/>
          </p:cNvSpPr>
          <p:nvPr/>
        </p:nvSpPr>
        <p:spPr bwMode="auto">
          <a:xfrm rot="-1624129">
            <a:off x="5464175" y="1479550"/>
            <a:ext cx="24384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sz="2800" b="1">
                <a:solidFill>
                  <a:srgbClr val="000000"/>
                </a:solidFill>
                <a:latin typeface="Arial" charset="0"/>
                <a:cs typeface="Arial" charset="0"/>
              </a:rPr>
              <a:t>Naphtali</a:t>
            </a:r>
          </a:p>
        </p:txBody>
      </p:sp>
      <p:sp>
        <p:nvSpPr>
          <p:cNvPr id="106536" name="Text Box 1064"/>
          <p:cNvSpPr txBox="1">
            <a:spLocks noChangeArrowheads="1"/>
          </p:cNvSpPr>
          <p:nvPr/>
        </p:nvSpPr>
        <p:spPr bwMode="auto">
          <a:xfrm>
            <a:off x="228600" y="5943600"/>
            <a:ext cx="2438400" cy="523875"/>
          </a:xfrm>
          <a:prstGeom prst="rect">
            <a:avLst/>
          </a:prstGeom>
          <a:noFill/>
          <a:ln w="9525">
            <a:noFill/>
            <a:miter lim="800000"/>
            <a:headEnd/>
            <a:tailEnd/>
          </a:ln>
          <a:effectLst>
            <a:outerShdw blurRad="63500" dist="38099" dir="2700000" algn="ctr" rotWithShape="0">
              <a:schemeClr val="accent1">
                <a:alpha val="74998"/>
              </a:schemeClr>
            </a:outerShdw>
          </a:effectLst>
        </p:spPr>
        <p:txBody>
          <a:bodyPr>
            <a:spAutoFit/>
          </a:bodyPr>
          <a:lstStyle/>
          <a:p>
            <a:pPr algn="ctr" defTabSz="914400" fontAlgn="base">
              <a:spcBef>
                <a:spcPct val="50000"/>
              </a:spcBef>
              <a:spcAft>
                <a:spcPct val="0"/>
              </a:spcAft>
              <a:defRPr/>
            </a:pPr>
            <a:r>
              <a:rPr lang="en-US" sz="2800" b="1">
                <a:solidFill>
                  <a:srgbClr val="3333CC"/>
                </a:solidFill>
                <a:latin typeface="Arial"/>
                <a:ea typeface="Times New Roman" pitchFamily="-111" charset="0"/>
                <a:cs typeface="Arial"/>
              </a:rPr>
              <a:t>Numbers 4</a:t>
            </a:r>
          </a:p>
        </p:txBody>
      </p:sp>
      <p:sp>
        <p:nvSpPr>
          <p:cNvPr id="235538" name="Text Box 1065"/>
          <p:cNvSpPr txBox="1">
            <a:spLocks noChangeArrowheads="1"/>
          </p:cNvSpPr>
          <p:nvPr/>
        </p:nvSpPr>
        <p:spPr bwMode="auto">
          <a:xfrm>
            <a:off x="8413750" y="7620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2000" b="1">
                <a:solidFill>
                  <a:srgbClr val="000000"/>
                </a:solidFill>
                <a:latin typeface="Arial" charset="0"/>
                <a:cs typeface="Arial" charset="0"/>
              </a:rPr>
              <a:t>142</a:t>
            </a:r>
          </a:p>
        </p:txBody>
      </p:sp>
      <p:sp>
        <p:nvSpPr>
          <p:cNvPr id="235539" name="Rectangle 1066"/>
          <p:cNvSpPr>
            <a:spLocks noGrp="1" noChangeArrowheads="1"/>
          </p:cNvSpPr>
          <p:nvPr>
            <p:ph type="title" idx="4294967295"/>
          </p:nvPr>
        </p:nvSpPr>
        <p:spPr>
          <a:xfrm>
            <a:off x="1371600" y="6019800"/>
            <a:ext cx="7772400" cy="838200"/>
          </a:xfrm>
        </p:spPr>
        <p:txBody>
          <a:bodyPr/>
          <a:lstStyle/>
          <a:p>
            <a:pPr eaLnBrk="1" hangingPunct="1"/>
            <a:r>
              <a:rPr lang="en-US" sz="4000" b="1">
                <a:solidFill>
                  <a:schemeClr val="accent2"/>
                </a:solidFill>
                <a:latin typeface="Arial" charset="0"/>
              </a:rPr>
              <a:t>Putting it together…</a:t>
            </a:r>
          </a:p>
        </p:txBody>
      </p:sp>
    </p:spTree>
    <p:extLst>
      <p:ext uri="{BB962C8B-B14F-4D97-AF65-F5344CB8AC3E}">
        <p14:creationId xmlns:p14="http://schemas.microsoft.com/office/powerpoint/2010/main" val="2583590516"/>
      </p:ext>
    </p:extLst>
  </p:cSld>
  <p:clrMapOvr>
    <a:masterClrMapping/>
  </p:clrMapOvr>
  <p:transition spd="med">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01017" y="0"/>
            <a:ext cx="8915400" cy="1803787"/>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 would you prepare for a Hurricane?</a:t>
            </a:r>
          </a:p>
        </p:txBody>
      </p:sp>
      <p:pic>
        <p:nvPicPr>
          <p:cNvPr id="2" name="Picture 1"/>
          <p:cNvPicPr>
            <a:picLocks noChangeAspect="1"/>
          </p:cNvPicPr>
          <p:nvPr/>
        </p:nvPicPr>
        <p:blipFill>
          <a:blip r:embed="rId3"/>
          <a:stretch>
            <a:fillRect/>
          </a:stretch>
        </p:blipFill>
        <p:spPr>
          <a:xfrm>
            <a:off x="0" y="2063665"/>
            <a:ext cx="9115268" cy="4530981"/>
          </a:xfrm>
          <a:prstGeom prst="rect">
            <a:avLst/>
          </a:prstGeom>
        </p:spPr>
      </p:pic>
    </p:spTree>
    <p:extLst>
      <p:ext uri="{BB962C8B-B14F-4D97-AF65-F5344CB8AC3E}">
        <p14:creationId xmlns:p14="http://schemas.microsoft.com/office/powerpoint/2010/main" val="33595009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Numbers 5</a:t>
            </a:r>
          </a:p>
        </p:txBody>
      </p:sp>
    </p:spTree>
    <p:extLst>
      <p:ext uri="{BB962C8B-B14F-4D97-AF65-F5344CB8AC3E}">
        <p14:creationId xmlns:p14="http://schemas.microsoft.com/office/powerpoint/2010/main" val="31896892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237570" name="Group 2"/>
          <p:cNvGrpSpPr>
            <a:grpSpLocks/>
          </p:cNvGrpSpPr>
          <p:nvPr/>
        </p:nvGrpSpPr>
        <p:grpSpPr bwMode="auto">
          <a:xfrm>
            <a:off x="0" y="762000"/>
            <a:ext cx="9144000" cy="755650"/>
            <a:chOff x="0" y="0"/>
            <a:chExt cx="4560" cy="671"/>
          </a:xfrm>
        </p:grpSpPr>
        <p:sp>
          <p:nvSpPr>
            <p:cNvPr id="237675"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3600" b="1">
                  <a:solidFill>
                    <a:srgbClr val="FFFFFF"/>
                  </a:solidFill>
                  <a:latin typeface="Arial Narrow" charset="0"/>
                  <a:ea typeface="SimSun" charset="0"/>
                  <a:cs typeface="SimSun" charset="0"/>
                </a:rPr>
                <a:t> Preparation to Occupy the Land</a:t>
              </a:r>
              <a:endParaRPr lang="en-US" altLang="zh-CN" sz="3600">
                <a:solidFill>
                  <a:srgbClr val="FFFFFF"/>
                </a:solidFill>
                <a:latin typeface="Arial Narrow" charset="0"/>
                <a:ea typeface="SimSun" charset="0"/>
                <a:cs typeface="SimSun" charset="0"/>
              </a:endParaRPr>
            </a:p>
          </p:txBody>
        </p:sp>
        <p:sp>
          <p:nvSpPr>
            <p:cNvPr id="237676"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71" name="Group 5"/>
          <p:cNvGrpSpPr>
            <a:grpSpLocks/>
          </p:cNvGrpSpPr>
          <p:nvPr/>
        </p:nvGrpSpPr>
        <p:grpSpPr bwMode="auto">
          <a:xfrm>
            <a:off x="0" y="1517650"/>
            <a:ext cx="2630488" cy="904875"/>
            <a:chOff x="0" y="671"/>
            <a:chExt cx="1312" cy="805"/>
          </a:xfrm>
        </p:grpSpPr>
        <p:sp>
          <p:nvSpPr>
            <p:cNvPr id="237673"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 Preparing the</a:t>
              </a:r>
              <a:endParaRPr lang="en-US" altLang="zh-CN" sz="2400">
                <a:solidFill>
                  <a:srgbClr val="FFFFFF"/>
                </a:solidFill>
                <a:latin typeface="Arial Narrow" charset="0"/>
                <a:ea typeface="SimSun" charset="0"/>
                <a:cs typeface="SimSun" charset="0"/>
              </a:endParaRPr>
            </a:p>
            <a:p>
              <a:pPr algn="ctr" defTabSz="914400" eaLnBrk="0" fontAlgn="base" hangingPunct="0">
                <a:spcBef>
                  <a:spcPct val="0"/>
                </a:spcBef>
                <a:spcAft>
                  <a:spcPct val="0"/>
                </a:spcAft>
              </a:pPr>
              <a:r>
                <a:rPr lang="en-US" altLang="zh-CN" sz="2400" b="1">
                  <a:solidFill>
                    <a:srgbClr val="FFFFFF"/>
                  </a:solidFill>
                  <a:latin typeface="Arial Narrow" charset="0"/>
                  <a:ea typeface="SimSun" charset="0"/>
                  <a:cs typeface="SimSun" charset="0"/>
                </a:rPr>
                <a:t>Old Generation</a:t>
              </a:r>
              <a:endParaRPr lang="en-US" altLang="zh-CN" sz="2400">
                <a:solidFill>
                  <a:srgbClr val="FFFFFF"/>
                </a:solidFill>
                <a:latin typeface="Arial Narrow" charset="0"/>
                <a:ea typeface="SimSun" charset="0"/>
                <a:cs typeface="SimSun" charset="0"/>
              </a:endParaRPr>
            </a:p>
          </p:txBody>
        </p:sp>
        <p:sp>
          <p:nvSpPr>
            <p:cNvPr id="237674"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72" name="Group 8"/>
          <p:cNvGrpSpPr>
            <a:grpSpLocks/>
          </p:cNvGrpSpPr>
          <p:nvPr/>
        </p:nvGrpSpPr>
        <p:grpSpPr bwMode="auto">
          <a:xfrm>
            <a:off x="2630488" y="1517650"/>
            <a:ext cx="3673475" cy="904875"/>
            <a:chOff x="1312" y="671"/>
            <a:chExt cx="1832" cy="805"/>
          </a:xfrm>
        </p:grpSpPr>
        <p:sp>
          <p:nvSpPr>
            <p:cNvPr id="237671"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 Postponement </a:t>
              </a:r>
              <a:endParaRPr lang="en-US" altLang="zh-CN" sz="2400">
                <a:solidFill>
                  <a:srgbClr val="FFFFFF"/>
                </a:solidFill>
                <a:latin typeface="Arial Narrow" charset="0"/>
                <a:ea typeface="SimSun" charset="0"/>
                <a:cs typeface="SimSun" charset="0"/>
              </a:endParaRPr>
            </a:p>
            <a:p>
              <a:pPr algn="ctr" defTabSz="914400" eaLnBrk="0" fontAlgn="base" hangingPunct="0">
                <a:spcBef>
                  <a:spcPct val="0"/>
                </a:spcBef>
                <a:spcAft>
                  <a:spcPct val="0"/>
                </a:spcAft>
              </a:pPr>
              <a:r>
                <a:rPr lang="en-US" altLang="zh-CN" sz="2400" b="1">
                  <a:solidFill>
                    <a:srgbClr val="FFFFFF"/>
                  </a:solidFill>
                  <a:latin typeface="Arial Narrow" charset="0"/>
                  <a:ea typeface="SimSun" charset="0"/>
                  <a:cs typeface="SimSun" charset="0"/>
                </a:rPr>
                <a:t>for Unbelief</a:t>
              </a:r>
              <a:endParaRPr lang="en-US" altLang="zh-CN" sz="2400">
                <a:solidFill>
                  <a:srgbClr val="FFFFFF"/>
                </a:solidFill>
                <a:latin typeface="Arial Narrow" charset="0"/>
                <a:ea typeface="SimSun" charset="0"/>
                <a:cs typeface="SimSun" charset="0"/>
              </a:endParaRPr>
            </a:p>
          </p:txBody>
        </p:sp>
        <p:sp>
          <p:nvSpPr>
            <p:cNvPr id="237672"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73" name="Group 11"/>
          <p:cNvGrpSpPr>
            <a:grpSpLocks/>
          </p:cNvGrpSpPr>
          <p:nvPr/>
        </p:nvGrpSpPr>
        <p:grpSpPr bwMode="auto">
          <a:xfrm>
            <a:off x="6303963" y="1517650"/>
            <a:ext cx="2840037" cy="904875"/>
            <a:chOff x="3144" y="671"/>
            <a:chExt cx="1416" cy="805"/>
          </a:xfrm>
        </p:grpSpPr>
        <p:sp>
          <p:nvSpPr>
            <p:cNvPr id="237669"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 Preparing the</a:t>
              </a:r>
              <a:endParaRPr lang="en-US" altLang="zh-CN" sz="2400">
                <a:solidFill>
                  <a:srgbClr val="FFFFFF"/>
                </a:solidFill>
                <a:latin typeface="Arial Narrow" charset="0"/>
                <a:ea typeface="SimSun" charset="0"/>
                <a:cs typeface="SimSun" charset="0"/>
              </a:endParaRPr>
            </a:p>
            <a:p>
              <a:pPr algn="ctr" defTabSz="914400" eaLnBrk="0" fontAlgn="base" hangingPunct="0">
                <a:spcBef>
                  <a:spcPct val="0"/>
                </a:spcBef>
                <a:spcAft>
                  <a:spcPct val="0"/>
                </a:spcAft>
              </a:pPr>
              <a:r>
                <a:rPr lang="en-US" altLang="zh-CN" sz="2400" b="1">
                  <a:solidFill>
                    <a:srgbClr val="FFFFFF"/>
                  </a:solidFill>
                  <a:latin typeface="Arial Narrow" charset="0"/>
                  <a:ea typeface="SimSun" charset="0"/>
                  <a:cs typeface="SimSun" charset="0"/>
                </a:rPr>
                <a:t>New Generation</a:t>
              </a:r>
              <a:endParaRPr lang="en-US" altLang="zh-CN" sz="2400">
                <a:solidFill>
                  <a:srgbClr val="FFFFFF"/>
                </a:solidFill>
                <a:latin typeface="Arial Narrow" charset="0"/>
                <a:ea typeface="SimSun" charset="0"/>
                <a:cs typeface="SimSun" charset="0"/>
              </a:endParaRPr>
            </a:p>
          </p:txBody>
        </p:sp>
        <p:sp>
          <p:nvSpPr>
            <p:cNvPr id="237670"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74" name="Group 14"/>
          <p:cNvGrpSpPr>
            <a:grpSpLocks/>
          </p:cNvGrpSpPr>
          <p:nvPr/>
        </p:nvGrpSpPr>
        <p:grpSpPr bwMode="auto">
          <a:xfrm>
            <a:off x="0" y="2422525"/>
            <a:ext cx="2630488" cy="476250"/>
            <a:chOff x="0" y="1476"/>
            <a:chExt cx="1312" cy="422"/>
          </a:xfrm>
        </p:grpSpPr>
        <p:sp>
          <p:nvSpPr>
            <p:cNvPr id="237667"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1:1–10:10</a:t>
              </a:r>
              <a:endParaRPr lang="en-US" altLang="zh-CN" sz="2400">
                <a:solidFill>
                  <a:srgbClr val="FFFFFF"/>
                </a:solidFill>
                <a:latin typeface="Arial Narrow" charset="0"/>
                <a:ea typeface="SimSun" charset="0"/>
                <a:cs typeface="SimSun" charset="0"/>
              </a:endParaRPr>
            </a:p>
          </p:txBody>
        </p:sp>
        <p:sp>
          <p:nvSpPr>
            <p:cNvPr id="237668"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75" name="Group 17"/>
          <p:cNvGrpSpPr>
            <a:grpSpLocks/>
          </p:cNvGrpSpPr>
          <p:nvPr/>
        </p:nvGrpSpPr>
        <p:grpSpPr bwMode="auto">
          <a:xfrm>
            <a:off x="2630488" y="2422525"/>
            <a:ext cx="3673475" cy="476250"/>
            <a:chOff x="1312" y="1476"/>
            <a:chExt cx="1832" cy="422"/>
          </a:xfrm>
        </p:grpSpPr>
        <p:sp>
          <p:nvSpPr>
            <p:cNvPr id="237665"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10:11–25:18</a:t>
              </a:r>
              <a:endParaRPr lang="en-US" altLang="zh-CN" sz="2400">
                <a:solidFill>
                  <a:srgbClr val="FFFFFF"/>
                </a:solidFill>
                <a:latin typeface="Arial Narrow" charset="0"/>
                <a:ea typeface="SimSun" charset="0"/>
                <a:cs typeface="SimSun" charset="0"/>
              </a:endParaRPr>
            </a:p>
          </p:txBody>
        </p:sp>
        <p:sp>
          <p:nvSpPr>
            <p:cNvPr id="237666"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76" name="Group 20"/>
          <p:cNvGrpSpPr>
            <a:grpSpLocks/>
          </p:cNvGrpSpPr>
          <p:nvPr/>
        </p:nvGrpSpPr>
        <p:grpSpPr bwMode="auto">
          <a:xfrm>
            <a:off x="6303963" y="2422525"/>
            <a:ext cx="2840037" cy="476250"/>
            <a:chOff x="3144" y="1476"/>
            <a:chExt cx="1416" cy="422"/>
          </a:xfrm>
        </p:grpSpPr>
        <p:sp>
          <p:nvSpPr>
            <p:cNvPr id="237663"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26–36</a:t>
              </a:r>
              <a:endParaRPr lang="en-US" altLang="zh-CN" sz="2400">
                <a:solidFill>
                  <a:srgbClr val="FFFFFF"/>
                </a:solidFill>
                <a:latin typeface="Arial Narrow" charset="0"/>
                <a:ea typeface="SimSun" charset="0"/>
                <a:cs typeface="SimSun" charset="0"/>
              </a:endParaRPr>
            </a:p>
          </p:txBody>
        </p:sp>
        <p:sp>
          <p:nvSpPr>
            <p:cNvPr id="237664"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77" name="Group 23"/>
          <p:cNvGrpSpPr>
            <a:grpSpLocks/>
          </p:cNvGrpSpPr>
          <p:nvPr/>
        </p:nvGrpSpPr>
        <p:grpSpPr bwMode="auto">
          <a:xfrm>
            <a:off x="0" y="2898775"/>
            <a:ext cx="2630488" cy="474663"/>
            <a:chOff x="0" y="1898"/>
            <a:chExt cx="1312" cy="422"/>
          </a:xfrm>
        </p:grpSpPr>
        <p:sp>
          <p:nvSpPr>
            <p:cNvPr id="237661"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Faithfulness</a:t>
              </a:r>
              <a:endParaRPr lang="en-US" altLang="zh-CN" sz="2400" dirty="0">
                <a:solidFill>
                  <a:srgbClr val="FFFFFF"/>
                </a:solidFill>
                <a:latin typeface="Arial Narrow" charset="0"/>
                <a:ea typeface="SimSun" charset="0"/>
                <a:cs typeface="SimSun" charset="0"/>
              </a:endParaRPr>
            </a:p>
          </p:txBody>
        </p:sp>
        <p:sp>
          <p:nvSpPr>
            <p:cNvPr id="237662"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78" name="Group 26"/>
          <p:cNvGrpSpPr>
            <a:grpSpLocks/>
          </p:cNvGrpSpPr>
          <p:nvPr/>
        </p:nvGrpSpPr>
        <p:grpSpPr bwMode="auto">
          <a:xfrm>
            <a:off x="2630488" y="2898775"/>
            <a:ext cx="3673475" cy="474663"/>
            <a:chOff x="1312" y="1898"/>
            <a:chExt cx="1832" cy="422"/>
          </a:xfrm>
        </p:grpSpPr>
        <p:sp>
          <p:nvSpPr>
            <p:cNvPr id="237659"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Faithlessness</a:t>
              </a:r>
              <a:endParaRPr lang="en-US" altLang="zh-CN" sz="2400" dirty="0">
                <a:solidFill>
                  <a:srgbClr val="FFFFFF"/>
                </a:solidFill>
                <a:latin typeface="Arial Narrow" charset="0"/>
                <a:ea typeface="SimSun" charset="0"/>
                <a:cs typeface="SimSun" charset="0"/>
              </a:endParaRPr>
            </a:p>
          </p:txBody>
        </p:sp>
        <p:sp>
          <p:nvSpPr>
            <p:cNvPr id="237660"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79" name="Group 29"/>
          <p:cNvGrpSpPr>
            <a:grpSpLocks/>
          </p:cNvGrpSpPr>
          <p:nvPr/>
        </p:nvGrpSpPr>
        <p:grpSpPr bwMode="auto">
          <a:xfrm>
            <a:off x="6303963" y="2898775"/>
            <a:ext cx="2840037" cy="474663"/>
            <a:chOff x="3144" y="1898"/>
            <a:chExt cx="1416" cy="422"/>
          </a:xfrm>
        </p:grpSpPr>
        <p:sp>
          <p:nvSpPr>
            <p:cNvPr id="237657"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Faithfulness</a:t>
              </a:r>
              <a:endParaRPr lang="en-US" altLang="zh-CN" sz="2400" dirty="0">
                <a:solidFill>
                  <a:srgbClr val="FFFFFF"/>
                </a:solidFill>
                <a:latin typeface="Arial Narrow" charset="0"/>
                <a:ea typeface="SimSun" charset="0"/>
                <a:cs typeface="SimSun" charset="0"/>
              </a:endParaRPr>
            </a:p>
          </p:txBody>
        </p:sp>
        <p:sp>
          <p:nvSpPr>
            <p:cNvPr id="237658"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80" name="Group 32"/>
          <p:cNvGrpSpPr>
            <a:grpSpLocks/>
          </p:cNvGrpSpPr>
          <p:nvPr/>
        </p:nvGrpSpPr>
        <p:grpSpPr bwMode="auto">
          <a:xfrm>
            <a:off x="0" y="3373438"/>
            <a:ext cx="2630488" cy="474662"/>
            <a:chOff x="0" y="2320"/>
            <a:chExt cx="1312" cy="422"/>
          </a:xfrm>
        </p:grpSpPr>
        <p:sp>
          <p:nvSpPr>
            <p:cNvPr id="237655"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Blessings</a:t>
              </a:r>
              <a:endParaRPr lang="en-US" altLang="zh-CN" sz="2400" dirty="0">
                <a:solidFill>
                  <a:srgbClr val="FFFFFF"/>
                </a:solidFill>
                <a:latin typeface="Arial Narrow" charset="0"/>
                <a:ea typeface="SimSun" charset="0"/>
                <a:cs typeface="SimSun" charset="0"/>
              </a:endParaRPr>
            </a:p>
          </p:txBody>
        </p:sp>
        <p:sp>
          <p:nvSpPr>
            <p:cNvPr id="237656"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81" name="Group 35"/>
          <p:cNvGrpSpPr>
            <a:grpSpLocks/>
          </p:cNvGrpSpPr>
          <p:nvPr/>
        </p:nvGrpSpPr>
        <p:grpSpPr bwMode="auto">
          <a:xfrm>
            <a:off x="2630488" y="3373438"/>
            <a:ext cx="3673475" cy="474662"/>
            <a:chOff x="1312" y="2320"/>
            <a:chExt cx="1832" cy="422"/>
          </a:xfrm>
        </p:grpSpPr>
        <p:sp>
          <p:nvSpPr>
            <p:cNvPr id="237653"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Discipline</a:t>
              </a:r>
              <a:endParaRPr lang="en-US" altLang="zh-CN" sz="2400" dirty="0">
                <a:solidFill>
                  <a:srgbClr val="FFFFFF"/>
                </a:solidFill>
                <a:latin typeface="Arial Narrow" charset="0"/>
                <a:ea typeface="SimSun" charset="0"/>
                <a:cs typeface="SimSun" charset="0"/>
              </a:endParaRPr>
            </a:p>
          </p:txBody>
        </p:sp>
        <p:sp>
          <p:nvSpPr>
            <p:cNvPr id="237654"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82" name="Group 38"/>
          <p:cNvGrpSpPr>
            <a:grpSpLocks/>
          </p:cNvGrpSpPr>
          <p:nvPr/>
        </p:nvGrpSpPr>
        <p:grpSpPr bwMode="auto">
          <a:xfrm>
            <a:off x="6303963" y="3373438"/>
            <a:ext cx="2840037" cy="474662"/>
            <a:chOff x="3144" y="2320"/>
            <a:chExt cx="1416" cy="422"/>
          </a:xfrm>
        </p:grpSpPr>
        <p:sp>
          <p:nvSpPr>
            <p:cNvPr id="237651"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Blessings</a:t>
              </a:r>
              <a:endParaRPr lang="en-US" altLang="zh-CN" sz="2400" dirty="0">
                <a:solidFill>
                  <a:srgbClr val="FFFFFF"/>
                </a:solidFill>
                <a:latin typeface="Arial Narrow" charset="0"/>
                <a:ea typeface="SimSun" charset="0"/>
                <a:cs typeface="SimSun" charset="0"/>
              </a:endParaRPr>
            </a:p>
          </p:txBody>
        </p:sp>
        <p:sp>
          <p:nvSpPr>
            <p:cNvPr id="237652"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83" name="Group 41"/>
          <p:cNvGrpSpPr>
            <a:grpSpLocks/>
          </p:cNvGrpSpPr>
          <p:nvPr/>
        </p:nvGrpSpPr>
        <p:grpSpPr bwMode="auto">
          <a:xfrm>
            <a:off x="0" y="3848100"/>
            <a:ext cx="2630488" cy="474663"/>
            <a:chOff x="0" y="2742"/>
            <a:chExt cx="1312" cy="422"/>
          </a:xfrm>
        </p:grpSpPr>
        <p:sp>
          <p:nvSpPr>
            <p:cNvPr id="237649"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Commitment</a:t>
              </a:r>
              <a:endParaRPr lang="en-US" altLang="zh-CN" sz="2400" dirty="0">
                <a:solidFill>
                  <a:srgbClr val="FFFFFF"/>
                </a:solidFill>
                <a:latin typeface="Arial Narrow" charset="0"/>
                <a:ea typeface="SimSun" charset="0"/>
                <a:cs typeface="SimSun" charset="0"/>
              </a:endParaRPr>
            </a:p>
          </p:txBody>
        </p:sp>
        <p:sp>
          <p:nvSpPr>
            <p:cNvPr id="237650"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84" name="Group 44"/>
          <p:cNvGrpSpPr>
            <a:grpSpLocks/>
          </p:cNvGrpSpPr>
          <p:nvPr/>
        </p:nvGrpSpPr>
        <p:grpSpPr bwMode="auto">
          <a:xfrm>
            <a:off x="2630488" y="3848100"/>
            <a:ext cx="3673475" cy="474663"/>
            <a:chOff x="1312" y="2742"/>
            <a:chExt cx="1832" cy="422"/>
          </a:xfrm>
        </p:grpSpPr>
        <p:sp>
          <p:nvSpPr>
            <p:cNvPr id="237647"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Complaining</a:t>
              </a:r>
              <a:endParaRPr lang="en-US" altLang="zh-CN" sz="2400" dirty="0">
                <a:solidFill>
                  <a:srgbClr val="FFFFFF"/>
                </a:solidFill>
                <a:latin typeface="Arial Narrow" charset="0"/>
                <a:ea typeface="SimSun" charset="0"/>
                <a:cs typeface="SimSun" charset="0"/>
              </a:endParaRPr>
            </a:p>
          </p:txBody>
        </p:sp>
        <p:sp>
          <p:nvSpPr>
            <p:cNvPr id="237648"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85" name="Group 47"/>
          <p:cNvGrpSpPr>
            <a:grpSpLocks/>
          </p:cNvGrpSpPr>
          <p:nvPr/>
        </p:nvGrpSpPr>
        <p:grpSpPr bwMode="auto">
          <a:xfrm>
            <a:off x="6303963" y="3848100"/>
            <a:ext cx="2840037" cy="474663"/>
            <a:chOff x="3144" y="2742"/>
            <a:chExt cx="1416" cy="422"/>
          </a:xfrm>
        </p:grpSpPr>
        <p:sp>
          <p:nvSpPr>
            <p:cNvPr id="237645"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Commitment</a:t>
              </a:r>
              <a:endParaRPr lang="en-US" altLang="zh-CN" sz="2400" dirty="0">
                <a:solidFill>
                  <a:srgbClr val="FFFFFF"/>
                </a:solidFill>
                <a:latin typeface="Arial Narrow" charset="0"/>
                <a:ea typeface="SimSun" charset="0"/>
                <a:cs typeface="SimSun" charset="0"/>
              </a:endParaRPr>
            </a:p>
          </p:txBody>
        </p:sp>
        <p:sp>
          <p:nvSpPr>
            <p:cNvPr id="237646"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86" name="Group 50"/>
          <p:cNvGrpSpPr>
            <a:grpSpLocks/>
          </p:cNvGrpSpPr>
          <p:nvPr/>
        </p:nvGrpSpPr>
        <p:grpSpPr bwMode="auto">
          <a:xfrm>
            <a:off x="0" y="4322763"/>
            <a:ext cx="2630488" cy="476250"/>
            <a:chOff x="0" y="3164"/>
            <a:chExt cx="1312" cy="422"/>
          </a:xfrm>
        </p:grpSpPr>
        <p:sp>
          <p:nvSpPr>
            <p:cNvPr id="237643"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Order</a:t>
              </a:r>
              <a:endParaRPr lang="en-US" altLang="zh-CN" sz="2400">
                <a:solidFill>
                  <a:srgbClr val="FFFFFF"/>
                </a:solidFill>
                <a:latin typeface="Arial Narrow" charset="0"/>
                <a:ea typeface="SimSun" charset="0"/>
                <a:cs typeface="SimSun" charset="0"/>
              </a:endParaRPr>
            </a:p>
          </p:txBody>
        </p:sp>
        <p:sp>
          <p:nvSpPr>
            <p:cNvPr id="237644"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87" name="Group 53"/>
          <p:cNvGrpSpPr>
            <a:grpSpLocks/>
          </p:cNvGrpSpPr>
          <p:nvPr/>
        </p:nvGrpSpPr>
        <p:grpSpPr bwMode="auto">
          <a:xfrm>
            <a:off x="2630488" y="4322763"/>
            <a:ext cx="3673475" cy="476250"/>
            <a:chOff x="1312" y="3164"/>
            <a:chExt cx="1832" cy="422"/>
          </a:xfrm>
        </p:grpSpPr>
        <p:sp>
          <p:nvSpPr>
            <p:cNvPr id="237641"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Disorder</a:t>
              </a:r>
              <a:endParaRPr lang="en-US" altLang="zh-CN" sz="2400">
                <a:solidFill>
                  <a:srgbClr val="FFFFFF"/>
                </a:solidFill>
                <a:latin typeface="Arial Narrow" charset="0"/>
                <a:ea typeface="SimSun" charset="0"/>
                <a:cs typeface="SimSun" charset="0"/>
              </a:endParaRPr>
            </a:p>
          </p:txBody>
        </p:sp>
        <p:sp>
          <p:nvSpPr>
            <p:cNvPr id="237642"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88" name="Group 56"/>
          <p:cNvGrpSpPr>
            <a:grpSpLocks/>
          </p:cNvGrpSpPr>
          <p:nvPr/>
        </p:nvGrpSpPr>
        <p:grpSpPr bwMode="auto">
          <a:xfrm>
            <a:off x="6303963" y="4322763"/>
            <a:ext cx="2840037" cy="476250"/>
            <a:chOff x="3144" y="3164"/>
            <a:chExt cx="1416" cy="422"/>
          </a:xfrm>
        </p:grpSpPr>
        <p:sp>
          <p:nvSpPr>
            <p:cNvPr id="237639"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Reorder</a:t>
              </a:r>
              <a:endParaRPr lang="en-US" altLang="zh-CN" sz="2400">
                <a:solidFill>
                  <a:srgbClr val="FFFFFF"/>
                </a:solidFill>
                <a:latin typeface="Arial Narrow" charset="0"/>
                <a:ea typeface="SimSun" charset="0"/>
                <a:cs typeface="SimSun" charset="0"/>
              </a:endParaRPr>
            </a:p>
          </p:txBody>
        </p:sp>
        <p:sp>
          <p:nvSpPr>
            <p:cNvPr id="237640"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89" name="Group 59"/>
          <p:cNvGrpSpPr>
            <a:grpSpLocks/>
          </p:cNvGrpSpPr>
          <p:nvPr/>
        </p:nvGrpSpPr>
        <p:grpSpPr bwMode="auto">
          <a:xfrm>
            <a:off x="0" y="4799013"/>
            <a:ext cx="2630488" cy="474662"/>
            <a:chOff x="0" y="3586"/>
            <a:chExt cx="1312" cy="422"/>
          </a:xfrm>
        </p:grpSpPr>
        <p:sp>
          <p:nvSpPr>
            <p:cNvPr id="237637"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Mount Sinai</a:t>
              </a:r>
              <a:endParaRPr lang="en-US" altLang="zh-CN" sz="2400">
                <a:solidFill>
                  <a:srgbClr val="FFFFFF"/>
                </a:solidFill>
                <a:latin typeface="Arial Narrow" charset="0"/>
                <a:ea typeface="SimSun" charset="0"/>
                <a:cs typeface="SimSun" charset="0"/>
              </a:endParaRPr>
            </a:p>
          </p:txBody>
        </p:sp>
        <p:sp>
          <p:nvSpPr>
            <p:cNvPr id="237638"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90" name="Group 62"/>
          <p:cNvGrpSpPr>
            <a:grpSpLocks/>
          </p:cNvGrpSpPr>
          <p:nvPr/>
        </p:nvGrpSpPr>
        <p:grpSpPr bwMode="auto">
          <a:xfrm>
            <a:off x="2630488" y="4799013"/>
            <a:ext cx="3673475" cy="474662"/>
            <a:chOff x="1312" y="3586"/>
            <a:chExt cx="1832" cy="422"/>
          </a:xfrm>
        </p:grpSpPr>
        <p:sp>
          <p:nvSpPr>
            <p:cNvPr id="237635"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Wilderness</a:t>
              </a:r>
              <a:endParaRPr lang="en-US" altLang="zh-CN" sz="2400">
                <a:solidFill>
                  <a:srgbClr val="FFFFFF"/>
                </a:solidFill>
                <a:latin typeface="Arial Narrow" charset="0"/>
                <a:ea typeface="SimSun" charset="0"/>
                <a:cs typeface="SimSun" charset="0"/>
              </a:endParaRPr>
            </a:p>
          </p:txBody>
        </p:sp>
        <p:sp>
          <p:nvSpPr>
            <p:cNvPr id="237636"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91" name="Group 65"/>
          <p:cNvGrpSpPr>
            <a:grpSpLocks/>
          </p:cNvGrpSpPr>
          <p:nvPr/>
        </p:nvGrpSpPr>
        <p:grpSpPr bwMode="auto">
          <a:xfrm>
            <a:off x="6303963" y="4799013"/>
            <a:ext cx="2840037" cy="474662"/>
            <a:chOff x="3144" y="3586"/>
            <a:chExt cx="1416" cy="422"/>
          </a:xfrm>
        </p:grpSpPr>
        <p:sp>
          <p:nvSpPr>
            <p:cNvPr id="237633"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Moab</a:t>
              </a:r>
              <a:endParaRPr lang="en-US" altLang="zh-CN" sz="2400">
                <a:solidFill>
                  <a:srgbClr val="FFFFFF"/>
                </a:solidFill>
                <a:latin typeface="Arial Narrow" charset="0"/>
                <a:ea typeface="SimSun" charset="0"/>
                <a:cs typeface="SimSun" charset="0"/>
              </a:endParaRPr>
            </a:p>
          </p:txBody>
        </p:sp>
        <p:sp>
          <p:nvSpPr>
            <p:cNvPr id="237634"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92" name="Group 68"/>
          <p:cNvGrpSpPr>
            <a:grpSpLocks/>
          </p:cNvGrpSpPr>
          <p:nvPr/>
        </p:nvGrpSpPr>
        <p:grpSpPr bwMode="auto">
          <a:xfrm>
            <a:off x="0" y="5273675"/>
            <a:ext cx="2630488" cy="582613"/>
            <a:chOff x="0" y="4008"/>
            <a:chExt cx="1312" cy="518"/>
          </a:xfrm>
        </p:grpSpPr>
        <p:sp>
          <p:nvSpPr>
            <p:cNvPr id="237631"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20 Days</a:t>
              </a:r>
              <a:endParaRPr lang="en-US" altLang="zh-CN" sz="2400">
                <a:solidFill>
                  <a:srgbClr val="FFFFFF"/>
                </a:solidFill>
                <a:latin typeface="Arial Narrow" charset="0"/>
                <a:ea typeface="SimSun" charset="0"/>
                <a:cs typeface="SimSun" charset="0"/>
              </a:endParaRPr>
            </a:p>
          </p:txBody>
        </p:sp>
        <p:sp>
          <p:nvSpPr>
            <p:cNvPr id="237632"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93" name="Group 71"/>
          <p:cNvGrpSpPr>
            <a:grpSpLocks/>
          </p:cNvGrpSpPr>
          <p:nvPr/>
        </p:nvGrpSpPr>
        <p:grpSpPr bwMode="auto">
          <a:xfrm>
            <a:off x="2630488" y="5273675"/>
            <a:ext cx="3673475" cy="582613"/>
            <a:chOff x="1312" y="4008"/>
            <a:chExt cx="1832" cy="518"/>
          </a:xfrm>
        </p:grpSpPr>
        <p:sp>
          <p:nvSpPr>
            <p:cNvPr id="237629"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38 Years, 3 Months, 10 Days </a:t>
              </a:r>
              <a:endParaRPr lang="en-US" altLang="zh-CN" sz="2400">
                <a:solidFill>
                  <a:srgbClr val="FFFFFF"/>
                </a:solidFill>
                <a:latin typeface="Arial Narrow" charset="0"/>
                <a:ea typeface="SimSun" charset="0"/>
                <a:cs typeface="SimSun" charset="0"/>
              </a:endParaRPr>
            </a:p>
          </p:txBody>
        </p:sp>
        <p:sp>
          <p:nvSpPr>
            <p:cNvPr id="237630"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94" name="Group 74"/>
          <p:cNvGrpSpPr>
            <a:grpSpLocks/>
          </p:cNvGrpSpPr>
          <p:nvPr/>
        </p:nvGrpSpPr>
        <p:grpSpPr bwMode="auto">
          <a:xfrm>
            <a:off x="6303963" y="5273675"/>
            <a:ext cx="2840037" cy="582613"/>
            <a:chOff x="3144" y="4008"/>
            <a:chExt cx="1416" cy="518"/>
          </a:xfrm>
        </p:grpSpPr>
        <p:sp>
          <p:nvSpPr>
            <p:cNvPr id="237627"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ca. 5 Months</a:t>
              </a:r>
              <a:endParaRPr lang="en-US" altLang="zh-CN" sz="2400">
                <a:solidFill>
                  <a:srgbClr val="FFFFFF"/>
                </a:solidFill>
                <a:latin typeface="Arial Narrow" charset="0"/>
                <a:ea typeface="SimSun" charset="0"/>
                <a:cs typeface="SimSun" charset="0"/>
              </a:endParaRPr>
            </a:p>
          </p:txBody>
        </p:sp>
        <p:sp>
          <p:nvSpPr>
            <p:cNvPr id="237628"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95" name="Group 77"/>
          <p:cNvGrpSpPr>
            <a:grpSpLocks/>
          </p:cNvGrpSpPr>
          <p:nvPr/>
        </p:nvGrpSpPr>
        <p:grpSpPr bwMode="auto">
          <a:xfrm>
            <a:off x="0" y="5856288"/>
            <a:ext cx="1347788" cy="1001712"/>
            <a:chOff x="0" y="4526"/>
            <a:chExt cx="672" cy="890"/>
          </a:xfrm>
        </p:grpSpPr>
        <p:sp>
          <p:nvSpPr>
            <p:cNvPr id="237625"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a:solidFill>
                    <a:srgbClr val="FFFFFF"/>
                  </a:solidFill>
                  <a:latin typeface="Arial Narrow" charset="0"/>
                  <a:ea typeface="SimSun" charset="0"/>
                  <a:cs typeface="SimSun" charset="0"/>
                </a:rPr>
                <a:t> Organization </a:t>
              </a:r>
            </a:p>
            <a:p>
              <a:pPr algn="ctr" defTabSz="914400" eaLnBrk="0" fontAlgn="base" hangingPunct="0">
                <a:spcBef>
                  <a:spcPct val="0"/>
                </a:spcBef>
                <a:spcAft>
                  <a:spcPct val="0"/>
                </a:spcAft>
              </a:pPr>
              <a:r>
                <a:rPr lang="en-US" altLang="zh-CN">
                  <a:solidFill>
                    <a:srgbClr val="FFFFFF"/>
                  </a:solidFill>
                  <a:latin typeface="Arial Narrow" charset="0"/>
                  <a:ea typeface="SimSun" charset="0"/>
                  <a:cs typeface="SimSun" charset="0"/>
                </a:rPr>
                <a:t>(1–4)</a:t>
              </a:r>
            </a:p>
          </p:txBody>
        </p:sp>
        <p:sp>
          <p:nvSpPr>
            <p:cNvPr id="237626"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96" name="Group 80"/>
          <p:cNvGrpSpPr>
            <a:grpSpLocks/>
          </p:cNvGrpSpPr>
          <p:nvPr/>
        </p:nvGrpSpPr>
        <p:grpSpPr bwMode="auto">
          <a:xfrm>
            <a:off x="1347788" y="5856288"/>
            <a:ext cx="1282700" cy="1001712"/>
            <a:chOff x="672" y="4526"/>
            <a:chExt cx="640" cy="890"/>
          </a:xfrm>
        </p:grpSpPr>
        <p:sp>
          <p:nvSpPr>
            <p:cNvPr id="237623" name="Rectangle 81"/>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a:solidFill>
                    <a:srgbClr val="FFFFFF"/>
                  </a:solidFill>
                  <a:latin typeface="Arial Narrow" charset="0"/>
                  <a:ea typeface="SimSun" charset="0"/>
                  <a:cs typeface="SimSun" charset="0"/>
                </a:rPr>
                <a:t>Sanctification (5:1–10:10)</a:t>
              </a:r>
            </a:p>
          </p:txBody>
        </p:sp>
        <p:sp>
          <p:nvSpPr>
            <p:cNvPr id="237624"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97" name="Group 83"/>
          <p:cNvGrpSpPr>
            <a:grpSpLocks/>
          </p:cNvGrpSpPr>
          <p:nvPr/>
        </p:nvGrpSpPr>
        <p:grpSpPr bwMode="auto">
          <a:xfrm>
            <a:off x="2630488" y="5856288"/>
            <a:ext cx="785812" cy="1001712"/>
            <a:chOff x="1312" y="4526"/>
            <a:chExt cx="392" cy="890"/>
          </a:xfrm>
        </p:grpSpPr>
        <p:sp>
          <p:nvSpPr>
            <p:cNvPr id="237621"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To Kadesh (10:11–</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12:16)</a:t>
              </a:r>
            </a:p>
          </p:txBody>
        </p:sp>
        <p:sp>
          <p:nvSpPr>
            <p:cNvPr id="237622"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98" name="Group 86"/>
          <p:cNvGrpSpPr>
            <a:grpSpLocks/>
          </p:cNvGrpSpPr>
          <p:nvPr/>
        </p:nvGrpSpPr>
        <p:grpSpPr bwMode="auto">
          <a:xfrm>
            <a:off x="3416300" y="5856288"/>
            <a:ext cx="722313" cy="1001712"/>
            <a:chOff x="1704" y="4526"/>
            <a:chExt cx="360" cy="890"/>
          </a:xfrm>
        </p:grpSpPr>
        <p:sp>
          <p:nvSpPr>
            <p:cNvPr id="237619"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 Kadesh Sin </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(13–14)</a:t>
              </a:r>
            </a:p>
          </p:txBody>
        </p:sp>
        <p:sp>
          <p:nvSpPr>
            <p:cNvPr id="237620"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599" name="Group 89"/>
          <p:cNvGrpSpPr>
            <a:grpSpLocks/>
          </p:cNvGrpSpPr>
          <p:nvPr/>
        </p:nvGrpSpPr>
        <p:grpSpPr bwMode="auto">
          <a:xfrm>
            <a:off x="4138613" y="5856288"/>
            <a:ext cx="722312" cy="1001712"/>
            <a:chOff x="2064" y="4526"/>
            <a:chExt cx="360" cy="890"/>
          </a:xfrm>
        </p:grpSpPr>
        <p:sp>
          <p:nvSpPr>
            <p:cNvPr id="237617" name="Rectangle 90"/>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Wilder-ness (15–19)</a:t>
              </a:r>
            </a:p>
          </p:txBody>
        </p:sp>
        <p:sp>
          <p:nvSpPr>
            <p:cNvPr id="237618"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600" name="Group 92"/>
          <p:cNvGrpSpPr>
            <a:grpSpLocks/>
          </p:cNvGrpSpPr>
          <p:nvPr/>
        </p:nvGrpSpPr>
        <p:grpSpPr bwMode="auto">
          <a:xfrm>
            <a:off x="4860925" y="5856288"/>
            <a:ext cx="657225" cy="1001712"/>
            <a:chOff x="2424" y="4526"/>
            <a:chExt cx="328" cy="890"/>
          </a:xfrm>
        </p:grpSpPr>
        <p:sp>
          <p:nvSpPr>
            <p:cNvPr id="237615"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To Moab (20–21)</a:t>
              </a:r>
            </a:p>
          </p:txBody>
        </p:sp>
        <p:sp>
          <p:nvSpPr>
            <p:cNvPr id="237616"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601" name="Group 95"/>
          <p:cNvGrpSpPr>
            <a:grpSpLocks/>
          </p:cNvGrpSpPr>
          <p:nvPr/>
        </p:nvGrpSpPr>
        <p:grpSpPr bwMode="auto">
          <a:xfrm>
            <a:off x="5518150" y="5856288"/>
            <a:ext cx="785813" cy="1001712"/>
            <a:chOff x="2752" y="4526"/>
            <a:chExt cx="392" cy="890"/>
          </a:xfrm>
        </p:grpSpPr>
        <p:sp>
          <p:nvSpPr>
            <p:cNvPr id="237613"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Moab </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Sin </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(22–25)</a:t>
              </a:r>
            </a:p>
          </p:txBody>
        </p:sp>
        <p:sp>
          <p:nvSpPr>
            <p:cNvPr id="237614"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602" name="Group 98"/>
          <p:cNvGrpSpPr>
            <a:grpSpLocks/>
          </p:cNvGrpSpPr>
          <p:nvPr/>
        </p:nvGrpSpPr>
        <p:grpSpPr bwMode="auto">
          <a:xfrm>
            <a:off x="6303963" y="5856288"/>
            <a:ext cx="890587" cy="1001712"/>
            <a:chOff x="3144" y="4526"/>
            <a:chExt cx="444" cy="890"/>
          </a:xfrm>
        </p:grpSpPr>
        <p:sp>
          <p:nvSpPr>
            <p:cNvPr id="237611"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600">
                  <a:solidFill>
                    <a:srgbClr val="FFFFFF"/>
                  </a:solidFill>
                  <a:latin typeface="Arial Narrow" charset="0"/>
                  <a:ea typeface="SimSun" charset="0"/>
                  <a:cs typeface="SimSun" charset="0"/>
                </a:rPr>
                <a:t>Provision for Land (26–27)</a:t>
              </a:r>
            </a:p>
          </p:txBody>
        </p:sp>
        <p:sp>
          <p:nvSpPr>
            <p:cNvPr id="237612"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37603" name="Group 101"/>
          <p:cNvGrpSpPr>
            <a:grpSpLocks/>
          </p:cNvGrpSpPr>
          <p:nvPr/>
        </p:nvGrpSpPr>
        <p:grpSpPr bwMode="auto">
          <a:xfrm>
            <a:off x="7194550" y="5856288"/>
            <a:ext cx="882650" cy="1001712"/>
            <a:chOff x="3588" y="4526"/>
            <a:chExt cx="440" cy="890"/>
          </a:xfrm>
        </p:grpSpPr>
        <p:sp>
          <p:nvSpPr>
            <p:cNvPr id="237609" name="Rectangle 102"/>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600">
                  <a:solidFill>
                    <a:srgbClr val="FFFFFF"/>
                  </a:solidFill>
                  <a:latin typeface="Arial Narrow" charset="0"/>
                  <a:ea typeface="SimSun" charset="0"/>
                  <a:cs typeface="SimSun" charset="0"/>
                </a:rPr>
                <a:t> Offerings &amp; Vows (28–30)</a:t>
              </a:r>
            </a:p>
          </p:txBody>
        </p:sp>
        <p:sp>
          <p:nvSpPr>
            <p:cNvPr id="237610"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sp>
        <p:nvSpPr>
          <p:cNvPr id="237604"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600">
                <a:solidFill>
                  <a:srgbClr val="FFFFFF"/>
                </a:solidFill>
                <a:latin typeface="Arial Narrow" charset="0"/>
                <a:ea typeface="SimSun" charset="0"/>
                <a:cs typeface="SimSun" charset="0"/>
              </a:rPr>
              <a:t>Final Preparations (31–36)</a:t>
            </a:r>
          </a:p>
        </p:txBody>
      </p:sp>
      <p:sp>
        <p:nvSpPr>
          <p:cNvPr id="237605"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sp>
        <p:nvSpPr>
          <p:cNvPr id="237606" name="Text Box 106"/>
          <p:cNvSpPr txBox="1">
            <a:spLocks noChangeArrowheads="1"/>
          </p:cNvSpPr>
          <p:nvPr/>
        </p:nvSpPr>
        <p:spPr bwMode="auto">
          <a:xfrm>
            <a:off x="8451850" y="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b="1">
                <a:solidFill>
                  <a:srgbClr val="333333"/>
                </a:solidFill>
                <a:latin typeface="Arial" charset="0"/>
              </a:rPr>
              <a:t>135</a:t>
            </a:r>
          </a:p>
        </p:txBody>
      </p:sp>
      <p:sp>
        <p:nvSpPr>
          <p:cNvPr id="237607"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en-US" sz="4000">
                <a:solidFill>
                  <a:srgbClr val="000000"/>
                </a:solidFill>
                <a:latin typeface="Arial" charset="0"/>
              </a:rPr>
              <a:t>Numbers</a:t>
            </a:r>
            <a:endParaRPr lang="en-US">
              <a:solidFill>
                <a:srgbClr val="000000"/>
              </a:solidFill>
              <a:latin typeface="Impact" charset="0"/>
              <a:cs typeface="MS PGothic" charset="0"/>
            </a:endParaRPr>
          </a:p>
        </p:txBody>
      </p:sp>
      <p:sp>
        <p:nvSpPr>
          <p:cNvPr id="237608" name="Oval 108"/>
          <p:cNvSpPr>
            <a:spLocks noChangeArrowheads="1"/>
          </p:cNvSpPr>
          <p:nvPr/>
        </p:nvSpPr>
        <p:spPr bwMode="auto">
          <a:xfrm>
            <a:off x="1270000" y="5791200"/>
            <a:ext cx="1371600" cy="1143000"/>
          </a:xfrm>
          <a:prstGeom prst="ellipse">
            <a:avLst/>
          </a:prstGeom>
          <a:noFill/>
          <a:ln w="57150" cap="sq">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9295423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Numbers 6</a:t>
            </a:r>
          </a:p>
        </p:txBody>
      </p:sp>
    </p:spTree>
    <p:extLst>
      <p:ext uri="{BB962C8B-B14F-4D97-AF65-F5344CB8AC3E}">
        <p14:creationId xmlns:p14="http://schemas.microsoft.com/office/powerpoint/2010/main" val="6033029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39618" name="Picture 1" descr="sf_newYearsBlessing_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9619" name="Title 2"/>
          <p:cNvSpPr>
            <a:spLocks noGrp="1"/>
          </p:cNvSpPr>
          <p:nvPr>
            <p:ph type="ctrTitle"/>
          </p:nvPr>
        </p:nvSpPr>
        <p:spPr>
          <a:xfrm>
            <a:off x="-825500" y="609600"/>
            <a:ext cx="7772400" cy="2459038"/>
          </a:xfrm>
        </p:spPr>
        <p:txBody>
          <a:bodyPr/>
          <a:lstStyle/>
          <a:p>
            <a:r>
              <a:rPr lang="en-US" b="1">
                <a:solidFill>
                  <a:srgbClr val="005900"/>
                </a:solidFill>
                <a:effectLst>
                  <a:outerShdw blurRad="50800" dist="76200" dir="2700000" algn="tl" rotWithShape="0">
                    <a:schemeClr val="bg1"/>
                  </a:outerShdw>
                </a:effectLst>
                <a:latin typeface="Arial" charset="0"/>
                <a:ea typeface="ヒラギノ角ゴ Pro W3" charset="0"/>
                <a:cs typeface="ヒラギノ角ゴ Pro W3" charset="0"/>
              </a:rPr>
              <a:t>The </a:t>
            </a:r>
            <a:br>
              <a:rPr lang="en-US" b="1">
                <a:solidFill>
                  <a:srgbClr val="005900"/>
                </a:solidFill>
                <a:effectLst>
                  <a:outerShdw blurRad="50800" dist="76200" dir="2700000" algn="tl" rotWithShape="0">
                    <a:schemeClr val="bg1"/>
                  </a:outerShdw>
                </a:effectLst>
                <a:latin typeface="Arial" charset="0"/>
                <a:ea typeface="ヒラギノ角ゴ Pro W3" charset="0"/>
                <a:cs typeface="ヒラギノ角ゴ Pro W3" charset="0"/>
              </a:rPr>
            </a:br>
            <a:r>
              <a:rPr lang="en-US" b="1">
                <a:solidFill>
                  <a:srgbClr val="005900"/>
                </a:solidFill>
                <a:effectLst>
                  <a:outerShdw blurRad="50800" dist="76200" dir="2700000" algn="tl" rotWithShape="0">
                    <a:schemeClr val="bg1"/>
                  </a:outerShdw>
                </a:effectLst>
                <a:latin typeface="Arial" charset="0"/>
                <a:ea typeface="ヒラギノ角ゴ Pro W3" charset="0"/>
                <a:cs typeface="ヒラギノ角ゴ Pro W3" charset="0"/>
              </a:rPr>
              <a:t>L</a:t>
            </a:r>
            <a:r>
              <a:rPr lang="en-US" sz="4000" b="1">
                <a:solidFill>
                  <a:srgbClr val="005900"/>
                </a:solidFill>
                <a:effectLst>
                  <a:outerShdw blurRad="50800" dist="76200" dir="2700000" algn="tl" rotWithShape="0">
                    <a:schemeClr val="bg1"/>
                  </a:outerShdw>
                </a:effectLst>
                <a:latin typeface="Arial" charset="0"/>
                <a:ea typeface="ヒラギノ角ゴ Pro W3" charset="0"/>
                <a:cs typeface="ヒラギノ角ゴ Pro W3" charset="0"/>
              </a:rPr>
              <a:t>ORD</a:t>
            </a:r>
            <a:r>
              <a:rPr lang="en-US" b="1">
                <a:solidFill>
                  <a:srgbClr val="005900"/>
                </a:solidFill>
                <a:effectLst>
                  <a:outerShdw blurRad="50800" dist="76200" dir="2700000" algn="tl" rotWithShape="0">
                    <a:schemeClr val="bg1"/>
                  </a:outerShdw>
                </a:effectLst>
                <a:latin typeface="Arial" charset="0"/>
                <a:ea typeface="ヒラギノ角ゴ Pro W3" charset="0"/>
                <a:cs typeface="ヒラギノ角ゴ Pro W3" charset="0"/>
              </a:rPr>
              <a:t> </a:t>
            </a:r>
            <a:br>
              <a:rPr lang="en-US" b="1">
                <a:solidFill>
                  <a:srgbClr val="005900"/>
                </a:solidFill>
                <a:effectLst>
                  <a:outerShdw blurRad="50800" dist="76200" dir="2700000" algn="tl" rotWithShape="0">
                    <a:schemeClr val="bg1"/>
                  </a:outerShdw>
                </a:effectLst>
                <a:latin typeface="Arial" charset="0"/>
                <a:ea typeface="ヒラギノ角ゴ Pro W3" charset="0"/>
                <a:cs typeface="ヒラギノ角ゴ Pro W3" charset="0"/>
              </a:rPr>
            </a:br>
            <a:r>
              <a:rPr lang="en-US" b="1">
                <a:solidFill>
                  <a:srgbClr val="005900"/>
                </a:solidFill>
                <a:effectLst>
                  <a:outerShdw blurRad="50800" dist="76200" dir="2700000" algn="tl" rotWithShape="0">
                    <a:schemeClr val="bg1"/>
                  </a:outerShdw>
                </a:effectLst>
                <a:latin typeface="Arial" charset="0"/>
                <a:ea typeface="ヒラギノ角ゴ Pro W3" charset="0"/>
                <a:cs typeface="ヒラギノ角ゴ Pro W3" charset="0"/>
              </a:rPr>
              <a:t>					</a:t>
            </a:r>
            <a:r>
              <a:rPr lang="en-US" sz="7200" b="1">
                <a:solidFill>
                  <a:srgbClr val="005900"/>
                </a:solidFill>
                <a:effectLst>
                  <a:outerShdw blurRad="50800" dist="76200" dir="2700000" algn="tl" rotWithShape="0">
                    <a:schemeClr val="bg1"/>
                  </a:outerShdw>
                </a:effectLst>
                <a:latin typeface="Apple Chancery" charset="0"/>
                <a:ea typeface="ヒラギノ角ゴ Pro W3" charset="0"/>
                <a:cs typeface="Apple Chancery" charset="0"/>
              </a:rPr>
              <a:t>Bless</a:t>
            </a:r>
            <a:r>
              <a:rPr lang="en-US" sz="7200" b="1">
                <a:solidFill>
                  <a:srgbClr val="005900"/>
                </a:solidFill>
                <a:effectLst>
                  <a:outerShdw blurRad="50800" dist="76200" dir="2700000" algn="tl" rotWithShape="0">
                    <a:schemeClr val="bg1"/>
                  </a:outerShdw>
                </a:effectLst>
                <a:latin typeface="Arial" charset="0"/>
                <a:ea typeface="ヒラギノ角ゴ Pro W3" charset="0"/>
                <a:cs typeface="ヒラギノ角ゴ Pro W3" charset="0"/>
              </a:rPr>
              <a:t> </a:t>
            </a:r>
            <a:r>
              <a:rPr lang="en-US" b="1">
                <a:solidFill>
                  <a:srgbClr val="005900"/>
                </a:solidFill>
                <a:effectLst>
                  <a:outerShdw blurRad="50800" dist="76200" dir="2700000" algn="tl" rotWithShape="0">
                    <a:schemeClr val="bg1"/>
                  </a:outerShdw>
                </a:effectLst>
                <a:latin typeface="Arial" charset="0"/>
                <a:ea typeface="ヒラギノ角ゴ Pro W3" charset="0"/>
                <a:cs typeface="ヒラギノ角ゴ Pro W3" charset="0"/>
              </a:rPr>
              <a:t>you</a:t>
            </a:r>
          </a:p>
        </p:txBody>
      </p:sp>
      <p:sp>
        <p:nvSpPr>
          <p:cNvPr id="239620" name="Title 2"/>
          <p:cNvSpPr txBox="1">
            <a:spLocks/>
          </p:cNvSpPr>
          <p:nvPr/>
        </p:nvSpPr>
        <p:spPr bwMode="auto">
          <a:xfrm>
            <a:off x="901700" y="2890838"/>
            <a:ext cx="7073900" cy="271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fontAlgn="base">
              <a:spcBef>
                <a:spcPct val="0"/>
              </a:spcBef>
              <a:spcAft>
                <a:spcPct val="0"/>
              </a:spcAft>
            </a:pPr>
            <a:r>
              <a:rPr lang="en-US" b="1" dirty="0">
                <a:solidFill>
                  <a:srgbClr val="005900"/>
                </a:solidFill>
                <a:effectLst>
                  <a:outerShdw blurRad="50800" dist="76200" dir="2700000" algn="tl" rotWithShape="0">
                    <a:srgbClr val="FFFFFF"/>
                  </a:outerShdw>
                </a:effectLst>
                <a:latin typeface="Arial" charset="0"/>
                <a:ea typeface="ヒラギノ角ゴ Pro W3" charset="0"/>
                <a:cs typeface="ヒラギノ角ゴ Pro W3" charset="0"/>
              </a:rPr>
              <a:t>and keep you;</a:t>
            </a:r>
          </a:p>
          <a:p>
            <a:pPr fontAlgn="base">
              <a:spcBef>
                <a:spcPct val="0"/>
              </a:spcBef>
              <a:spcAft>
                <a:spcPct val="0"/>
              </a:spcAft>
            </a:pPr>
            <a:endParaRPr lang="en-US" b="1" dirty="0">
              <a:solidFill>
                <a:srgbClr val="005900"/>
              </a:solidFill>
              <a:effectLst>
                <a:outerShdw blurRad="50800" dist="76200" dir="2700000" algn="tl" rotWithShape="0">
                  <a:srgbClr val="FFFFFF"/>
                </a:outerShdw>
              </a:effectLst>
              <a:latin typeface="Arial" charset="0"/>
              <a:ea typeface="ヒラギノ角ゴ Pro W3" charset="0"/>
              <a:cs typeface="ヒラギノ角ゴ Pro W3" charset="0"/>
            </a:endParaRPr>
          </a:p>
          <a:p>
            <a:pPr fontAlgn="base">
              <a:spcBef>
                <a:spcPct val="0"/>
              </a:spcBef>
              <a:spcAft>
                <a:spcPct val="0"/>
              </a:spcAft>
            </a:pPr>
            <a:r>
              <a:rPr lang="en-US" b="1" dirty="0">
                <a:solidFill>
                  <a:srgbClr val="005900"/>
                </a:solidFill>
                <a:effectLst>
                  <a:outerShdw blurRad="50800" dist="76200" dir="2700000" algn="tl" rotWithShape="0">
                    <a:srgbClr val="FFFFFF"/>
                  </a:outerShdw>
                </a:effectLst>
                <a:latin typeface="Arial" charset="0"/>
                <a:ea typeface="ヒラギノ角ゴ Pro W3" charset="0"/>
                <a:cs typeface="ヒラギノ角ゴ Pro W3" charset="0"/>
              </a:rPr>
              <a:t>The L</a:t>
            </a:r>
            <a:r>
              <a:rPr lang="en-US" sz="2000" b="1" dirty="0">
                <a:solidFill>
                  <a:srgbClr val="005900"/>
                </a:solidFill>
                <a:effectLst>
                  <a:outerShdw blurRad="50800" dist="76200" dir="2700000" algn="tl" rotWithShape="0">
                    <a:srgbClr val="FFFFFF"/>
                  </a:outerShdw>
                </a:effectLst>
                <a:latin typeface="Arial" charset="0"/>
                <a:ea typeface="ヒラギノ角ゴ Pro W3" charset="0"/>
                <a:cs typeface="ヒラギノ角ゴ Pro W3" charset="0"/>
              </a:rPr>
              <a:t>ORD</a:t>
            </a:r>
            <a:r>
              <a:rPr lang="en-US" b="1" dirty="0">
                <a:solidFill>
                  <a:srgbClr val="005900"/>
                </a:solidFill>
                <a:effectLst>
                  <a:outerShdw blurRad="50800" dist="76200" dir="2700000" algn="tl" rotWithShape="0">
                    <a:srgbClr val="FFFFFF"/>
                  </a:outerShdw>
                </a:effectLst>
                <a:latin typeface="Arial" charset="0"/>
                <a:ea typeface="ヒラギノ角ゴ Pro W3" charset="0"/>
                <a:cs typeface="ヒラギノ角ゴ Pro W3" charset="0"/>
              </a:rPr>
              <a:t> make His face shine upon you,</a:t>
            </a:r>
          </a:p>
          <a:p>
            <a:pPr fontAlgn="base">
              <a:spcBef>
                <a:spcPct val="0"/>
              </a:spcBef>
              <a:spcAft>
                <a:spcPct val="0"/>
              </a:spcAft>
            </a:pPr>
            <a:r>
              <a:rPr lang="en-US" b="1" dirty="0">
                <a:solidFill>
                  <a:srgbClr val="005900"/>
                </a:solidFill>
                <a:effectLst>
                  <a:outerShdw blurRad="50800" dist="76200" dir="2700000" algn="tl" rotWithShape="0">
                    <a:srgbClr val="FFFFFF"/>
                  </a:outerShdw>
                </a:effectLst>
                <a:latin typeface="Arial" charset="0"/>
                <a:ea typeface="ヒラギノ角ゴ Pro W3" charset="0"/>
                <a:cs typeface="ヒラギノ角ゴ Pro W3" charset="0"/>
              </a:rPr>
              <a:t>And be gracious to you;</a:t>
            </a:r>
          </a:p>
          <a:p>
            <a:pPr fontAlgn="base">
              <a:spcBef>
                <a:spcPct val="0"/>
              </a:spcBef>
              <a:spcAft>
                <a:spcPct val="0"/>
              </a:spcAft>
            </a:pPr>
            <a:endParaRPr lang="en-US" b="1" dirty="0">
              <a:solidFill>
                <a:srgbClr val="005900"/>
              </a:solidFill>
              <a:effectLst>
                <a:outerShdw blurRad="50800" dist="76200" dir="2700000" algn="tl" rotWithShape="0">
                  <a:srgbClr val="FFFFFF"/>
                </a:outerShdw>
              </a:effectLst>
              <a:latin typeface="Arial" charset="0"/>
              <a:ea typeface="ヒラギノ角ゴ Pro W3" charset="0"/>
              <a:cs typeface="ヒラギノ角ゴ Pro W3" charset="0"/>
            </a:endParaRPr>
          </a:p>
          <a:p>
            <a:pPr fontAlgn="base">
              <a:spcBef>
                <a:spcPct val="0"/>
              </a:spcBef>
              <a:spcAft>
                <a:spcPct val="0"/>
              </a:spcAft>
            </a:pPr>
            <a:r>
              <a:rPr lang="en-US" b="1" dirty="0">
                <a:solidFill>
                  <a:srgbClr val="005900"/>
                </a:solidFill>
                <a:effectLst>
                  <a:outerShdw blurRad="50800" dist="76200" dir="2700000" algn="tl" rotWithShape="0">
                    <a:srgbClr val="FFFFFF"/>
                  </a:outerShdw>
                </a:effectLst>
                <a:latin typeface="Arial" charset="0"/>
                <a:ea typeface="ヒラギノ角ゴ Pro W3" charset="0"/>
                <a:cs typeface="ヒラギノ角ゴ Pro W3" charset="0"/>
              </a:rPr>
              <a:t>The L</a:t>
            </a:r>
            <a:r>
              <a:rPr lang="en-US" sz="2000" b="1" dirty="0">
                <a:solidFill>
                  <a:srgbClr val="005900"/>
                </a:solidFill>
                <a:effectLst>
                  <a:outerShdw blurRad="50800" dist="76200" dir="2700000" algn="tl" rotWithShape="0">
                    <a:srgbClr val="FFFFFF"/>
                  </a:outerShdw>
                </a:effectLst>
                <a:latin typeface="Arial" charset="0"/>
                <a:ea typeface="ヒラギノ角ゴ Pro W3" charset="0"/>
                <a:cs typeface="ヒラギノ角ゴ Pro W3" charset="0"/>
              </a:rPr>
              <a:t>ORD</a:t>
            </a:r>
            <a:r>
              <a:rPr lang="en-US" b="1" dirty="0">
                <a:solidFill>
                  <a:srgbClr val="005900"/>
                </a:solidFill>
                <a:effectLst>
                  <a:outerShdw blurRad="50800" dist="76200" dir="2700000" algn="tl" rotWithShape="0">
                    <a:srgbClr val="FFFFFF"/>
                  </a:outerShdw>
                </a:effectLst>
                <a:latin typeface="Arial" charset="0"/>
                <a:ea typeface="ヒラギノ角ゴ Pro W3" charset="0"/>
                <a:cs typeface="ヒラギノ角ゴ Pro W3" charset="0"/>
              </a:rPr>
              <a:t> lift His countenance upon you, </a:t>
            </a:r>
            <a:br>
              <a:rPr lang="en-US" b="1" dirty="0">
                <a:solidFill>
                  <a:srgbClr val="005900"/>
                </a:solidFill>
                <a:effectLst>
                  <a:outerShdw blurRad="50800" dist="76200" dir="2700000" algn="tl" rotWithShape="0">
                    <a:srgbClr val="FFFFFF"/>
                  </a:outerShdw>
                </a:effectLst>
                <a:latin typeface="Arial" charset="0"/>
                <a:ea typeface="ヒラギノ角ゴ Pro W3" charset="0"/>
                <a:cs typeface="ヒラギノ角ゴ Pro W3" charset="0"/>
              </a:rPr>
            </a:br>
            <a:r>
              <a:rPr lang="en-US" b="1" dirty="0">
                <a:solidFill>
                  <a:srgbClr val="005900"/>
                </a:solidFill>
                <a:effectLst>
                  <a:outerShdw blurRad="50800" dist="76200" dir="2700000" algn="tl" rotWithShape="0">
                    <a:srgbClr val="FFFFFF"/>
                  </a:outerShdw>
                </a:effectLst>
                <a:latin typeface="Arial" charset="0"/>
                <a:ea typeface="ヒラギノ角ゴ Pro W3" charset="0"/>
                <a:cs typeface="ヒラギノ角ゴ Pro W3" charset="0"/>
              </a:rPr>
              <a:t>And give you peace.</a:t>
            </a:r>
          </a:p>
        </p:txBody>
      </p:sp>
      <p:sp>
        <p:nvSpPr>
          <p:cNvPr id="5" name="Title 2"/>
          <p:cNvSpPr txBox="1">
            <a:spLocks/>
          </p:cNvSpPr>
          <p:nvPr/>
        </p:nvSpPr>
        <p:spPr bwMode="auto">
          <a:xfrm>
            <a:off x="203200" y="5943600"/>
            <a:ext cx="7772400" cy="66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5pPr>
            <a:lvl6pPr marL="4572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6pPr>
            <a:lvl7pPr marL="9144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7pPr>
            <a:lvl8pPr marL="13716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8pPr>
            <a:lvl9pPr marL="18288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9pPr>
          </a:lstStyle>
          <a:p>
            <a:pPr algn="l">
              <a:defRPr/>
            </a:pPr>
            <a:r>
              <a:rPr lang="en-US" sz="3600" b="1" dirty="0">
                <a:solidFill>
                  <a:srgbClr val="FFFFFF"/>
                </a:solidFill>
                <a:effectLst>
                  <a:outerShdw blurRad="50800" dist="63500" dir="2700000" algn="tl" rotWithShape="0">
                    <a:srgbClr val="000000"/>
                  </a:outerShdw>
                </a:effectLst>
                <a:latin typeface="Arial"/>
                <a:ea typeface="ヒラギノ角ゴ Pro W3"/>
                <a:cs typeface="ヒラギノ角ゴ Pro W3"/>
              </a:rPr>
              <a:t>Numbers 6:24-26</a:t>
            </a:r>
          </a:p>
        </p:txBody>
      </p:sp>
    </p:spTree>
    <p:extLst>
      <p:ext uri="{BB962C8B-B14F-4D97-AF65-F5344CB8AC3E}">
        <p14:creationId xmlns:p14="http://schemas.microsoft.com/office/powerpoint/2010/main" val="8853949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Numbers 7</a:t>
            </a:r>
          </a:p>
        </p:txBody>
      </p:sp>
    </p:spTree>
    <p:extLst>
      <p:ext uri="{BB962C8B-B14F-4D97-AF65-F5344CB8AC3E}">
        <p14:creationId xmlns:p14="http://schemas.microsoft.com/office/powerpoint/2010/main" val="29744423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2" descr="tabernacle1enlargem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5011" name="Rectangle 3"/>
          <p:cNvSpPr>
            <a:spLocks noGrp="1" noChangeArrowheads="1"/>
          </p:cNvSpPr>
          <p:nvPr>
            <p:ph type="title"/>
          </p:nvPr>
        </p:nvSpPr>
        <p:spPr>
          <a:xfrm>
            <a:off x="-76200" y="609600"/>
            <a:ext cx="9220200" cy="1143000"/>
          </a:xfrm>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a typeface="ＭＳ Ｐゴシック" charset="0"/>
              </a:rPr>
              <a:t>Numbers 7:12</a:t>
            </a:r>
            <a:endParaRPr lang="en-US" b="1" dirty="0">
              <a:ea typeface="ＭＳ Ｐゴシック" charset="0"/>
            </a:endParaRPr>
          </a:p>
        </p:txBody>
      </p:sp>
      <p:sp>
        <p:nvSpPr>
          <p:cNvPr id="2475012" name="Rectangle 4"/>
          <p:cNvSpPr>
            <a:spLocks noChangeArrowheads="1"/>
          </p:cNvSpPr>
          <p:nvPr/>
        </p:nvSpPr>
        <p:spPr bwMode="auto">
          <a:xfrm>
            <a:off x="0" y="2362200"/>
            <a:ext cx="9220200" cy="11430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algn="ctr" defTabSz="914400" fontAlgn="base">
              <a:spcBef>
                <a:spcPct val="0"/>
              </a:spcBef>
              <a:spcAft>
                <a:spcPct val="0"/>
              </a:spcAft>
              <a:defRPr/>
            </a:pPr>
            <a:r>
              <a:rPr lang="ru-RU" altLang="ja-JP" sz="4400" b="1" dirty="0">
                <a:solidFill>
                  <a:srgbClr val="FFFFFF"/>
                </a:solidFill>
                <a:latin typeface="Arial"/>
                <a:ea typeface="ＭＳ Ｐゴシック" charset="0"/>
                <a:cs typeface="Arial"/>
              </a:rPr>
              <a:t>"</a:t>
            </a:r>
            <a:r>
              <a:rPr lang="en-US" altLang="ja-JP" sz="4400" b="1" dirty="0">
                <a:solidFill>
                  <a:srgbClr val="FFFFFF"/>
                </a:solidFill>
                <a:latin typeface="Arial"/>
                <a:ea typeface="ＭＳ Ｐゴシック" charset="0"/>
                <a:cs typeface="Arial"/>
              </a:rPr>
              <a:t>Now the one who presented his offering on the </a:t>
            </a:r>
            <a:r>
              <a:rPr lang="en-US" altLang="ja-JP" sz="4400" b="1" dirty="0">
                <a:solidFill>
                  <a:srgbClr val="FFFF00"/>
                </a:solidFill>
                <a:latin typeface="Arial"/>
                <a:ea typeface="ＭＳ Ｐゴシック" charset="0"/>
                <a:cs typeface="Arial"/>
              </a:rPr>
              <a:t>first day</a:t>
            </a:r>
            <a:r>
              <a:rPr lang="en-US" altLang="ja-JP" sz="4400" b="1" dirty="0">
                <a:solidFill>
                  <a:srgbClr val="FFFFFF"/>
                </a:solidFill>
                <a:latin typeface="Arial"/>
                <a:ea typeface="ＭＳ Ｐゴシック" charset="0"/>
                <a:cs typeface="Arial"/>
              </a:rPr>
              <a:t> was </a:t>
            </a:r>
            <a:r>
              <a:rPr lang="en-US" altLang="ja-JP" sz="4400" b="1" dirty="0" err="1">
                <a:solidFill>
                  <a:srgbClr val="FFFFFF"/>
                </a:solidFill>
                <a:latin typeface="Arial"/>
                <a:ea typeface="ＭＳ Ｐゴシック" charset="0"/>
                <a:cs typeface="Arial"/>
              </a:rPr>
              <a:t>Nahshon</a:t>
            </a:r>
            <a:r>
              <a:rPr lang="en-US" altLang="ja-JP" sz="4400" b="1" dirty="0">
                <a:solidFill>
                  <a:srgbClr val="FFFFFF"/>
                </a:solidFill>
                <a:latin typeface="Arial"/>
                <a:ea typeface="ＭＳ Ｐゴシック" charset="0"/>
                <a:cs typeface="Arial"/>
              </a:rPr>
              <a:t>…</a:t>
            </a:r>
            <a:r>
              <a:rPr lang="ru-RU" altLang="ja-JP" sz="4400" b="1" dirty="0">
                <a:solidFill>
                  <a:srgbClr val="FFFFFF"/>
                </a:solidFill>
                <a:latin typeface="Arial"/>
                <a:ea typeface="ＭＳ Ｐゴシック" charset="0"/>
                <a:cs typeface="Arial"/>
              </a:rPr>
              <a:t>"</a:t>
            </a:r>
            <a:r>
              <a:rPr lang="en-US" altLang="ja-JP" sz="4400" b="1" dirty="0">
                <a:solidFill>
                  <a:srgbClr val="FFFFFF"/>
                </a:solidFill>
                <a:latin typeface="Arial"/>
                <a:ea typeface="ＭＳ Ｐゴシック" charset="0"/>
                <a:cs typeface="Arial"/>
              </a:rPr>
              <a:t> </a:t>
            </a:r>
            <a:endParaRPr lang="en-US" sz="4400" b="1" dirty="0">
              <a:solidFill>
                <a:srgbClr val="000000"/>
              </a:solidFill>
              <a:latin typeface="Arial"/>
              <a:ea typeface="ＭＳ Ｐゴシック" charset="0"/>
              <a:cs typeface="Arial"/>
            </a:endParaRPr>
          </a:p>
        </p:txBody>
      </p:sp>
    </p:spTree>
    <p:extLst>
      <p:ext uri="{BB962C8B-B14F-4D97-AF65-F5344CB8AC3E}">
        <p14:creationId xmlns:p14="http://schemas.microsoft.com/office/powerpoint/2010/main" val="196422915"/>
      </p:ext>
    </p:extLst>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Numbers 8</a:t>
            </a:r>
          </a:p>
        </p:txBody>
      </p:sp>
    </p:spTree>
    <p:extLst>
      <p:ext uri="{BB962C8B-B14F-4D97-AF65-F5344CB8AC3E}">
        <p14:creationId xmlns:p14="http://schemas.microsoft.com/office/powerpoint/2010/main" val="27764476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Numbers 9</a:t>
            </a:r>
          </a:p>
        </p:txBody>
      </p:sp>
    </p:spTree>
    <p:extLst>
      <p:ext uri="{BB962C8B-B14F-4D97-AF65-F5344CB8AC3E}">
        <p14:creationId xmlns:p14="http://schemas.microsoft.com/office/powerpoint/2010/main" val="34410815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15128"/>
          <a:stretch/>
        </p:blipFill>
        <p:spPr>
          <a:xfrm>
            <a:off x="0" y="4114"/>
            <a:ext cx="9138162" cy="6853886"/>
          </a:xfrm>
          <a:prstGeom prst="rect">
            <a:avLst/>
          </a:prstGeom>
        </p:spPr>
      </p:pic>
      <p:sp>
        <p:nvSpPr>
          <p:cNvPr id="900098" name="Rectangle 2"/>
          <p:cNvSpPr>
            <a:spLocks noGrp="1" noChangeArrowheads="1"/>
          </p:cNvSpPr>
          <p:nvPr>
            <p:ph type="ctrTitle"/>
          </p:nvPr>
        </p:nvSpPr>
        <p:spPr>
          <a:xfrm>
            <a:off x="-5838" y="80508"/>
            <a:ext cx="9144000" cy="245934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Follow God’s directions instead of your own way to order your life.</a:t>
            </a:r>
          </a:p>
        </p:txBody>
      </p:sp>
    </p:spTree>
    <p:extLst>
      <p:ext uri="{BB962C8B-B14F-4D97-AF65-F5344CB8AC3E}">
        <p14:creationId xmlns:p14="http://schemas.microsoft.com/office/powerpoint/2010/main" val="36907281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Be organized.</a:t>
            </a:r>
          </a:p>
        </p:txBody>
      </p:sp>
      <p:pic>
        <p:nvPicPr>
          <p:cNvPr id="4" name="Picture 3"/>
          <p:cNvPicPr>
            <a:picLocks noChangeAspect="1"/>
          </p:cNvPicPr>
          <p:nvPr/>
        </p:nvPicPr>
        <p:blipFill>
          <a:blip r:embed="rId3"/>
          <a:stretch>
            <a:fillRect/>
          </a:stretch>
        </p:blipFill>
        <p:spPr>
          <a:xfrm>
            <a:off x="152400" y="12700"/>
            <a:ext cx="8839200" cy="6832600"/>
          </a:xfrm>
          <a:prstGeom prst="rect">
            <a:avLst/>
          </a:prstGeom>
        </p:spPr>
      </p:pic>
    </p:spTree>
    <p:extLst>
      <p:ext uri="{BB962C8B-B14F-4D97-AF65-F5344CB8AC3E}">
        <p14:creationId xmlns:p14="http://schemas.microsoft.com/office/powerpoint/2010/main" val="143118156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Prepared</a:t>
            </a:r>
          </a:p>
        </p:txBody>
      </p:sp>
      <p:pic>
        <p:nvPicPr>
          <p:cNvPr id="2" name="Picture 1"/>
          <p:cNvPicPr>
            <a:picLocks noChangeAspect="1"/>
          </p:cNvPicPr>
          <p:nvPr/>
        </p:nvPicPr>
        <p:blipFill>
          <a:blip r:embed="rId3"/>
          <a:stretch>
            <a:fillRect/>
          </a:stretch>
        </p:blipFill>
        <p:spPr>
          <a:xfrm>
            <a:off x="0" y="0"/>
            <a:ext cx="9103682" cy="6392476"/>
          </a:xfrm>
          <a:prstGeom prst="rect">
            <a:avLst/>
          </a:prstGeom>
        </p:spPr>
      </p:pic>
    </p:spTree>
    <p:extLst>
      <p:ext uri="{BB962C8B-B14F-4D97-AF65-F5344CB8AC3E}">
        <p14:creationId xmlns:p14="http://schemas.microsoft.com/office/powerpoint/2010/main" val="28361266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Be organized.</a:t>
            </a:r>
          </a:p>
        </p:txBody>
      </p:sp>
      <p:pic>
        <p:nvPicPr>
          <p:cNvPr id="3" name="Picture 2"/>
          <p:cNvPicPr>
            <a:picLocks noChangeAspect="1"/>
          </p:cNvPicPr>
          <p:nvPr/>
        </p:nvPicPr>
        <p:blipFill>
          <a:blip r:embed="rId3"/>
          <a:stretch>
            <a:fillRect/>
          </a:stretch>
        </p:blipFill>
        <p:spPr>
          <a:xfrm>
            <a:off x="300228" y="1563861"/>
            <a:ext cx="8574992" cy="5144995"/>
          </a:xfrm>
          <a:prstGeom prst="rect">
            <a:avLst/>
          </a:prstGeom>
        </p:spPr>
      </p:pic>
    </p:spTree>
    <p:extLst>
      <p:ext uri="{BB962C8B-B14F-4D97-AF65-F5344CB8AC3E}">
        <p14:creationId xmlns:p14="http://schemas.microsoft.com/office/powerpoint/2010/main" val="425661267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728" r="7801"/>
          <a:stretch/>
        </p:blipFill>
        <p:spPr>
          <a:xfrm>
            <a:off x="-1" y="0"/>
            <a:ext cx="9143999"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God has given you all you need to serve him.</a:t>
            </a:r>
          </a:p>
        </p:txBody>
      </p:sp>
    </p:spTree>
    <p:extLst>
      <p:ext uri="{BB962C8B-B14F-4D97-AF65-F5344CB8AC3E}">
        <p14:creationId xmlns:p14="http://schemas.microsoft.com/office/powerpoint/2010/main" val="420891551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5" name="Picture 1" descr="phil 2 13.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5" name="Title 1"/>
          <p:cNvSpPr>
            <a:spLocks noGrp="1"/>
          </p:cNvSpPr>
          <p:nvPr>
            <p:ph type="title"/>
          </p:nvPr>
        </p:nvSpPr>
        <p:spPr/>
        <p:txBody>
          <a:bodyPr/>
          <a:lstStyle/>
          <a:p>
            <a:pPr>
              <a:defRPr/>
            </a:pPr>
            <a:r>
              <a:rPr lang="en-US" sz="3600" b="1" kern="1200" dirty="0">
                <a:effectLst>
                  <a:glow rad="228600">
                    <a:schemeClr val="bg1"/>
                  </a:glow>
                </a:effectLst>
                <a:latin typeface="Arial"/>
                <a:cs typeface="Arial"/>
              </a:rPr>
              <a:t>Let God work through you </a:t>
            </a:r>
            <a:br>
              <a:rPr lang="en-US" sz="3600" b="1" kern="1200" dirty="0">
                <a:effectLst>
                  <a:glow rad="228600">
                    <a:schemeClr val="bg1"/>
                  </a:glow>
                </a:effectLst>
                <a:latin typeface="Arial"/>
                <a:cs typeface="Arial"/>
              </a:rPr>
            </a:br>
            <a:r>
              <a:rPr lang="en-US" sz="3600" b="1" kern="1200" dirty="0">
                <a:effectLst>
                  <a:glow rad="228600">
                    <a:schemeClr val="bg1"/>
                  </a:glow>
                </a:effectLst>
                <a:latin typeface="Arial"/>
                <a:cs typeface="Arial"/>
              </a:rPr>
              <a:t>(Phil 2:13 </a:t>
            </a:r>
            <a:r>
              <a:rPr lang="en-US" sz="2800" b="1" kern="1200" dirty="0">
                <a:effectLst>
                  <a:glow rad="228600">
                    <a:schemeClr val="bg1"/>
                  </a:glow>
                </a:effectLst>
                <a:latin typeface="Arial"/>
                <a:cs typeface="Arial"/>
              </a:rPr>
              <a:t>NLT</a:t>
            </a:r>
            <a:r>
              <a:rPr lang="en-US" sz="3600" b="1" kern="1200" dirty="0">
                <a:effectLst>
                  <a:glow rad="228600">
                    <a:schemeClr val="bg1"/>
                  </a:glow>
                </a:effectLst>
                <a:latin typeface="Arial"/>
                <a:cs typeface="Arial"/>
              </a:rPr>
              <a:t>)</a:t>
            </a:r>
          </a:p>
        </p:txBody>
      </p:sp>
      <p:sp>
        <p:nvSpPr>
          <p:cNvPr id="4" name="Title 1"/>
          <p:cNvSpPr txBox="1">
            <a:spLocks/>
          </p:cNvSpPr>
          <p:nvPr/>
        </p:nvSpPr>
        <p:spPr bwMode="auto">
          <a:xfrm>
            <a:off x="-36512" y="4149080"/>
            <a:ext cx="9144000" cy="2636912"/>
          </a:xfrm>
          <a:prstGeom prst="rect">
            <a:avLst/>
          </a:prstGeom>
          <a:noFill/>
          <a:ln>
            <a:noFill/>
          </a:ln>
        </p:spPr>
        <p:txBody>
          <a:bodyPr lIns="91429" tIns="45714" rIns="91429" bIns="45714" anchor="ct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defTabSz="914400">
              <a:defRPr/>
            </a:pPr>
            <a:r>
              <a:rPr lang="en-US" sz="4000" b="1" dirty="0">
                <a:solidFill>
                  <a:srgbClr val="E3EBF1"/>
                </a:solidFill>
                <a:effectLst>
                  <a:glow rad="228600">
                    <a:srgbClr val="000000"/>
                  </a:glow>
                </a:effectLst>
                <a:latin typeface="Arial"/>
                <a:cs typeface="Arial"/>
              </a:rPr>
              <a:t>"For God is working in you, giving you the </a:t>
            </a:r>
            <a:r>
              <a:rPr lang="en-US" sz="4000" b="1" dirty="0">
                <a:solidFill>
                  <a:srgbClr val="FFFF00"/>
                </a:solidFill>
                <a:effectLst>
                  <a:glow rad="228600">
                    <a:srgbClr val="000000"/>
                  </a:glow>
                </a:effectLst>
                <a:latin typeface="Arial"/>
                <a:cs typeface="Arial"/>
              </a:rPr>
              <a:t>desire</a:t>
            </a:r>
            <a:r>
              <a:rPr lang="en-US" sz="4000" b="1" dirty="0">
                <a:solidFill>
                  <a:srgbClr val="E3EBF1"/>
                </a:solidFill>
                <a:effectLst>
                  <a:glow rad="228600">
                    <a:srgbClr val="000000"/>
                  </a:glow>
                </a:effectLst>
                <a:latin typeface="Arial"/>
                <a:cs typeface="Arial"/>
              </a:rPr>
              <a:t> and the </a:t>
            </a:r>
            <a:r>
              <a:rPr lang="en-US" sz="4000" b="1" dirty="0">
                <a:solidFill>
                  <a:srgbClr val="FFFF00"/>
                </a:solidFill>
                <a:effectLst>
                  <a:glow rad="228600">
                    <a:srgbClr val="000000"/>
                  </a:glow>
                </a:effectLst>
                <a:latin typeface="Arial"/>
                <a:cs typeface="Arial"/>
              </a:rPr>
              <a:t>power</a:t>
            </a:r>
            <a:r>
              <a:rPr lang="en-US" sz="4000" b="1" dirty="0">
                <a:solidFill>
                  <a:srgbClr val="E3EBF1"/>
                </a:solidFill>
                <a:effectLst>
                  <a:glow rad="228600">
                    <a:srgbClr val="000000"/>
                  </a:glow>
                </a:effectLst>
                <a:latin typeface="Arial"/>
                <a:cs typeface="Arial"/>
              </a:rPr>
              <a:t> to do what pleases him.</a:t>
            </a:r>
            <a:r>
              <a:rPr lang="ru-RU" sz="4000" b="1" dirty="0">
                <a:solidFill>
                  <a:srgbClr val="E3EBF1"/>
                </a:solidFill>
                <a:effectLst>
                  <a:glow rad="228600">
                    <a:srgbClr val="000000"/>
                  </a:glow>
                </a:effectLst>
                <a:latin typeface="Arial"/>
                <a:cs typeface="Arial"/>
              </a:rPr>
              <a:t>"</a:t>
            </a:r>
            <a:endParaRPr lang="en-US" sz="4000" b="1" dirty="0">
              <a:solidFill>
                <a:srgbClr val="E3EBF1"/>
              </a:solidFill>
              <a:effectLst>
                <a:glow rad="228600">
                  <a:srgbClr val="000000"/>
                </a:glow>
              </a:effectLst>
              <a:latin typeface="Arial"/>
              <a:cs typeface="Arial"/>
            </a:endParaRPr>
          </a:p>
        </p:txBody>
      </p:sp>
    </p:spTree>
    <p:extLst>
      <p:ext uri="{BB962C8B-B14F-4D97-AF65-F5344CB8AC3E}">
        <p14:creationId xmlns:p14="http://schemas.microsoft.com/office/powerpoint/2010/main" val="19937366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descr="bible_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152400"/>
            <a:ext cx="7770813" cy="1049338"/>
          </a:xfrm>
          <a:effectLst>
            <a:outerShdw blurRad="63500" dist="35921" dir="2700000" algn="ctr" rotWithShape="0">
              <a:srgbClr val="000000">
                <a:alpha val="74998"/>
              </a:srgbClr>
            </a:outerShdw>
          </a:effectLst>
        </p:spPr>
        <p:txBody>
          <a:bodyPr>
            <a:normAutofit/>
          </a:bodyPr>
          <a:lstStyle/>
          <a:p>
            <a:pPr eaLnBrk="1" hangingPunct="1">
              <a:defRPr/>
            </a:pPr>
            <a:r>
              <a:rPr lang="en-US" b="1" u="sng" dirty="0">
                <a:effectLst>
                  <a:outerShdw blurRad="38100" dist="38100" dir="2700000" algn="tl">
                    <a:srgbClr val="212121"/>
                  </a:outerShdw>
                </a:effectLst>
                <a:latin typeface="Arial" charset="0"/>
              </a:rPr>
              <a:t>1 Cor. 10:13 </a:t>
            </a:r>
            <a:r>
              <a:rPr lang="en-US" sz="3600" b="1" u="sng" dirty="0">
                <a:effectLst>
                  <a:outerShdw blurRad="38100" dist="38100" dir="2700000" algn="tl">
                    <a:srgbClr val="212121"/>
                  </a:outerShdw>
                </a:effectLst>
                <a:latin typeface="Arial" charset="0"/>
              </a:rPr>
              <a:t>(NLT)</a:t>
            </a:r>
            <a:endParaRPr lang="en-US" b="1" dirty="0">
              <a:effectLst>
                <a:outerShdw blurRad="38100" dist="38100" dir="2700000" algn="tl">
                  <a:srgbClr val="212121"/>
                </a:outerShdw>
              </a:effectLst>
              <a:latin typeface="Arial" charset="0"/>
            </a:endParaRPr>
          </a:p>
        </p:txBody>
      </p:sp>
      <p:sp>
        <p:nvSpPr>
          <p:cNvPr id="1387524" name="Text Box 4"/>
          <p:cNvSpPr txBox="1">
            <a:spLocks noChangeArrowheads="1"/>
          </p:cNvSpPr>
          <p:nvPr/>
        </p:nvSpPr>
        <p:spPr bwMode="auto">
          <a:xfrm>
            <a:off x="228600" y="1295400"/>
            <a:ext cx="8763000" cy="44012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defPPr>
              <a:defRPr lang="en-US"/>
            </a:defPPr>
            <a:lvl1pPr algn="l" eaLnBrk="1" hangingPunct="1">
              <a:defRPr sz="3200" b="1">
                <a:effectLst>
                  <a:glow rad="190500">
                    <a:schemeClr val="bg2"/>
                  </a:glow>
                </a:effectLst>
                <a:latin typeface="Arial" charset="0"/>
                <a:cs typeface="ＭＳ Ｐゴシック" charset="0"/>
              </a:defRPr>
            </a:lvl1pPr>
          </a:lstStyle>
          <a:p>
            <a:pPr>
              <a:defRPr/>
            </a:pPr>
            <a:r>
              <a:rPr lang="en-US" sz="4000" baseline="30000" dirty="0">
                <a:solidFill>
                  <a:srgbClr val="FFFFFF"/>
                </a:solidFill>
                <a:effectLst>
                  <a:glow rad="190500">
                    <a:srgbClr val="212121"/>
                  </a:glow>
                </a:effectLst>
              </a:rPr>
              <a:t>13</a:t>
            </a:r>
            <a:r>
              <a:rPr lang="en-US" sz="4000" dirty="0">
                <a:solidFill>
                  <a:srgbClr val="FFFFFF"/>
                </a:solidFill>
                <a:effectLst>
                  <a:glow rad="190500">
                    <a:srgbClr val="212121"/>
                  </a:glow>
                </a:effectLst>
              </a:rPr>
              <a:t>The temptations in your life are no different from what others experience. And God is faithful. </a:t>
            </a:r>
            <a:r>
              <a:rPr lang="en-US" sz="4000" dirty="0">
                <a:solidFill>
                  <a:srgbClr val="FFFF00"/>
                </a:solidFill>
                <a:effectLst>
                  <a:glow rad="190500">
                    <a:srgbClr val="212121"/>
                  </a:glow>
                </a:effectLst>
              </a:rPr>
              <a:t>He will not allow the temptation to be more than you can stand. </a:t>
            </a:r>
            <a:r>
              <a:rPr lang="en-US" sz="4000" dirty="0">
                <a:solidFill>
                  <a:srgbClr val="FFFFFF"/>
                </a:solidFill>
                <a:effectLst>
                  <a:glow rad="190500">
                    <a:srgbClr val="212121"/>
                  </a:glow>
                </a:effectLst>
              </a:rPr>
              <a:t>When you are tempted, he will show you a way out so that you can endure.</a:t>
            </a:r>
          </a:p>
        </p:txBody>
      </p:sp>
    </p:spTree>
    <p:extLst>
      <p:ext uri="{BB962C8B-B14F-4D97-AF65-F5344CB8AC3E}">
        <p14:creationId xmlns:p14="http://schemas.microsoft.com/office/powerpoint/2010/main" val="195120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AE3844-1481-344A-B869-C2AD76BFB93D}"/>
              </a:ext>
            </a:extLst>
          </p:cNvPr>
          <p:cNvSpPr/>
          <p:nvPr/>
        </p:nvSpPr>
        <p:spPr bwMode="auto">
          <a:xfrm>
            <a:off x="6350" y="0"/>
            <a:ext cx="9137650" cy="6858000"/>
          </a:xfrm>
          <a:prstGeom prst="rect">
            <a:avLst/>
          </a:prstGeom>
          <a:gradFill>
            <a:gsLst>
              <a:gs pos="0">
                <a:schemeClr val="bg1"/>
              </a:gs>
              <a:gs pos="83000">
                <a:schemeClr val="accent1">
                  <a:lumMod val="45000"/>
                  <a:lumOff val="55000"/>
                </a:schemeClr>
              </a:gs>
              <a:gs pos="100000">
                <a:schemeClr val="bg1"/>
              </a:gs>
            </a:gsLst>
            <a:lin ang="5400000" scaled="1"/>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BONES" pitchFamily="-105" charset="0"/>
              <a:ea typeface="ＭＳ Ｐゴシック" charset="0"/>
            </a:endParaRPr>
          </a:p>
        </p:txBody>
      </p:sp>
      <p:sp>
        <p:nvSpPr>
          <p:cNvPr id="672769" name="Title 1"/>
          <p:cNvSpPr>
            <a:spLocks noGrp="1"/>
          </p:cNvSpPr>
          <p:nvPr>
            <p:ph type="title"/>
          </p:nvPr>
        </p:nvSpPr>
        <p:spPr>
          <a:xfrm rot="5400000">
            <a:off x="5134094" y="2857500"/>
            <a:ext cx="6858000" cy="1143000"/>
          </a:xfrm>
        </p:spPr>
        <p:txBody>
          <a:bodyPr/>
          <a:lstStyle/>
          <a:p>
            <a:r>
              <a:rPr lang="en-US" sz="6000" dirty="0">
                <a:solidFill>
                  <a:schemeClr val="tx1"/>
                </a:solidFill>
                <a:effectLst/>
                <a:latin typeface="Arial Black" charset="0"/>
                <a:ea typeface="ＭＳ Ｐゴシック" charset="0"/>
                <a:cs typeface="ＭＳ Ｐゴシック" charset="0"/>
              </a:rPr>
              <a:t>Philippians 4:13</a:t>
            </a:r>
          </a:p>
        </p:txBody>
      </p:sp>
      <p:sp>
        <p:nvSpPr>
          <p:cNvPr id="4" name="Title 1">
            <a:extLst>
              <a:ext uri="{FF2B5EF4-FFF2-40B4-BE49-F238E27FC236}">
                <a16:creationId xmlns:a16="http://schemas.microsoft.com/office/drawing/2014/main" id="{FD161315-EAD2-B344-9894-527C1544644C}"/>
              </a:ext>
            </a:extLst>
          </p:cNvPr>
          <p:cNvSpPr txBox="1">
            <a:spLocks/>
          </p:cNvSpPr>
          <p:nvPr/>
        </p:nvSpPr>
        <p:spPr bwMode="auto">
          <a:xfrm>
            <a:off x="395536" y="0"/>
            <a:ext cx="6858000" cy="6858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lvl1pPr algn="ctr" rtl="0" eaLnBrk="0" fontAlgn="base" hangingPunct="0">
              <a:spcBef>
                <a:spcPct val="0"/>
              </a:spcBef>
              <a:spcAft>
                <a:spcPct val="0"/>
              </a:spcAft>
              <a:defRPr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7200" b="0" i="0" u="none" strike="noStrike" kern="0" cap="none" spc="0" normalizeH="0" baseline="0" noProof="0" dirty="0">
                <a:ln>
                  <a:noFill/>
                </a:ln>
                <a:solidFill>
                  <a:srgbClr val="FFFFFF"/>
                </a:solidFill>
                <a:effectLst/>
                <a:uLnTx/>
                <a:uFillTx/>
                <a:latin typeface="Helvetica" pitchFamily="2" charset="0"/>
                <a:ea typeface="ＭＳ Ｐゴシック" charset="0"/>
                <a:cs typeface="ＭＳ Ｐゴシック" charset="0"/>
              </a:rPr>
              <a:t>I can do</a:t>
            </a:r>
            <a:br>
              <a:rPr kumimoji="0" lang="en-US" sz="7200" b="0" i="0" u="none" strike="noStrike" kern="0" cap="none" spc="0" normalizeH="0" baseline="0" noProof="0" dirty="0">
                <a:ln>
                  <a:noFill/>
                </a:ln>
                <a:solidFill>
                  <a:srgbClr val="FFFFFF"/>
                </a:solidFill>
                <a:effectLst/>
                <a:uLnTx/>
                <a:uFillTx/>
                <a:latin typeface="Helvetica" pitchFamily="2" charset="0"/>
                <a:ea typeface="ＭＳ Ｐゴシック" charset="0"/>
                <a:cs typeface="ＭＳ Ｐゴシック" charset="0"/>
              </a:rPr>
            </a:br>
            <a:r>
              <a:rPr kumimoji="0" lang="en-US" sz="7200" b="0" i="0" u="none" strike="noStrike" kern="0" cap="none" spc="0" normalizeH="0" baseline="0" noProof="0" dirty="0">
                <a:ln>
                  <a:noFill/>
                </a:ln>
                <a:solidFill>
                  <a:srgbClr val="FFFFFF"/>
                </a:solidFill>
                <a:effectLst/>
                <a:uLnTx/>
                <a:uFillTx/>
                <a:latin typeface="Helvetica" pitchFamily="2" charset="0"/>
                <a:ea typeface="ＭＳ Ｐゴシック" charset="0"/>
                <a:cs typeface="ＭＳ Ｐゴシック" charset="0"/>
              </a:rPr>
              <a:t>EVERYTHING</a:t>
            </a:r>
            <a:br>
              <a:rPr kumimoji="0" lang="en-US" sz="7200" b="0" i="0" u="none" strike="noStrike" kern="0" cap="none" spc="0" normalizeH="0" baseline="0" noProof="0" dirty="0">
                <a:ln>
                  <a:noFill/>
                </a:ln>
                <a:solidFill>
                  <a:srgbClr val="FFFFFF"/>
                </a:solidFill>
                <a:effectLst/>
                <a:uLnTx/>
                <a:uFillTx/>
                <a:latin typeface="Helvetica" pitchFamily="2" charset="0"/>
                <a:ea typeface="ＭＳ Ｐゴシック" charset="0"/>
                <a:cs typeface="ＭＳ Ｐゴシック" charset="0"/>
              </a:rPr>
            </a:br>
            <a:r>
              <a:rPr kumimoji="0" lang="en-US" sz="7200" b="0" i="0" u="none" strike="noStrike" kern="0" cap="none" spc="0" normalizeH="0" baseline="0" noProof="0" dirty="0">
                <a:ln>
                  <a:noFill/>
                </a:ln>
                <a:solidFill>
                  <a:srgbClr val="FFFFFF"/>
                </a:solidFill>
                <a:effectLst/>
                <a:uLnTx/>
                <a:uFillTx/>
                <a:latin typeface="Helvetica" pitchFamily="2" charset="0"/>
                <a:ea typeface="ＭＳ Ｐゴシック" charset="0"/>
                <a:cs typeface="ＭＳ Ｐゴシック" charset="0"/>
              </a:rPr>
              <a:t>through HIM</a:t>
            </a:r>
            <a:br>
              <a:rPr kumimoji="0" lang="en-US" sz="7200" b="0" i="0" u="none" strike="noStrike" kern="0" cap="none" spc="0" normalizeH="0" baseline="0" noProof="0" dirty="0">
                <a:ln>
                  <a:noFill/>
                </a:ln>
                <a:solidFill>
                  <a:srgbClr val="FFFFFF"/>
                </a:solidFill>
                <a:effectLst/>
                <a:uLnTx/>
                <a:uFillTx/>
                <a:latin typeface="Helvetica" pitchFamily="2" charset="0"/>
                <a:ea typeface="ＭＳ Ｐゴシック" charset="0"/>
                <a:cs typeface="ＭＳ Ｐゴシック" charset="0"/>
              </a:rPr>
            </a:br>
            <a:r>
              <a:rPr kumimoji="0" lang="en-US" sz="7200" b="0" i="0" u="none" strike="noStrike" kern="0" cap="none" spc="0" normalizeH="0" baseline="0" noProof="0" dirty="0">
                <a:ln>
                  <a:noFill/>
                </a:ln>
                <a:solidFill>
                  <a:srgbClr val="FFFFFF"/>
                </a:solidFill>
                <a:effectLst/>
                <a:uLnTx/>
                <a:uFillTx/>
                <a:latin typeface="Helvetica" pitchFamily="2" charset="0"/>
                <a:ea typeface="ＭＳ Ｐゴシック" charset="0"/>
                <a:cs typeface="ＭＳ Ｐゴシック" charset="0"/>
              </a:rPr>
              <a:t>who gives me</a:t>
            </a:r>
            <a:br>
              <a:rPr kumimoji="0" lang="en-US" sz="7200" b="0" i="0" u="none" strike="noStrike" kern="0" cap="none" spc="0" normalizeH="0" baseline="0" noProof="0" dirty="0">
                <a:ln>
                  <a:noFill/>
                </a:ln>
                <a:solidFill>
                  <a:srgbClr val="FFFFFF"/>
                </a:solidFill>
                <a:effectLst/>
                <a:uLnTx/>
                <a:uFillTx/>
                <a:latin typeface="Helvetica" pitchFamily="2" charset="0"/>
                <a:ea typeface="ＭＳ Ｐゴシック" charset="0"/>
                <a:cs typeface="ＭＳ Ｐゴシック" charset="0"/>
              </a:rPr>
            </a:br>
            <a:r>
              <a:rPr kumimoji="0" lang="en-US" sz="7200" b="0" i="0" u="none" strike="noStrike" kern="0" cap="none" spc="0" normalizeH="0" baseline="0" noProof="0" dirty="0">
                <a:ln>
                  <a:noFill/>
                </a:ln>
                <a:solidFill>
                  <a:srgbClr val="FFFFFF"/>
                </a:solidFill>
                <a:effectLst/>
                <a:uLnTx/>
                <a:uFillTx/>
                <a:latin typeface="Helvetica" pitchFamily="2" charset="0"/>
                <a:ea typeface="ＭＳ Ｐゴシック" charset="0"/>
                <a:cs typeface="ＭＳ Ｐゴシック" charset="0"/>
              </a:rPr>
              <a:t>STRENGTH</a:t>
            </a:r>
          </a:p>
        </p:txBody>
      </p:sp>
    </p:spTree>
    <p:extLst>
      <p:ext uri="{BB962C8B-B14F-4D97-AF65-F5344CB8AC3E}">
        <p14:creationId xmlns:p14="http://schemas.microsoft.com/office/powerpoint/2010/main" val="34339604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Numbers 10</a:t>
            </a:r>
          </a:p>
        </p:txBody>
      </p:sp>
    </p:spTree>
    <p:extLst>
      <p:ext uri="{BB962C8B-B14F-4D97-AF65-F5344CB8AC3E}">
        <p14:creationId xmlns:p14="http://schemas.microsoft.com/office/powerpoint/2010/main" val="18563718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7800" y="165100"/>
            <a:ext cx="8775700" cy="6515100"/>
          </a:xfrm>
          <a:prstGeom prst="rect">
            <a:avLst/>
          </a:prstGeom>
        </p:spPr>
      </p:pic>
      <p:sp>
        <p:nvSpPr>
          <p:cNvPr id="900098" name="Rectangle 2"/>
          <p:cNvSpPr>
            <a:spLocks noGrp="1" noChangeArrowheads="1"/>
          </p:cNvSpPr>
          <p:nvPr>
            <p:ph type="ctrTitle"/>
          </p:nvPr>
        </p:nvSpPr>
        <p:spPr>
          <a:xfrm>
            <a:off x="0" y="-18552"/>
            <a:ext cx="9144000" cy="2033256"/>
          </a:xfrm>
          <a:solidFill>
            <a:srgbClr val="000514"/>
          </a:solidFill>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does God </a:t>
            </a:r>
            <a:r>
              <a:rPr lang="en-US" sz="5400" b="1" dirty="0">
                <a:solidFill>
                  <a:srgbClr val="FFFF00"/>
                </a:solidFill>
                <a:effectLst>
                  <a:glow rad="127000">
                    <a:schemeClr val="tx1"/>
                  </a:glow>
                </a:effectLst>
                <a:latin typeface="Arial" charset="0"/>
                <a:ea typeface="ＭＳ Ｐゴシック" charset="0"/>
                <a:cs typeface="ＭＳ Ｐゴシック" charset="0"/>
              </a:rPr>
              <a:t>prepare</a:t>
            </a:r>
            <a:r>
              <a:rPr lang="en-US" sz="5400" b="1" dirty="0">
                <a:effectLst>
                  <a:glow rad="127000">
                    <a:schemeClr val="tx1"/>
                  </a:glow>
                </a:effectLst>
                <a:latin typeface="Arial" charset="0"/>
                <a:ea typeface="ＭＳ Ｐゴシック" charset="0"/>
                <a:cs typeface="ＭＳ Ｐゴシック" charset="0"/>
              </a:rPr>
              <a:t> us to serve him?</a:t>
            </a:r>
          </a:p>
        </p:txBody>
      </p:sp>
    </p:spTree>
    <p:extLst>
      <p:ext uri="{BB962C8B-B14F-4D97-AF65-F5344CB8AC3E}">
        <p14:creationId xmlns:p14="http://schemas.microsoft.com/office/powerpoint/2010/main" val="12951655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a:t>
            </a:r>
            <a:r>
              <a:rPr lang="en-US" sz="4800" b="1" dirty="0">
                <a:solidFill>
                  <a:srgbClr val="FFFF00"/>
                </a:solidFill>
                <a:effectLst>
                  <a:glow rad="127000">
                    <a:schemeClr val="tx1"/>
                  </a:glow>
                </a:effectLst>
                <a:latin typeface="Arial" charset="0"/>
                <a:ea typeface="ＭＳ Ｐゴシック" charset="0"/>
                <a:cs typeface="ＭＳ Ｐゴシック" charset="0"/>
              </a:rPr>
              <a:t>organizes</a:t>
            </a:r>
            <a:r>
              <a:rPr lang="en-US" sz="4800" b="1" dirty="0">
                <a:effectLst>
                  <a:glow rad="127000">
                    <a:schemeClr val="tx1"/>
                  </a:glow>
                </a:effectLst>
                <a:latin typeface="Arial" charset="0"/>
                <a:ea typeface="ＭＳ Ｐゴシック" charset="0"/>
                <a:cs typeface="ＭＳ Ｐゴシック" charset="0"/>
              </a:rPr>
              <a:t> us to be holy.</a:t>
            </a:r>
          </a:p>
        </p:txBody>
      </p:sp>
      <p:pic>
        <p:nvPicPr>
          <p:cNvPr id="4" name="Picture 3"/>
          <p:cNvPicPr>
            <a:picLocks noChangeAspect="1"/>
          </p:cNvPicPr>
          <p:nvPr/>
        </p:nvPicPr>
        <p:blipFill>
          <a:blip r:embed="rId3"/>
          <a:stretch>
            <a:fillRect/>
          </a:stretch>
        </p:blipFill>
        <p:spPr>
          <a:xfrm>
            <a:off x="-1" y="1058716"/>
            <a:ext cx="9144001" cy="5137266"/>
          </a:xfrm>
          <a:prstGeom prst="rect">
            <a:avLst/>
          </a:prstGeom>
        </p:spPr>
      </p:pic>
      <p:sp>
        <p:nvSpPr>
          <p:cNvPr id="5" name="Text Box 4"/>
          <p:cNvSpPr txBox="1">
            <a:spLocks noChangeArrowheads="1"/>
          </p:cNvSpPr>
          <p:nvPr/>
        </p:nvSpPr>
        <p:spPr bwMode="auto">
          <a:xfrm>
            <a:off x="1517915" y="6195193"/>
            <a:ext cx="73914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3200" b="1">
                <a:solidFill>
                  <a:srgbClr val="FFFFFF"/>
                </a:solidFill>
                <a:latin typeface="Arial"/>
                <a:ea typeface="Arial" pitchFamily="-111" charset="0"/>
                <a:cs typeface="Arial"/>
              </a:rPr>
              <a:t>Numbers 1:1–10:10</a:t>
            </a:r>
          </a:p>
        </p:txBody>
      </p:sp>
    </p:spTree>
    <p:extLst>
      <p:ext uri="{BB962C8B-B14F-4D97-AF65-F5344CB8AC3E}">
        <p14:creationId xmlns:p14="http://schemas.microsoft.com/office/powerpoint/2010/main" val="258458777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8542" y="28538"/>
            <a:ext cx="9288488" cy="6858000"/>
            <a:chOff x="-28542" y="28538"/>
            <a:chExt cx="9288488" cy="6858000"/>
          </a:xfrm>
        </p:grpSpPr>
        <p:pic>
          <p:nvPicPr>
            <p:cNvPr id="5" name="Picture 4"/>
            <p:cNvPicPr>
              <a:picLocks noChangeAspect="1"/>
            </p:cNvPicPr>
            <p:nvPr/>
          </p:nvPicPr>
          <p:blipFill>
            <a:blip r:embed="rId3"/>
            <a:stretch>
              <a:fillRect/>
            </a:stretch>
          </p:blipFill>
          <p:spPr>
            <a:xfrm>
              <a:off x="-28542" y="28538"/>
              <a:ext cx="9288488" cy="6858000"/>
            </a:xfrm>
            <a:prstGeom prst="rect">
              <a:avLst/>
            </a:prstGeom>
          </p:spPr>
        </p:pic>
        <p:sp>
          <p:nvSpPr>
            <p:cNvPr id="2" name="Diamond 1"/>
            <p:cNvSpPr/>
            <p:nvPr/>
          </p:nvSpPr>
          <p:spPr bwMode="auto">
            <a:xfrm>
              <a:off x="3965604" y="1503360"/>
              <a:ext cx="4077919" cy="4078080"/>
            </a:xfrm>
            <a:prstGeom prst="diamond">
              <a:avLst/>
            </a:prstGeom>
            <a:solidFill>
              <a:srgbClr val="FDC705"/>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49784"/>
            <a:ext cx="6134158" cy="192013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 </a:t>
            </a:r>
            <a:r>
              <a:rPr lang="en-US" sz="4800" b="1" dirty="0">
                <a:solidFill>
                  <a:srgbClr val="FFFF00"/>
                </a:solidFill>
                <a:effectLst>
                  <a:glow rad="127000">
                    <a:schemeClr val="tx1"/>
                  </a:glow>
                </a:effectLst>
                <a:latin typeface="Arial" charset="0"/>
                <a:ea typeface="ＭＳ Ｐゴシック" charset="0"/>
                <a:cs typeface="ＭＳ Ｐゴシック" charset="0"/>
              </a:rPr>
              <a:t>warns</a:t>
            </a:r>
            <a:r>
              <a:rPr lang="en-US" sz="4800" b="1" dirty="0">
                <a:effectLst>
                  <a:glow rad="127000">
                    <a:schemeClr val="tx1"/>
                  </a:glow>
                </a:effectLst>
                <a:latin typeface="Arial" charset="0"/>
                <a:ea typeface="ＭＳ Ｐゴシック" charset="0"/>
                <a:cs typeface="ＭＳ Ｐゴシック" charset="0"/>
              </a:rPr>
              <a:t> us of the cost of unbelief.</a:t>
            </a:r>
          </a:p>
        </p:txBody>
      </p:sp>
      <p:sp>
        <p:nvSpPr>
          <p:cNvPr id="7" name="Rectangle 2"/>
          <p:cNvSpPr txBox="1">
            <a:spLocks noChangeArrowheads="1"/>
          </p:cNvSpPr>
          <p:nvPr/>
        </p:nvSpPr>
        <p:spPr bwMode="auto">
          <a:xfrm>
            <a:off x="4138397" y="2148140"/>
            <a:ext cx="3905126" cy="26902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000000"/>
                </a:solidFill>
                <a:effectLst/>
                <a:latin typeface="Arial" charset="0"/>
                <a:ea typeface="ＭＳ Ｐゴシック" charset="0"/>
                <a:cs typeface="ＭＳ Ｐゴシック" charset="0"/>
              </a:rPr>
              <a:t>Plan </a:t>
            </a:r>
            <a:br>
              <a:rPr lang="en-US" sz="4800" b="1" dirty="0">
                <a:solidFill>
                  <a:srgbClr val="000000"/>
                </a:solidFill>
                <a:effectLst/>
                <a:latin typeface="Arial" charset="0"/>
                <a:ea typeface="ＭＳ Ｐゴシック" charset="0"/>
                <a:cs typeface="ＭＳ Ｐゴシック" charset="0"/>
              </a:rPr>
            </a:br>
            <a:r>
              <a:rPr lang="en-US" sz="4800" b="1" dirty="0">
                <a:solidFill>
                  <a:srgbClr val="000000"/>
                </a:solidFill>
                <a:effectLst/>
                <a:latin typeface="Arial" charset="0"/>
                <a:ea typeface="ＭＳ Ｐゴシック" charset="0"/>
                <a:cs typeface="ＭＳ Ｐゴシック" charset="0"/>
              </a:rPr>
              <a:t>For Disaster</a:t>
            </a:r>
            <a:br>
              <a:rPr lang="en-US" sz="4800" b="1" dirty="0">
                <a:solidFill>
                  <a:srgbClr val="000000"/>
                </a:solidFill>
                <a:effectLst/>
                <a:latin typeface="Arial" charset="0"/>
                <a:ea typeface="ＭＳ Ｐゴシック" charset="0"/>
                <a:cs typeface="ＭＳ Ｐゴシック" charset="0"/>
              </a:rPr>
            </a:br>
            <a:r>
              <a:rPr lang="en-US" sz="4800" b="1" dirty="0">
                <a:solidFill>
                  <a:srgbClr val="000000"/>
                </a:solidFill>
                <a:effectLst/>
                <a:latin typeface="Arial" charset="0"/>
                <a:ea typeface="ＭＳ Ｐゴシック" charset="0"/>
                <a:cs typeface="ＭＳ Ｐゴシック" charset="0"/>
              </a:rPr>
              <a:t>Now</a:t>
            </a:r>
          </a:p>
        </p:txBody>
      </p:sp>
      <p:sp>
        <p:nvSpPr>
          <p:cNvPr id="8" name="Text Box 4"/>
          <p:cNvSpPr txBox="1">
            <a:spLocks noChangeArrowheads="1"/>
          </p:cNvSpPr>
          <p:nvPr/>
        </p:nvSpPr>
        <p:spPr bwMode="auto">
          <a:xfrm>
            <a:off x="331317" y="6195193"/>
            <a:ext cx="8577998" cy="579437"/>
          </a:xfrm>
          <a:prstGeom prst="rect">
            <a:avLst/>
          </a:prstGeom>
          <a:noFill/>
          <a:ln w="9525">
            <a:noFill/>
            <a:miter lim="800000"/>
            <a:headEnd/>
            <a:tailEnd/>
          </a:ln>
          <a:effectLst/>
        </p:spPr>
        <p:txBody>
          <a:bodyPr wrap="square">
            <a:spAutoFit/>
          </a:bodyPr>
          <a:lstStyle/>
          <a:p>
            <a:pPr defTabSz="914400" fontAlgn="base">
              <a:spcBef>
                <a:spcPct val="50000"/>
              </a:spcBef>
              <a:spcAft>
                <a:spcPct val="0"/>
              </a:spcAft>
              <a:defRPr/>
            </a:pPr>
            <a:r>
              <a:rPr lang="en-US" sz="3200" b="1">
                <a:solidFill>
                  <a:srgbClr val="000000"/>
                </a:solidFill>
                <a:latin typeface="Arial"/>
                <a:ea typeface="Arial" pitchFamily="-111" charset="0"/>
                <a:cs typeface="Arial"/>
              </a:rPr>
              <a:t>Numbers 10:11–25:18</a:t>
            </a:r>
          </a:p>
        </p:txBody>
      </p:sp>
    </p:spTree>
    <p:extLst>
      <p:ext uri="{BB962C8B-B14F-4D97-AF65-F5344CB8AC3E}">
        <p14:creationId xmlns:p14="http://schemas.microsoft.com/office/powerpoint/2010/main" val="3260141612"/>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244738" name="Group 2"/>
          <p:cNvGrpSpPr>
            <a:grpSpLocks/>
          </p:cNvGrpSpPr>
          <p:nvPr/>
        </p:nvGrpSpPr>
        <p:grpSpPr bwMode="auto">
          <a:xfrm>
            <a:off x="0" y="762000"/>
            <a:ext cx="9144000" cy="755650"/>
            <a:chOff x="0" y="0"/>
            <a:chExt cx="4560" cy="671"/>
          </a:xfrm>
        </p:grpSpPr>
        <p:sp>
          <p:nvSpPr>
            <p:cNvPr id="244843"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3600" b="1">
                  <a:solidFill>
                    <a:srgbClr val="FFFFFF"/>
                  </a:solidFill>
                  <a:latin typeface="Arial Narrow" charset="0"/>
                  <a:ea typeface="SimSun" charset="0"/>
                  <a:cs typeface="SimSun" charset="0"/>
                </a:rPr>
                <a:t> Preparation to Occupy the Land</a:t>
              </a:r>
              <a:endParaRPr lang="en-US" altLang="zh-CN" sz="3600">
                <a:solidFill>
                  <a:srgbClr val="FFFFFF"/>
                </a:solidFill>
                <a:latin typeface="Arial Narrow" charset="0"/>
                <a:ea typeface="SimSun" charset="0"/>
                <a:cs typeface="SimSun" charset="0"/>
              </a:endParaRPr>
            </a:p>
          </p:txBody>
        </p:sp>
        <p:sp>
          <p:nvSpPr>
            <p:cNvPr id="244844"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39" name="Group 5"/>
          <p:cNvGrpSpPr>
            <a:grpSpLocks/>
          </p:cNvGrpSpPr>
          <p:nvPr/>
        </p:nvGrpSpPr>
        <p:grpSpPr bwMode="auto">
          <a:xfrm>
            <a:off x="0" y="1517650"/>
            <a:ext cx="2630488" cy="904875"/>
            <a:chOff x="0" y="671"/>
            <a:chExt cx="1312" cy="805"/>
          </a:xfrm>
        </p:grpSpPr>
        <p:sp>
          <p:nvSpPr>
            <p:cNvPr id="244841"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 Preparing the</a:t>
              </a:r>
              <a:endParaRPr lang="en-US" altLang="zh-CN" sz="2400">
                <a:solidFill>
                  <a:srgbClr val="FFFFFF"/>
                </a:solidFill>
                <a:latin typeface="Arial Narrow" charset="0"/>
                <a:ea typeface="SimSun" charset="0"/>
                <a:cs typeface="SimSun" charset="0"/>
              </a:endParaRPr>
            </a:p>
            <a:p>
              <a:pPr algn="ctr" defTabSz="914400" eaLnBrk="0" fontAlgn="base" hangingPunct="0">
                <a:spcBef>
                  <a:spcPct val="0"/>
                </a:spcBef>
                <a:spcAft>
                  <a:spcPct val="0"/>
                </a:spcAft>
              </a:pPr>
              <a:r>
                <a:rPr lang="en-US" altLang="zh-CN" sz="2400" b="1">
                  <a:solidFill>
                    <a:srgbClr val="FFFFFF"/>
                  </a:solidFill>
                  <a:latin typeface="Arial Narrow" charset="0"/>
                  <a:ea typeface="SimSun" charset="0"/>
                  <a:cs typeface="SimSun" charset="0"/>
                </a:rPr>
                <a:t>Old Generation</a:t>
              </a:r>
              <a:endParaRPr lang="en-US" altLang="zh-CN" sz="2400">
                <a:solidFill>
                  <a:srgbClr val="FFFFFF"/>
                </a:solidFill>
                <a:latin typeface="Arial Narrow" charset="0"/>
                <a:ea typeface="SimSun" charset="0"/>
                <a:cs typeface="SimSun" charset="0"/>
              </a:endParaRPr>
            </a:p>
          </p:txBody>
        </p:sp>
        <p:sp>
          <p:nvSpPr>
            <p:cNvPr id="244842"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40" name="Group 8"/>
          <p:cNvGrpSpPr>
            <a:grpSpLocks/>
          </p:cNvGrpSpPr>
          <p:nvPr/>
        </p:nvGrpSpPr>
        <p:grpSpPr bwMode="auto">
          <a:xfrm>
            <a:off x="2630488" y="1517650"/>
            <a:ext cx="3673475" cy="904875"/>
            <a:chOff x="1312" y="671"/>
            <a:chExt cx="1832" cy="805"/>
          </a:xfrm>
        </p:grpSpPr>
        <p:sp>
          <p:nvSpPr>
            <p:cNvPr id="244839"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 Postponement </a:t>
              </a:r>
              <a:endParaRPr lang="en-US" altLang="zh-CN" sz="2400">
                <a:solidFill>
                  <a:srgbClr val="FFFFFF"/>
                </a:solidFill>
                <a:latin typeface="Arial Narrow" charset="0"/>
                <a:ea typeface="SimSun" charset="0"/>
                <a:cs typeface="SimSun" charset="0"/>
              </a:endParaRPr>
            </a:p>
            <a:p>
              <a:pPr algn="ctr" defTabSz="914400" eaLnBrk="0" fontAlgn="base" hangingPunct="0">
                <a:spcBef>
                  <a:spcPct val="0"/>
                </a:spcBef>
                <a:spcAft>
                  <a:spcPct val="0"/>
                </a:spcAft>
              </a:pPr>
              <a:r>
                <a:rPr lang="en-US" altLang="zh-CN" sz="2400" b="1">
                  <a:solidFill>
                    <a:srgbClr val="FFFFFF"/>
                  </a:solidFill>
                  <a:latin typeface="Arial Narrow" charset="0"/>
                  <a:ea typeface="SimSun" charset="0"/>
                  <a:cs typeface="SimSun" charset="0"/>
                </a:rPr>
                <a:t>for Unbelief</a:t>
              </a:r>
              <a:endParaRPr lang="en-US" altLang="zh-CN" sz="2400">
                <a:solidFill>
                  <a:srgbClr val="FFFFFF"/>
                </a:solidFill>
                <a:latin typeface="Arial Narrow" charset="0"/>
                <a:ea typeface="SimSun" charset="0"/>
                <a:cs typeface="SimSun" charset="0"/>
              </a:endParaRPr>
            </a:p>
          </p:txBody>
        </p:sp>
        <p:sp>
          <p:nvSpPr>
            <p:cNvPr id="244840"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41" name="Group 11"/>
          <p:cNvGrpSpPr>
            <a:grpSpLocks/>
          </p:cNvGrpSpPr>
          <p:nvPr/>
        </p:nvGrpSpPr>
        <p:grpSpPr bwMode="auto">
          <a:xfrm>
            <a:off x="6303963" y="1517650"/>
            <a:ext cx="2840037" cy="904875"/>
            <a:chOff x="3144" y="671"/>
            <a:chExt cx="1416" cy="805"/>
          </a:xfrm>
        </p:grpSpPr>
        <p:sp>
          <p:nvSpPr>
            <p:cNvPr id="244837"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 Preparing the</a:t>
              </a:r>
              <a:endParaRPr lang="en-US" altLang="zh-CN" sz="2400">
                <a:solidFill>
                  <a:srgbClr val="FFFFFF"/>
                </a:solidFill>
                <a:latin typeface="Arial Narrow" charset="0"/>
                <a:ea typeface="SimSun" charset="0"/>
                <a:cs typeface="SimSun" charset="0"/>
              </a:endParaRPr>
            </a:p>
            <a:p>
              <a:pPr algn="ctr" defTabSz="914400" eaLnBrk="0" fontAlgn="base" hangingPunct="0">
                <a:spcBef>
                  <a:spcPct val="0"/>
                </a:spcBef>
                <a:spcAft>
                  <a:spcPct val="0"/>
                </a:spcAft>
              </a:pPr>
              <a:r>
                <a:rPr lang="en-US" altLang="zh-CN" sz="2400" b="1">
                  <a:solidFill>
                    <a:srgbClr val="FFFFFF"/>
                  </a:solidFill>
                  <a:latin typeface="Arial Narrow" charset="0"/>
                  <a:ea typeface="SimSun" charset="0"/>
                  <a:cs typeface="SimSun" charset="0"/>
                </a:rPr>
                <a:t>New Generation</a:t>
              </a:r>
              <a:endParaRPr lang="en-US" altLang="zh-CN" sz="2400">
                <a:solidFill>
                  <a:srgbClr val="FFFFFF"/>
                </a:solidFill>
                <a:latin typeface="Arial Narrow" charset="0"/>
                <a:ea typeface="SimSun" charset="0"/>
                <a:cs typeface="SimSun" charset="0"/>
              </a:endParaRPr>
            </a:p>
          </p:txBody>
        </p:sp>
        <p:sp>
          <p:nvSpPr>
            <p:cNvPr id="244838"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42" name="Group 14"/>
          <p:cNvGrpSpPr>
            <a:grpSpLocks/>
          </p:cNvGrpSpPr>
          <p:nvPr/>
        </p:nvGrpSpPr>
        <p:grpSpPr bwMode="auto">
          <a:xfrm>
            <a:off x="0" y="2422525"/>
            <a:ext cx="2630488" cy="476250"/>
            <a:chOff x="0" y="1476"/>
            <a:chExt cx="1312" cy="422"/>
          </a:xfrm>
        </p:grpSpPr>
        <p:sp>
          <p:nvSpPr>
            <p:cNvPr id="244835"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1:1–10:10</a:t>
              </a:r>
              <a:endParaRPr lang="en-US" altLang="zh-CN" sz="2400">
                <a:solidFill>
                  <a:srgbClr val="FFFFFF"/>
                </a:solidFill>
                <a:latin typeface="Arial Narrow" charset="0"/>
                <a:ea typeface="SimSun" charset="0"/>
                <a:cs typeface="SimSun" charset="0"/>
              </a:endParaRPr>
            </a:p>
          </p:txBody>
        </p:sp>
        <p:sp>
          <p:nvSpPr>
            <p:cNvPr id="244836"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43" name="Group 17"/>
          <p:cNvGrpSpPr>
            <a:grpSpLocks/>
          </p:cNvGrpSpPr>
          <p:nvPr/>
        </p:nvGrpSpPr>
        <p:grpSpPr bwMode="auto">
          <a:xfrm>
            <a:off x="2630488" y="2422525"/>
            <a:ext cx="3673475" cy="476250"/>
            <a:chOff x="1312" y="1476"/>
            <a:chExt cx="1832" cy="422"/>
          </a:xfrm>
        </p:grpSpPr>
        <p:sp>
          <p:nvSpPr>
            <p:cNvPr id="244833"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10:11–25:18</a:t>
              </a:r>
              <a:endParaRPr lang="en-US" altLang="zh-CN" sz="2400">
                <a:solidFill>
                  <a:srgbClr val="FFFFFF"/>
                </a:solidFill>
                <a:latin typeface="Arial Narrow" charset="0"/>
                <a:ea typeface="SimSun" charset="0"/>
                <a:cs typeface="SimSun" charset="0"/>
              </a:endParaRPr>
            </a:p>
          </p:txBody>
        </p:sp>
        <p:sp>
          <p:nvSpPr>
            <p:cNvPr id="244834"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44" name="Group 20"/>
          <p:cNvGrpSpPr>
            <a:grpSpLocks/>
          </p:cNvGrpSpPr>
          <p:nvPr/>
        </p:nvGrpSpPr>
        <p:grpSpPr bwMode="auto">
          <a:xfrm>
            <a:off x="6303963" y="2422525"/>
            <a:ext cx="2840037" cy="476250"/>
            <a:chOff x="3144" y="1476"/>
            <a:chExt cx="1416" cy="422"/>
          </a:xfrm>
        </p:grpSpPr>
        <p:sp>
          <p:nvSpPr>
            <p:cNvPr id="244831"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26–36</a:t>
              </a:r>
              <a:endParaRPr lang="en-US" altLang="zh-CN" sz="2400">
                <a:solidFill>
                  <a:srgbClr val="FFFFFF"/>
                </a:solidFill>
                <a:latin typeface="Arial Narrow" charset="0"/>
                <a:ea typeface="SimSun" charset="0"/>
                <a:cs typeface="SimSun" charset="0"/>
              </a:endParaRPr>
            </a:p>
          </p:txBody>
        </p:sp>
        <p:sp>
          <p:nvSpPr>
            <p:cNvPr id="244832"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45" name="Group 23"/>
          <p:cNvGrpSpPr>
            <a:grpSpLocks/>
          </p:cNvGrpSpPr>
          <p:nvPr/>
        </p:nvGrpSpPr>
        <p:grpSpPr bwMode="auto">
          <a:xfrm>
            <a:off x="0" y="2898775"/>
            <a:ext cx="2630488" cy="474663"/>
            <a:chOff x="0" y="1898"/>
            <a:chExt cx="1312" cy="422"/>
          </a:xfrm>
        </p:grpSpPr>
        <p:sp>
          <p:nvSpPr>
            <p:cNvPr id="244829"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Faithfulness</a:t>
              </a:r>
              <a:endParaRPr lang="en-US" altLang="zh-CN" sz="2400" dirty="0">
                <a:solidFill>
                  <a:srgbClr val="FFFFFF"/>
                </a:solidFill>
                <a:latin typeface="Arial Narrow" charset="0"/>
                <a:ea typeface="SimSun" charset="0"/>
                <a:cs typeface="SimSun" charset="0"/>
              </a:endParaRPr>
            </a:p>
          </p:txBody>
        </p:sp>
        <p:sp>
          <p:nvSpPr>
            <p:cNvPr id="244830"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46" name="Group 26"/>
          <p:cNvGrpSpPr>
            <a:grpSpLocks/>
          </p:cNvGrpSpPr>
          <p:nvPr/>
        </p:nvGrpSpPr>
        <p:grpSpPr bwMode="auto">
          <a:xfrm>
            <a:off x="2630488" y="2898775"/>
            <a:ext cx="3673475" cy="474663"/>
            <a:chOff x="1312" y="1898"/>
            <a:chExt cx="1832" cy="422"/>
          </a:xfrm>
        </p:grpSpPr>
        <p:sp>
          <p:nvSpPr>
            <p:cNvPr id="244827"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Faithlessness</a:t>
              </a:r>
              <a:endParaRPr lang="en-US" altLang="zh-CN" sz="2400" dirty="0">
                <a:solidFill>
                  <a:srgbClr val="FFFFFF"/>
                </a:solidFill>
                <a:latin typeface="Arial Narrow" charset="0"/>
                <a:ea typeface="SimSun" charset="0"/>
                <a:cs typeface="SimSun" charset="0"/>
              </a:endParaRPr>
            </a:p>
          </p:txBody>
        </p:sp>
        <p:sp>
          <p:nvSpPr>
            <p:cNvPr id="244828"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47" name="Group 29"/>
          <p:cNvGrpSpPr>
            <a:grpSpLocks/>
          </p:cNvGrpSpPr>
          <p:nvPr/>
        </p:nvGrpSpPr>
        <p:grpSpPr bwMode="auto">
          <a:xfrm>
            <a:off x="6303963" y="2898775"/>
            <a:ext cx="2840037" cy="474663"/>
            <a:chOff x="3144" y="1898"/>
            <a:chExt cx="1416" cy="422"/>
          </a:xfrm>
        </p:grpSpPr>
        <p:sp>
          <p:nvSpPr>
            <p:cNvPr id="244825"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Faithfulness</a:t>
              </a:r>
              <a:endParaRPr lang="en-US" altLang="zh-CN" sz="2400" dirty="0">
                <a:solidFill>
                  <a:srgbClr val="FFFFFF"/>
                </a:solidFill>
                <a:latin typeface="Arial Narrow" charset="0"/>
                <a:ea typeface="SimSun" charset="0"/>
                <a:cs typeface="SimSun" charset="0"/>
              </a:endParaRPr>
            </a:p>
          </p:txBody>
        </p:sp>
        <p:sp>
          <p:nvSpPr>
            <p:cNvPr id="244826"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48" name="Group 32"/>
          <p:cNvGrpSpPr>
            <a:grpSpLocks/>
          </p:cNvGrpSpPr>
          <p:nvPr/>
        </p:nvGrpSpPr>
        <p:grpSpPr bwMode="auto">
          <a:xfrm>
            <a:off x="0" y="3373438"/>
            <a:ext cx="2630488" cy="474662"/>
            <a:chOff x="0" y="2320"/>
            <a:chExt cx="1312" cy="422"/>
          </a:xfrm>
        </p:grpSpPr>
        <p:sp>
          <p:nvSpPr>
            <p:cNvPr id="244823"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Blessings</a:t>
              </a:r>
              <a:endParaRPr lang="en-US" altLang="zh-CN" sz="2400" dirty="0">
                <a:solidFill>
                  <a:srgbClr val="FFFFFF"/>
                </a:solidFill>
                <a:latin typeface="Arial Narrow" charset="0"/>
                <a:ea typeface="SimSun" charset="0"/>
                <a:cs typeface="SimSun" charset="0"/>
              </a:endParaRPr>
            </a:p>
          </p:txBody>
        </p:sp>
        <p:sp>
          <p:nvSpPr>
            <p:cNvPr id="244824"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49" name="Group 35"/>
          <p:cNvGrpSpPr>
            <a:grpSpLocks/>
          </p:cNvGrpSpPr>
          <p:nvPr/>
        </p:nvGrpSpPr>
        <p:grpSpPr bwMode="auto">
          <a:xfrm>
            <a:off x="2630488" y="3373438"/>
            <a:ext cx="3673475" cy="474662"/>
            <a:chOff x="1312" y="2320"/>
            <a:chExt cx="1832" cy="422"/>
          </a:xfrm>
        </p:grpSpPr>
        <p:sp>
          <p:nvSpPr>
            <p:cNvPr id="244821"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Discipline</a:t>
              </a:r>
              <a:endParaRPr lang="en-US" altLang="zh-CN" sz="2400" dirty="0">
                <a:solidFill>
                  <a:srgbClr val="FFFFFF"/>
                </a:solidFill>
                <a:latin typeface="Arial Narrow" charset="0"/>
                <a:ea typeface="SimSun" charset="0"/>
                <a:cs typeface="SimSun" charset="0"/>
              </a:endParaRPr>
            </a:p>
          </p:txBody>
        </p:sp>
        <p:sp>
          <p:nvSpPr>
            <p:cNvPr id="244822"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50" name="Group 38"/>
          <p:cNvGrpSpPr>
            <a:grpSpLocks/>
          </p:cNvGrpSpPr>
          <p:nvPr/>
        </p:nvGrpSpPr>
        <p:grpSpPr bwMode="auto">
          <a:xfrm>
            <a:off x="6303963" y="3373438"/>
            <a:ext cx="2840037" cy="474662"/>
            <a:chOff x="3144" y="2320"/>
            <a:chExt cx="1416" cy="422"/>
          </a:xfrm>
        </p:grpSpPr>
        <p:sp>
          <p:nvSpPr>
            <p:cNvPr id="244819"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Blessings</a:t>
              </a:r>
              <a:endParaRPr lang="en-US" altLang="zh-CN" sz="2400" dirty="0">
                <a:solidFill>
                  <a:srgbClr val="FFFFFF"/>
                </a:solidFill>
                <a:latin typeface="Arial Narrow" charset="0"/>
                <a:ea typeface="SimSun" charset="0"/>
                <a:cs typeface="SimSun" charset="0"/>
              </a:endParaRPr>
            </a:p>
          </p:txBody>
        </p:sp>
        <p:sp>
          <p:nvSpPr>
            <p:cNvPr id="244820"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51" name="Group 41"/>
          <p:cNvGrpSpPr>
            <a:grpSpLocks/>
          </p:cNvGrpSpPr>
          <p:nvPr/>
        </p:nvGrpSpPr>
        <p:grpSpPr bwMode="auto">
          <a:xfrm>
            <a:off x="0" y="3848100"/>
            <a:ext cx="2630488" cy="474663"/>
            <a:chOff x="0" y="2742"/>
            <a:chExt cx="1312" cy="422"/>
          </a:xfrm>
        </p:grpSpPr>
        <p:sp>
          <p:nvSpPr>
            <p:cNvPr id="244817"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Commitment</a:t>
              </a:r>
              <a:endParaRPr lang="en-US" altLang="zh-CN" sz="2400" dirty="0">
                <a:solidFill>
                  <a:srgbClr val="FFFFFF"/>
                </a:solidFill>
                <a:latin typeface="Arial Narrow" charset="0"/>
                <a:ea typeface="SimSun" charset="0"/>
                <a:cs typeface="SimSun" charset="0"/>
              </a:endParaRPr>
            </a:p>
          </p:txBody>
        </p:sp>
        <p:sp>
          <p:nvSpPr>
            <p:cNvPr id="244818"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52" name="Group 44"/>
          <p:cNvGrpSpPr>
            <a:grpSpLocks/>
          </p:cNvGrpSpPr>
          <p:nvPr/>
        </p:nvGrpSpPr>
        <p:grpSpPr bwMode="auto">
          <a:xfrm>
            <a:off x="2630488" y="3848100"/>
            <a:ext cx="3673475" cy="474663"/>
            <a:chOff x="1312" y="2742"/>
            <a:chExt cx="1832" cy="422"/>
          </a:xfrm>
        </p:grpSpPr>
        <p:sp>
          <p:nvSpPr>
            <p:cNvPr id="244815"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Complaining</a:t>
              </a:r>
              <a:endParaRPr lang="en-US" altLang="zh-CN" sz="2400" dirty="0">
                <a:solidFill>
                  <a:srgbClr val="FFFFFF"/>
                </a:solidFill>
                <a:latin typeface="Arial Narrow" charset="0"/>
                <a:ea typeface="SimSun" charset="0"/>
                <a:cs typeface="SimSun" charset="0"/>
              </a:endParaRPr>
            </a:p>
          </p:txBody>
        </p:sp>
        <p:sp>
          <p:nvSpPr>
            <p:cNvPr id="244816"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53" name="Group 47"/>
          <p:cNvGrpSpPr>
            <a:grpSpLocks/>
          </p:cNvGrpSpPr>
          <p:nvPr/>
        </p:nvGrpSpPr>
        <p:grpSpPr bwMode="auto">
          <a:xfrm>
            <a:off x="6303963" y="3848100"/>
            <a:ext cx="2840037" cy="474663"/>
            <a:chOff x="3144" y="2742"/>
            <a:chExt cx="1416" cy="422"/>
          </a:xfrm>
        </p:grpSpPr>
        <p:sp>
          <p:nvSpPr>
            <p:cNvPr id="244813"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Commitment</a:t>
              </a:r>
              <a:endParaRPr lang="en-US" altLang="zh-CN" sz="2400" dirty="0">
                <a:solidFill>
                  <a:srgbClr val="FFFFFF"/>
                </a:solidFill>
                <a:latin typeface="Arial Narrow" charset="0"/>
                <a:ea typeface="SimSun" charset="0"/>
                <a:cs typeface="SimSun" charset="0"/>
              </a:endParaRPr>
            </a:p>
          </p:txBody>
        </p:sp>
        <p:sp>
          <p:nvSpPr>
            <p:cNvPr id="244814"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54" name="Group 50"/>
          <p:cNvGrpSpPr>
            <a:grpSpLocks/>
          </p:cNvGrpSpPr>
          <p:nvPr/>
        </p:nvGrpSpPr>
        <p:grpSpPr bwMode="auto">
          <a:xfrm>
            <a:off x="0" y="4322763"/>
            <a:ext cx="2630488" cy="476250"/>
            <a:chOff x="0" y="3164"/>
            <a:chExt cx="1312" cy="422"/>
          </a:xfrm>
        </p:grpSpPr>
        <p:sp>
          <p:nvSpPr>
            <p:cNvPr id="244811"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Order</a:t>
              </a:r>
              <a:endParaRPr lang="en-US" altLang="zh-CN" sz="2400">
                <a:solidFill>
                  <a:srgbClr val="FFFFFF"/>
                </a:solidFill>
                <a:latin typeface="Arial Narrow" charset="0"/>
                <a:ea typeface="SimSun" charset="0"/>
                <a:cs typeface="SimSun" charset="0"/>
              </a:endParaRPr>
            </a:p>
          </p:txBody>
        </p:sp>
        <p:sp>
          <p:nvSpPr>
            <p:cNvPr id="244812"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55" name="Group 53"/>
          <p:cNvGrpSpPr>
            <a:grpSpLocks/>
          </p:cNvGrpSpPr>
          <p:nvPr/>
        </p:nvGrpSpPr>
        <p:grpSpPr bwMode="auto">
          <a:xfrm>
            <a:off x="2630488" y="4322763"/>
            <a:ext cx="3673475" cy="476250"/>
            <a:chOff x="1312" y="3164"/>
            <a:chExt cx="1832" cy="422"/>
          </a:xfrm>
        </p:grpSpPr>
        <p:sp>
          <p:nvSpPr>
            <p:cNvPr id="244809"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Disorder</a:t>
              </a:r>
              <a:endParaRPr lang="en-US" altLang="zh-CN" sz="2400">
                <a:solidFill>
                  <a:srgbClr val="FFFFFF"/>
                </a:solidFill>
                <a:latin typeface="Arial Narrow" charset="0"/>
                <a:ea typeface="SimSun" charset="0"/>
                <a:cs typeface="SimSun" charset="0"/>
              </a:endParaRPr>
            </a:p>
          </p:txBody>
        </p:sp>
        <p:sp>
          <p:nvSpPr>
            <p:cNvPr id="244810"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56" name="Group 56"/>
          <p:cNvGrpSpPr>
            <a:grpSpLocks/>
          </p:cNvGrpSpPr>
          <p:nvPr/>
        </p:nvGrpSpPr>
        <p:grpSpPr bwMode="auto">
          <a:xfrm>
            <a:off x="6303963" y="4322763"/>
            <a:ext cx="2840037" cy="476250"/>
            <a:chOff x="3144" y="3164"/>
            <a:chExt cx="1416" cy="422"/>
          </a:xfrm>
        </p:grpSpPr>
        <p:sp>
          <p:nvSpPr>
            <p:cNvPr id="244807"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Reorder</a:t>
              </a:r>
              <a:endParaRPr lang="en-US" altLang="zh-CN" sz="2400">
                <a:solidFill>
                  <a:srgbClr val="FFFFFF"/>
                </a:solidFill>
                <a:latin typeface="Arial Narrow" charset="0"/>
                <a:ea typeface="SimSun" charset="0"/>
                <a:cs typeface="SimSun" charset="0"/>
              </a:endParaRPr>
            </a:p>
          </p:txBody>
        </p:sp>
        <p:sp>
          <p:nvSpPr>
            <p:cNvPr id="244808"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57" name="Group 59"/>
          <p:cNvGrpSpPr>
            <a:grpSpLocks/>
          </p:cNvGrpSpPr>
          <p:nvPr/>
        </p:nvGrpSpPr>
        <p:grpSpPr bwMode="auto">
          <a:xfrm>
            <a:off x="0" y="4799013"/>
            <a:ext cx="2630488" cy="474662"/>
            <a:chOff x="0" y="3586"/>
            <a:chExt cx="1312" cy="422"/>
          </a:xfrm>
        </p:grpSpPr>
        <p:sp>
          <p:nvSpPr>
            <p:cNvPr id="244805"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Mount Sinai</a:t>
              </a:r>
              <a:endParaRPr lang="en-US" altLang="zh-CN" sz="2400">
                <a:solidFill>
                  <a:srgbClr val="FFFFFF"/>
                </a:solidFill>
                <a:latin typeface="Arial Narrow" charset="0"/>
                <a:ea typeface="SimSun" charset="0"/>
                <a:cs typeface="SimSun" charset="0"/>
              </a:endParaRPr>
            </a:p>
          </p:txBody>
        </p:sp>
        <p:sp>
          <p:nvSpPr>
            <p:cNvPr id="244806"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58" name="Group 62"/>
          <p:cNvGrpSpPr>
            <a:grpSpLocks/>
          </p:cNvGrpSpPr>
          <p:nvPr/>
        </p:nvGrpSpPr>
        <p:grpSpPr bwMode="auto">
          <a:xfrm>
            <a:off x="2630488" y="4799013"/>
            <a:ext cx="3673475" cy="474662"/>
            <a:chOff x="1312" y="3586"/>
            <a:chExt cx="1832" cy="422"/>
          </a:xfrm>
        </p:grpSpPr>
        <p:sp>
          <p:nvSpPr>
            <p:cNvPr id="244803"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Wilderness</a:t>
              </a:r>
              <a:endParaRPr lang="en-US" altLang="zh-CN" sz="2400">
                <a:solidFill>
                  <a:srgbClr val="FFFFFF"/>
                </a:solidFill>
                <a:latin typeface="Arial Narrow" charset="0"/>
                <a:ea typeface="SimSun" charset="0"/>
                <a:cs typeface="SimSun" charset="0"/>
              </a:endParaRPr>
            </a:p>
          </p:txBody>
        </p:sp>
        <p:sp>
          <p:nvSpPr>
            <p:cNvPr id="244804"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59" name="Group 65"/>
          <p:cNvGrpSpPr>
            <a:grpSpLocks/>
          </p:cNvGrpSpPr>
          <p:nvPr/>
        </p:nvGrpSpPr>
        <p:grpSpPr bwMode="auto">
          <a:xfrm>
            <a:off x="6303963" y="4799013"/>
            <a:ext cx="2840037" cy="474662"/>
            <a:chOff x="3144" y="3586"/>
            <a:chExt cx="1416" cy="422"/>
          </a:xfrm>
        </p:grpSpPr>
        <p:sp>
          <p:nvSpPr>
            <p:cNvPr id="244801"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Moab</a:t>
              </a:r>
              <a:endParaRPr lang="en-US" altLang="zh-CN" sz="2400">
                <a:solidFill>
                  <a:srgbClr val="FFFFFF"/>
                </a:solidFill>
                <a:latin typeface="Arial Narrow" charset="0"/>
                <a:ea typeface="SimSun" charset="0"/>
                <a:cs typeface="SimSun" charset="0"/>
              </a:endParaRPr>
            </a:p>
          </p:txBody>
        </p:sp>
        <p:sp>
          <p:nvSpPr>
            <p:cNvPr id="244802"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60" name="Group 68"/>
          <p:cNvGrpSpPr>
            <a:grpSpLocks/>
          </p:cNvGrpSpPr>
          <p:nvPr/>
        </p:nvGrpSpPr>
        <p:grpSpPr bwMode="auto">
          <a:xfrm>
            <a:off x="0" y="5273675"/>
            <a:ext cx="2630488" cy="582613"/>
            <a:chOff x="0" y="4008"/>
            <a:chExt cx="1312" cy="518"/>
          </a:xfrm>
        </p:grpSpPr>
        <p:sp>
          <p:nvSpPr>
            <p:cNvPr id="244799"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20 Days</a:t>
              </a:r>
              <a:endParaRPr lang="en-US" altLang="zh-CN" sz="2400">
                <a:solidFill>
                  <a:srgbClr val="FFFFFF"/>
                </a:solidFill>
                <a:latin typeface="Arial Narrow" charset="0"/>
                <a:ea typeface="SimSun" charset="0"/>
                <a:cs typeface="SimSun" charset="0"/>
              </a:endParaRPr>
            </a:p>
          </p:txBody>
        </p:sp>
        <p:sp>
          <p:nvSpPr>
            <p:cNvPr id="244800"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61" name="Group 71"/>
          <p:cNvGrpSpPr>
            <a:grpSpLocks/>
          </p:cNvGrpSpPr>
          <p:nvPr/>
        </p:nvGrpSpPr>
        <p:grpSpPr bwMode="auto">
          <a:xfrm>
            <a:off x="2630488" y="5273675"/>
            <a:ext cx="3673475" cy="582613"/>
            <a:chOff x="1312" y="4008"/>
            <a:chExt cx="1832" cy="518"/>
          </a:xfrm>
        </p:grpSpPr>
        <p:sp>
          <p:nvSpPr>
            <p:cNvPr id="244797"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38 Years, 3 Months, 10 Days </a:t>
              </a:r>
              <a:endParaRPr lang="en-US" altLang="zh-CN" sz="2400">
                <a:solidFill>
                  <a:srgbClr val="FFFFFF"/>
                </a:solidFill>
                <a:latin typeface="Arial Narrow" charset="0"/>
                <a:ea typeface="SimSun" charset="0"/>
                <a:cs typeface="SimSun" charset="0"/>
              </a:endParaRPr>
            </a:p>
          </p:txBody>
        </p:sp>
        <p:sp>
          <p:nvSpPr>
            <p:cNvPr id="244798"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62" name="Group 74"/>
          <p:cNvGrpSpPr>
            <a:grpSpLocks/>
          </p:cNvGrpSpPr>
          <p:nvPr/>
        </p:nvGrpSpPr>
        <p:grpSpPr bwMode="auto">
          <a:xfrm>
            <a:off x="6303963" y="5273675"/>
            <a:ext cx="2840037" cy="582613"/>
            <a:chOff x="3144" y="4008"/>
            <a:chExt cx="1416" cy="518"/>
          </a:xfrm>
        </p:grpSpPr>
        <p:sp>
          <p:nvSpPr>
            <p:cNvPr id="244795"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ca. 5 Months</a:t>
              </a:r>
              <a:endParaRPr lang="en-US" altLang="zh-CN" sz="2400">
                <a:solidFill>
                  <a:srgbClr val="FFFFFF"/>
                </a:solidFill>
                <a:latin typeface="Arial Narrow" charset="0"/>
                <a:ea typeface="SimSun" charset="0"/>
                <a:cs typeface="SimSun" charset="0"/>
              </a:endParaRPr>
            </a:p>
          </p:txBody>
        </p:sp>
        <p:sp>
          <p:nvSpPr>
            <p:cNvPr id="244796"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63" name="Group 77"/>
          <p:cNvGrpSpPr>
            <a:grpSpLocks/>
          </p:cNvGrpSpPr>
          <p:nvPr/>
        </p:nvGrpSpPr>
        <p:grpSpPr bwMode="auto">
          <a:xfrm>
            <a:off x="0" y="5856288"/>
            <a:ext cx="1347788" cy="1001712"/>
            <a:chOff x="0" y="4526"/>
            <a:chExt cx="672" cy="890"/>
          </a:xfrm>
        </p:grpSpPr>
        <p:sp>
          <p:nvSpPr>
            <p:cNvPr id="244793"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a:solidFill>
                    <a:srgbClr val="FFFFFF"/>
                  </a:solidFill>
                  <a:latin typeface="Arial Narrow" charset="0"/>
                  <a:ea typeface="SimSun" charset="0"/>
                  <a:cs typeface="SimSun" charset="0"/>
                </a:rPr>
                <a:t> Organization </a:t>
              </a:r>
            </a:p>
            <a:p>
              <a:pPr algn="ctr" defTabSz="914400" eaLnBrk="0" fontAlgn="base" hangingPunct="0">
                <a:spcBef>
                  <a:spcPct val="0"/>
                </a:spcBef>
                <a:spcAft>
                  <a:spcPct val="0"/>
                </a:spcAft>
              </a:pPr>
              <a:r>
                <a:rPr lang="en-US" altLang="zh-CN">
                  <a:solidFill>
                    <a:srgbClr val="FFFFFF"/>
                  </a:solidFill>
                  <a:latin typeface="Arial Narrow" charset="0"/>
                  <a:ea typeface="SimSun" charset="0"/>
                  <a:cs typeface="SimSun" charset="0"/>
                </a:rPr>
                <a:t>(1–4)</a:t>
              </a:r>
            </a:p>
          </p:txBody>
        </p:sp>
        <p:sp>
          <p:nvSpPr>
            <p:cNvPr id="244794"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64" name="Group 80"/>
          <p:cNvGrpSpPr>
            <a:grpSpLocks/>
          </p:cNvGrpSpPr>
          <p:nvPr/>
        </p:nvGrpSpPr>
        <p:grpSpPr bwMode="auto">
          <a:xfrm>
            <a:off x="1347788" y="5856288"/>
            <a:ext cx="1282700" cy="1001712"/>
            <a:chOff x="672" y="4526"/>
            <a:chExt cx="640" cy="890"/>
          </a:xfrm>
        </p:grpSpPr>
        <p:sp>
          <p:nvSpPr>
            <p:cNvPr id="244791" name="Rectangle 81"/>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a:solidFill>
                    <a:srgbClr val="FFFFFF"/>
                  </a:solidFill>
                  <a:latin typeface="Arial Narrow" charset="0"/>
                  <a:ea typeface="SimSun" charset="0"/>
                  <a:cs typeface="SimSun" charset="0"/>
                </a:rPr>
                <a:t>Sanctification (5:1–10:10)</a:t>
              </a:r>
            </a:p>
          </p:txBody>
        </p:sp>
        <p:sp>
          <p:nvSpPr>
            <p:cNvPr id="244792"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65" name="Group 83"/>
          <p:cNvGrpSpPr>
            <a:grpSpLocks/>
          </p:cNvGrpSpPr>
          <p:nvPr/>
        </p:nvGrpSpPr>
        <p:grpSpPr bwMode="auto">
          <a:xfrm>
            <a:off x="2630488" y="5856288"/>
            <a:ext cx="785812" cy="1001712"/>
            <a:chOff x="1312" y="4526"/>
            <a:chExt cx="392" cy="890"/>
          </a:xfrm>
        </p:grpSpPr>
        <p:sp>
          <p:nvSpPr>
            <p:cNvPr id="244789"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To Kadesh (10:11–</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12:16)</a:t>
              </a:r>
            </a:p>
          </p:txBody>
        </p:sp>
        <p:sp>
          <p:nvSpPr>
            <p:cNvPr id="244790"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66" name="Group 86"/>
          <p:cNvGrpSpPr>
            <a:grpSpLocks/>
          </p:cNvGrpSpPr>
          <p:nvPr/>
        </p:nvGrpSpPr>
        <p:grpSpPr bwMode="auto">
          <a:xfrm>
            <a:off x="3416300" y="5856288"/>
            <a:ext cx="722313" cy="1001712"/>
            <a:chOff x="1704" y="4526"/>
            <a:chExt cx="360" cy="890"/>
          </a:xfrm>
        </p:grpSpPr>
        <p:sp>
          <p:nvSpPr>
            <p:cNvPr id="244787"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 Kadesh Sin </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(13–14)</a:t>
              </a:r>
            </a:p>
          </p:txBody>
        </p:sp>
        <p:sp>
          <p:nvSpPr>
            <p:cNvPr id="244788"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67" name="Group 89"/>
          <p:cNvGrpSpPr>
            <a:grpSpLocks/>
          </p:cNvGrpSpPr>
          <p:nvPr/>
        </p:nvGrpSpPr>
        <p:grpSpPr bwMode="auto">
          <a:xfrm>
            <a:off x="4138613" y="5856288"/>
            <a:ext cx="722312" cy="1001712"/>
            <a:chOff x="2064" y="4526"/>
            <a:chExt cx="360" cy="890"/>
          </a:xfrm>
        </p:grpSpPr>
        <p:sp>
          <p:nvSpPr>
            <p:cNvPr id="244785" name="Rectangle 90"/>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Wilder-ness (15–19)</a:t>
              </a:r>
            </a:p>
          </p:txBody>
        </p:sp>
        <p:sp>
          <p:nvSpPr>
            <p:cNvPr id="244786"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68" name="Group 92"/>
          <p:cNvGrpSpPr>
            <a:grpSpLocks/>
          </p:cNvGrpSpPr>
          <p:nvPr/>
        </p:nvGrpSpPr>
        <p:grpSpPr bwMode="auto">
          <a:xfrm>
            <a:off x="4860925" y="5856288"/>
            <a:ext cx="657225" cy="1001712"/>
            <a:chOff x="2424" y="4526"/>
            <a:chExt cx="328" cy="890"/>
          </a:xfrm>
        </p:grpSpPr>
        <p:sp>
          <p:nvSpPr>
            <p:cNvPr id="244783"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To Moab (20–21)</a:t>
              </a:r>
            </a:p>
          </p:txBody>
        </p:sp>
        <p:sp>
          <p:nvSpPr>
            <p:cNvPr id="244784"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69" name="Group 95"/>
          <p:cNvGrpSpPr>
            <a:grpSpLocks/>
          </p:cNvGrpSpPr>
          <p:nvPr/>
        </p:nvGrpSpPr>
        <p:grpSpPr bwMode="auto">
          <a:xfrm>
            <a:off x="5518150" y="5856288"/>
            <a:ext cx="785813" cy="1001712"/>
            <a:chOff x="2752" y="4526"/>
            <a:chExt cx="392" cy="890"/>
          </a:xfrm>
        </p:grpSpPr>
        <p:sp>
          <p:nvSpPr>
            <p:cNvPr id="244781"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Moab </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Sin </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(22–25)</a:t>
              </a:r>
            </a:p>
          </p:txBody>
        </p:sp>
        <p:sp>
          <p:nvSpPr>
            <p:cNvPr id="244782"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70" name="Group 98"/>
          <p:cNvGrpSpPr>
            <a:grpSpLocks/>
          </p:cNvGrpSpPr>
          <p:nvPr/>
        </p:nvGrpSpPr>
        <p:grpSpPr bwMode="auto">
          <a:xfrm>
            <a:off x="6303963" y="5856288"/>
            <a:ext cx="890587" cy="1001712"/>
            <a:chOff x="3144" y="4526"/>
            <a:chExt cx="444" cy="890"/>
          </a:xfrm>
        </p:grpSpPr>
        <p:sp>
          <p:nvSpPr>
            <p:cNvPr id="244779"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600">
                  <a:solidFill>
                    <a:srgbClr val="FFFFFF"/>
                  </a:solidFill>
                  <a:latin typeface="Arial Narrow" charset="0"/>
                  <a:ea typeface="SimSun" charset="0"/>
                  <a:cs typeface="SimSun" charset="0"/>
                </a:rPr>
                <a:t>Provision for Land (26–27)</a:t>
              </a:r>
            </a:p>
          </p:txBody>
        </p:sp>
        <p:sp>
          <p:nvSpPr>
            <p:cNvPr id="244780"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44771" name="Group 101"/>
          <p:cNvGrpSpPr>
            <a:grpSpLocks/>
          </p:cNvGrpSpPr>
          <p:nvPr/>
        </p:nvGrpSpPr>
        <p:grpSpPr bwMode="auto">
          <a:xfrm>
            <a:off x="7194550" y="5856288"/>
            <a:ext cx="882650" cy="1001712"/>
            <a:chOff x="3588" y="4526"/>
            <a:chExt cx="440" cy="890"/>
          </a:xfrm>
        </p:grpSpPr>
        <p:sp>
          <p:nvSpPr>
            <p:cNvPr id="244777" name="Rectangle 102"/>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600">
                  <a:solidFill>
                    <a:srgbClr val="FFFFFF"/>
                  </a:solidFill>
                  <a:latin typeface="Arial Narrow" charset="0"/>
                  <a:ea typeface="SimSun" charset="0"/>
                  <a:cs typeface="SimSun" charset="0"/>
                </a:rPr>
                <a:t> Offerings &amp; Vows (28–30)</a:t>
              </a:r>
            </a:p>
          </p:txBody>
        </p:sp>
        <p:sp>
          <p:nvSpPr>
            <p:cNvPr id="244778"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sp>
        <p:nvSpPr>
          <p:cNvPr id="244772"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600">
                <a:solidFill>
                  <a:srgbClr val="FFFFFF"/>
                </a:solidFill>
                <a:latin typeface="Arial Narrow" charset="0"/>
                <a:ea typeface="SimSun" charset="0"/>
                <a:cs typeface="SimSun" charset="0"/>
              </a:rPr>
              <a:t>Final Preparations (31–36)</a:t>
            </a:r>
          </a:p>
        </p:txBody>
      </p:sp>
      <p:sp>
        <p:nvSpPr>
          <p:cNvPr id="244773"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sp>
        <p:nvSpPr>
          <p:cNvPr id="244774" name="Text Box 106"/>
          <p:cNvSpPr txBox="1">
            <a:spLocks noChangeArrowheads="1"/>
          </p:cNvSpPr>
          <p:nvPr/>
        </p:nvSpPr>
        <p:spPr bwMode="auto">
          <a:xfrm>
            <a:off x="8451850" y="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b="1">
                <a:solidFill>
                  <a:srgbClr val="333333"/>
                </a:solidFill>
                <a:latin typeface="Arial" charset="0"/>
              </a:rPr>
              <a:t>135</a:t>
            </a:r>
          </a:p>
        </p:txBody>
      </p:sp>
      <p:sp>
        <p:nvSpPr>
          <p:cNvPr id="244775"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en-US" sz="4000">
                <a:solidFill>
                  <a:srgbClr val="000000"/>
                </a:solidFill>
                <a:latin typeface="Arial" charset="0"/>
              </a:rPr>
              <a:t>Numbers</a:t>
            </a:r>
            <a:endParaRPr lang="en-US">
              <a:solidFill>
                <a:srgbClr val="000000"/>
              </a:solidFill>
              <a:latin typeface="Impact" charset="0"/>
              <a:cs typeface="MS PGothic" charset="0"/>
            </a:endParaRPr>
          </a:p>
        </p:txBody>
      </p:sp>
      <p:sp>
        <p:nvSpPr>
          <p:cNvPr id="244776" name="Oval 1134"/>
          <p:cNvSpPr>
            <a:spLocks noChangeArrowheads="1"/>
          </p:cNvSpPr>
          <p:nvPr/>
        </p:nvSpPr>
        <p:spPr bwMode="auto">
          <a:xfrm>
            <a:off x="2590800" y="5791200"/>
            <a:ext cx="914400" cy="1143000"/>
          </a:xfrm>
          <a:prstGeom prst="ellipse">
            <a:avLst/>
          </a:prstGeom>
          <a:noFill/>
          <a:ln w="57150" cap="sq">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3166954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043"/>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Irma</a:t>
            </a:r>
          </a:p>
        </p:txBody>
      </p:sp>
      <p:pic>
        <p:nvPicPr>
          <p:cNvPr id="2" name="Picture 1"/>
          <p:cNvPicPr>
            <a:picLocks noChangeAspect="1"/>
          </p:cNvPicPr>
          <p:nvPr/>
        </p:nvPicPr>
        <p:blipFill rotWithShape="1">
          <a:blip r:embed="rId3"/>
          <a:srcRect l="4499" t="4499" r="11580" b="11580"/>
          <a:stretch/>
        </p:blipFill>
        <p:spPr>
          <a:xfrm>
            <a:off x="0" y="1"/>
            <a:ext cx="9144000" cy="6857999"/>
          </a:xfrm>
          <a:prstGeom prst="rect">
            <a:avLst/>
          </a:prstGeom>
        </p:spPr>
      </p:pic>
      <p:sp>
        <p:nvSpPr>
          <p:cNvPr id="4" name="Rectangle 3"/>
          <p:cNvSpPr/>
          <p:nvPr/>
        </p:nvSpPr>
        <p:spPr bwMode="auto">
          <a:xfrm>
            <a:off x="0" y="0"/>
            <a:ext cx="1768510" cy="446043"/>
          </a:xfrm>
          <a:prstGeom prst="rect">
            <a:avLst/>
          </a:prstGeom>
          <a:solidFill>
            <a:srgbClr val="000514"/>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Tree>
    <p:extLst>
      <p:ext uri="{BB962C8B-B14F-4D97-AF65-F5344CB8AC3E}">
        <p14:creationId xmlns:p14="http://schemas.microsoft.com/office/powerpoint/2010/main" val="33076945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4" descr="lev 10 trumpet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57200"/>
            <a:ext cx="9135844" cy="65290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2689" name="Rectangle 2"/>
          <p:cNvSpPr>
            <a:spLocks noGrp="1" noChangeArrowheads="1"/>
          </p:cNvSpPr>
          <p:nvPr>
            <p:ph type="title"/>
          </p:nvPr>
        </p:nvSpPr>
        <p:spPr>
          <a:xfrm>
            <a:off x="0" y="-4560"/>
            <a:ext cx="9135844" cy="609600"/>
          </a:xfrm>
          <a:solidFill>
            <a:srgbClr val="000000"/>
          </a:solidFill>
        </p:spPr>
        <p:txBody>
          <a:bodyPr/>
          <a:lstStyle/>
          <a:p>
            <a:pPr algn="ctr" eaLnBrk="1" hangingPunct="1"/>
            <a:r>
              <a:rPr lang="en-US" sz="3600" b="1">
                <a:solidFill>
                  <a:srgbClr val="DDDDDD"/>
                </a:solidFill>
                <a:latin typeface="Arial" charset="0"/>
              </a:rPr>
              <a:t>The Silver Trumpets (10:1-10)</a:t>
            </a:r>
          </a:p>
        </p:txBody>
      </p:sp>
    </p:spTree>
    <p:extLst>
      <p:ext uri="{BB962C8B-B14F-4D97-AF65-F5344CB8AC3E}">
        <p14:creationId xmlns:p14="http://schemas.microsoft.com/office/powerpoint/2010/main" val="10404981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descr="Stationery"/>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50000"/>
              </a:spcBef>
              <a:spcAft>
                <a:spcPct val="0"/>
              </a:spcAft>
              <a:buFont typeface="Wingdings" charset="0"/>
              <a:buChar char="§"/>
            </a:pPr>
            <a:endParaRPr lang="en-US" sz="2000" b="1">
              <a:solidFill>
                <a:srgbClr val="000000"/>
              </a:solidFill>
              <a:latin typeface="Arial" charset="0"/>
              <a:ea typeface="ＭＳ Ｐゴシック" charset="0"/>
              <a:cs typeface="Arial" charset="0"/>
            </a:endParaRPr>
          </a:p>
        </p:txBody>
      </p:sp>
      <p:grpSp>
        <p:nvGrpSpPr>
          <p:cNvPr id="246786" name="Group 3"/>
          <p:cNvGrpSpPr>
            <a:grpSpLocks/>
          </p:cNvGrpSpPr>
          <p:nvPr/>
        </p:nvGrpSpPr>
        <p:grpSpPr bwMode="auto">
          <a:xfrm rot="-2355241">
            <a:off x="2393950" y="2282825"/>
            <a:ext cx="3581400" cy="2838450"/>
            <a:chOff x="2256" y="1632"/>
            <a:chExt cx="1207" cy="972"/>
          </a:xfrm>
        </p:grpSpPr>
        <p:grpSp>
          <p:nvGrpSpPr>
            <p:cNvPr id="246819" name="Group 4"/>
            <p:cNvGrpSpPr>
              <a:grpSpLocks/>
            </p:cNvGrpSpPr>
            <p:nvPr/>
          </p:nvGrpSpPr>
          <p:grpSpPr bwMode="auto">
            <a:xfrm>
              <a:off x="2256" y="1704"/>
              <a:ext cx="1207" cy="900"/>
              <a:chOff x="2256" y="1704"/>
              <a:chExt cx="1207" cy="900"/>
            </a:xfrm>
          </p:grpSpPr>
          <p:pic>
            <p:nvPicPr>
              <p:cNvPr id="246821" name="Picture 5" descr="Mosaic Tab cut-ou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28" y="1704"/>
                <a:ext cx="1008" cy="816"/>
              </a:xfrm>
              <a:prstGeom prst="rect">
                <a:avLst/>
              </a:prstGeom>
              <a:solidFill>
                <a:srgbClr val="FF3300"/>
              </a:solidFill>
              <a:ln>
                <a:noFill/>
              </a:ln>
              <a:extLst>
                <a:ext uri="{91240B29-F687-4f45-9708-019B960494DF}">
                  <a14:hiddenLine xmlns:a14="http://schemas.microsoft.com/office/drawing/2010/main" xmlns="" w="9525">
                    <a:solidFill>
                      <a:srgbClr val="000000"/>
                    </a:solidFill>
                    <a:miter lim="800000"/>
                    <a:headEnd/>
                    <a:tailEnd/>
                  </a14:hiddenLine>
                </a:ext>
              </a:extLst>
            </p:spPr>
          </p:pic>
          <p:grpSp>
            <p:nvGrpSpPr>
              <p:cNvPr id="246822" name="Group 6"/>
              <p:cNvGrpSpPr>
                <a:grpSpLocks/>
              </p:cNvGrpSpPr>
              <p:nvPr/>
            </p:nvGrpSpPr>
            <p:grpSpPr bwMode="auto">
              <a:xfrm>
                <a:off x="2256" y="1749"/>
                <a:ext cx="1207" cy="855"/>
                <a:chOff x="2256" y="1749"/>
                <a:chExt cx="1207" cy="855"/>
              </a:xfrm>
            </p:grpSpPr>
            <p:grpSp>
              <p:nvGrpSpPr>
                <p:cNvPr id="246823" name="Group 7"/>
                <p:cNvGrpSpPr>
                  <a:grpSpLocks/>
                </p:cNvGrpSpPr>
                <p:nvPr/>
              </p:nvGrpSpPr>
              <p:grpSpPr bwMode="auto">
                <a:xfrm>
                  <a:off x="2299" y="1749"/>
                  <a:ext cx="1164" cy="855"/>
                  <a:chOff x="2299" y="1749"/>
                  <a:chExt cx="1164" cy="855"/>
                </a:xfrm>
              </p:grpSpPr>
              <p:sp>
                <p:nvSpPr>
                  <p:cNvPr id="246825" name="AutoShape 8" descr="Stationery"/>
                  <p:cNvSpPr>
                    <a:spLocks noChangeArrowheads="1"/>
                  </p:cNvSpPr>
                  <p:nvPr/>
                </p:nvSpPr>
                <p:spPr bwMode="auto">
                  <a:xfrm rot="219627">
                    <a:off x="2332" y="1824"/>
                    <a:ext cx="624" cy="720"/>
                  </a:xfrm>
                  <a:prstGeom prst="rtTriangle">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50000"/>
                      </a:spcBef>
                      <a:spcAft>
                        <a:spcPct val="0"/>
                      </a:spcAft>
                      <a:buFont typeface="Wingdings" charset="0"/>
                      <a:buChar char="§"/>
                    </a:pPr>
                    <a:endParaRPr lang="en-US" sz="2000" b="1">
                      <a:solidFill>
                        <a:srgbClr val="000000"/>
                      </a:solidFill>
                      <a:latin typeface="Arial" charset="0"/>
                      <a:ea typeface="ＭＳ Ｐゴシック" charset="0"/>
                      <a:cs typeface="Arial" charset="0"/>
                    </a:endParaRPr>
                  </a:p>
                </p:txBody>
              </p:sp>
              <p:sp>
                <p:nvSpPr>
                  <p:cNvPr id="246826" name="AutoShape 9" descr="Stationery"/>
                  <p:cNvSpPr>
                    <a:spLocks noChangeArrowheads="1"/>
                  </p:cNvSpPr>
                  <p:nvPr/>
                </p:nvSpPr>
                <p:spPr bwMode="auto">
                  <a:xfrm rot="-3671072">
                    <a:off x="2808" y="2124"/>
                    <a:ext cx="528" cy="432"/>
                  </a:xfrm>
                  <a:prstGeom prst="rtTriangle">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50000"/>
                      </a:spcBef>
                      <a:spcAft>
                        <a:spcPct val="0"/>
                      </a:spcAft>
                      <a:buFont typeface="Wingdings" charset="0"/>
                      <a:buChar char="§"/>
                    </a:pPr>
                    <a:endParaRPr lang="en-US" sz="2000" b="1">
                      <a:solidFill>
                        <a:srgbClr val="000000"/>
                      </a:solidFill>
                      <a:latin typeface="Arial" charset="0"/>
                      <a:ea typeface="ＭＳ Ｐゴシック" charset="0"/>
                      <a:cs typeface="Arial" charset="0"/>
                    </a:endParaRPr>
                  </a:p>
                </p:txBody>
              </p:sp>
              <p:sp>
                <p:nvSpPr>
                  <p:cNvPr id="246827" name="AutoShape 10" descr="Stationery"/>
                  <p:cNvSpPr>
                    <a:spLocks noChangeArrowheads="1"/>
                  </p:cNvSpPr>
                  <p:nvPr/>
                </p:nvSpPr>
                <p:spPr bwMode="auto">
                  <a:xfrm rot="10647578">
                    <a:off x="2792" y="1752"/>
                    <a:ext cx="528" cy="432"/>
                  </a:xfrm>
                  <a:prstGeom prst="rtTriangle">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50000"/>
                      </a:spcBef>
                      <a:spcAft>
                        <a:spcPct val="0"/>
                      </a:spcAft>
                      <a:buFont typeface="Wingdings" charset="0"/>
                      <a:buChar char="§"/>
                    </a:pPr>
                    <a:endParaRPr lang="en-US" sz="2000" b="1">
                      <a:solidFill>
                        <a:srgbClr val="000000"/>
                      </a:solidFill>
                      <a:latin typeface="Arial" charset="0"/>
                      <a:ea typeface="ＭＳ Ｐゴシック" charset="0"/>
                      <a:cs typeface="Arial" charset="0"/>
                    </a:endParaRPr>
                  </a:p>
                </p:txBody>
              </p:sp>
              <p:sp>
                <p:nvSpPr>
                  <p:cNvPr id="246828" name="Freeform 11" descr="Stationery"/>
                  <p:cNvSpPr>
                    <a:spLocks/>
                  </p:cNvSpPr>
                  <p:nvPr/>
                </p:nvSpPr>
                <p:spPr bwMode="auto">
                  <a:xfrm>
                    <a:off x="2307" y="1749"/>
                    <a:ext cx="510" cy="251"/>
                  </a:xfrm>
                  <a:custGeom>
                    <a:avLst/>
                    <a:gdLst>
                      <a:gd name="T0" fmla="*/ 114 w 510"/>
                      <a:gd name="T1" fmla="*/ 134 h 251"/>
                      <a:gd name="T2" fmla="*/ 141 w 510"/>
                      <a:gd name="T3" fmla="*/ 131 h 251"/>
                      <a:gd name="T4" fmla="*/ 158 w 510"/>
                      <a:gd name="T5" fmla="*/ 125 h 251"/>
                      <a:gd name="T6" fmla="*/ 213 w 510"/>
                      <a:gd name="T7" fmla="*/ 116 h 251"/>
                      <a:gd name="T8" fmla="*/ 236 w 510"/>
                      <a:gd name="T9" fmla="*/ 110 h 251"/>
                      <a:gd name="T10" fmla="*/ 252 w 510"/>
                      <a:gd name="T11" fmla="*/ 104 h 251"/>
                      <a:gd name="T12" fmla="*/ 269 w 510"/>
                      <a:gd name="T13" fmla="*/ 98 h 251"/>
                      <a:gd name="T14" fmla="*/ 299 w 510"/>
                      <a:gd name="T15" fmla="*/ 89 h 251"/>
                      <a:gd name="T16" fmla="*/ 320 w 510"/>
                      <a:gd name="T17" fmla="*/ 84 h 251"/>
                      <a:gd name="T18" fmla="*/ 335 w 510"/>
                      <a:gd name="T19" fmla="*/ 66 h 251"/>
                      <a:gd name="T20" fmla="*/ 344 w 510"/>
                      <a:gd name="T21" fmla="*/ 47 h 251"/>
                      <a:gd name="T22" fmla="*/ 368 w 510"/>
                      <a:gd name="T23" fmla="*/ 32 h 251"/>
                      <a:gd name="T24" fmla="*/ 377 w 510"/>
                      <a:gd name="T25" fmla="*/ 36 h 251"/>
                      <a:gd name="T26" fmla="*/ 404 w 510"/>
                      <a:gd name="T27" fmla="*/ 63 h 251"/>
                      <a:gd name="T28" fmla="*/ 422 w 510"/>
                      <a:gd name="T29" fmla="*/ 59 h 251"/>
                      <a:gd name="T30" fmla="*/ 440 w 510"/>
                      <a:gd name="T31" fmla="*/ 53 h 251"/>
                      <a:gd name="T32" fmla="*/ 471 w 510"/>
                      <a:gd name="T33" fmla="*/ 47 h 251"/>
                      <a:gd name="T34" fmla="*/ 491 w 510"/>
                      <a:gd name="T35" fmla="*/ 41 h 251"/>
                      <a:gd name="T36" fmla="*/ 450 w 510"/>
                      <a:gd name="T37" fmla="*/ 12 h 251"/>
                      <a:gd name="T38" fmla="*/ 332 w 510"/>
                      <a:gd name="T39" fmla="*/ 9 h 251"/>
                      <a:gd name="T40" fmla="*/ 18 w 510"/>
                      <a:gd name="T41" fmla="*/ 18 h 251"/>
                      <a:gd name="T42" fmla="*/ 6 w 510"/>
                      <a:gd name="T43" fmla="*/ 29 h 251"/>
                      <a:gd name="T44" fmla="*/ 0 w 510"/>
                      <a:gd name="T45" fmla="*/ 59 h 251"/>
                      <a:gd name="T46" fmla="*/ 3 w 510"/>
                      <a:gd name="T47" fmla="*/ 183 h 251"/>
                      <a:gd name="T48" fmla="*/ 12 w 510"/>
                      <a:gd name="T49" fmla="*/ 251 h 251"/>
                      <a:gd name="T50" fmla="*/ 32 w 510"/>
                      <a:gd name="T51" fmla="*/ 245 h 251"/>
                      <a:gd name="T52" fmla="*/ 50 w 510"/>
                      <a:gd name="T53" fmla="*/ 156 h 251"/>
                      <a:gd name="T54" fmla="*/ 59 w 510"/>
                      <a:gd name="T55" fmla="*/ 81 h 251"/>
                      <a:gd name="T56" fmla="*/ 74 w 510"/>
                      <a:gd name="T57" fmla="*/ 98 h 251"/>
                      <a:gd name="T58" fmla="*/ 80 w 510"/>
                      <a:gd name="T59" fmla="*/ 110 h 251"/>
                      <a:gd name="T60" fmla="*/ 114 w 510"/>
                      <a:gd name="T61" fmla="*/ 134 h 2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10"/>
                      <a:gd name="T94" fmla="*/ 0 h 251"/>
                      <a:gd name="T95" fmla="*/ 510 w 510"/>
                      <a:gd name="T96" fmla="*/ 251 h 25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10" h="251">
                        <a:moveTo>
                          <a:pt x="114" y="134"/>
                        </a:moveTo>
                        <a:cubicBezTo>
                          <a:pt x="134" y="129"/>
                          <a:pt x="107" y="135"/>
                          <a:pt x="141" y="131"/>
                        </a:cubicBezTo>
                        <a:cubicBezTo>
                          <a:pt x="148" y="130"/>
                          <a:pt x="151" y="126"/>
                          <a:pt x="158" y="125"/>
                        </a:cubicBezTo>
                        <a:cubicBezTo>
                          <a:pt x="175" y="119"/>
                          <a:pt x="196" y="118"/>
                          <a:pt x="213" y="116"/>
                        </a:cubicBezTo>
                        <a:cubicBezTo>
                          <a:pt x="220" y="114"/>
                          <a:pt x="228" y="111"/>
                          <a:pt x="236" y="110"/>
                        </a:cubicBezTo>
                        <a:cubicBezTo>
                          <a:pt x="242" y="107"/>
                          <a:pt x="245" y="105"/>
                          <a:pt x="252" y="104"/>
                        </a:cubicBezTo>
                        <a:cubicBezTo>
                          <a:pt x="258" y="102"/>
                          <a:pt x="263" y="99"/>
                          <a:pt x="269" y="98"/>
                        </a:cubicBezTo>
                        <a:cubicBezTo>
                          <a:pt x="278" y="93"/>
                          <a:pt x="289" y="91"/>
                          <a:pt x="299" y="89"/>
                        </a:cubicBezTo>
                        <a:cubicBezTo>
                          <a:pt x="306" y="86"/>
                          <a:pt x="313" y="86"/>
                          <a:pt x="320" y="84"/>
                        </a:cubicBezTo>
                        <a:cubicBezTo>
                          <a:pt x="326" y="79"/>
                          <a:pt x="331" y="73"/>
                          <a:pt x="335" y="66"/>
                        </a:cubicBezTo>
                        <a:cubicBezTo>
                          <a:pt x="336" y="59"/>
                          <a:pt x="340" y="53"/>
                          <a:pt x="344" y="47"/>
                        </a:cubicBezTo>
                        <a:cubicBezTo>
                          <a:pt x="346" y="37"/>
                          <a:pt x="359" y="33"/>
                          <a:pt x="368" y="32"/>
                        </a:cubicBezTo>
                        <a:cubicBezTo>
                          <a:pt x="371" y="34"/>
                          <a:pt x="374" y="34"/>
                          <a:pt x="377" y="36"/>
                        </a:cubicBezTo>
                        <a:cubicBezTo>
                          <a:pt x="388" y="45"/>
                          <a:pt x="387" y="60"/>
                          <a:pt x="404" y="63"/>
                        </a:cubicBezTo>
                        <a:cubicBezTo>
                          <a:pt x="411" y="62"/>
                          <a:pt x="415" y="60"/>
                          <a:pt x="422" y="59"/>
                        </a:cubicBezTo>
                        <a:cubicBezTo>
                          <a:pt x="428" y="56"/>
                          <a:pt x="434" y="54"/>
                          <a:pt x="440" y="53"/>
                        </a:cubicBezTo>
                        <a:cubicBezTo>
                          <a:pt x="449" y="48"/>
                          <a:pt x="461" y="48"/>
                          <a:pt x="471" y="47"/>
                        </a:cubicBezTo>
                        <a:cubicBezTo>
                          <a:pt x="478" y="45"/>
                          <a:pt x="484" y="42"/>
                          <a:pt x="491" y="41"/>
                        </a:cubicBezTo>
                        <a:cubicBezTo>
                          <a:pt x="510" y="26"/>
                          <a:pt x="457" y="12"/>
                          <a:pt x="450" y="12"/>
                        </a:cubicBezTo>
                        <a:cubicBezTo>
                          <a:pt x="411" y="11"/>
                          <a:pt x="371" y="10"/>
                          <a:pt x="332" y="9"/>
                        </a:cubicBezTo>
                        <a:cubicBezTo>
                          <a:pt x="125" y="10"/>
                          <a:pt x="129" y="0"/>
                          <a:pt x="18" y="18"/>
                        </a:cubicBezTo>
                        <a:cubicBezTo>
                          <a:pt x="13" y="22"/>
                          <a:pt x="9" y="23"/>
                          <a:pt x="6" y="29"/>
                        </a:cubicBezTo>
                        <a:cubicBezTo>
                          <a:pt x="4" y="39"/>
                          <a:pt x="1" y="48"/>
                          <a:pt x="0" y="59"/>
                        </a:cubicBezTo>
                        <a:cubicBezTo>
                          <a:pt x="1" y="100"/>
                          <a:pt x="1" y="142"/>
                          <a:pt x="3" y="183"/>
                        </a:cubicBezTo>
                        <a:cubicBezTo>
                          <a:pt x="4" y="197"/>
                          <a:pt x="3" y="245"/>
                          <a:pt x="12" y="251"/>
                        </a:cubicBezTo>
                        <a:cubicBezTo>
                          <a:pt x="18" y="248"/>
                          <a:pt x="25" y="246"/>
                          <a:pt x="32" y="245"/>
                        </a:cubicBezTo>
                        <a:cubicBezTo>
                          <a:pt x="49" y="223"/>
                          <a:pt x="39" y="183"/>
                          <a:pt x="50" y="156"/>
                        </a:cubicBezTo>
                        <a:cubicBezTo>
                          <a:pt x="54" y="131"/>
                          <a:pt x="53" y="106"/>
                          <a:pt x="59" y="81"/>
                        </a:cubicBezTo>
                        <a:cubicBezTo>
                          <a:pt x="67" y="83"/>
                          <a:pt x="70" y="90"/>
                          <a:pt x="74" y="98"/>
                        </a:cubicBezTo>
                        <a:cubicBezTo>
                          <a:pt x="76" y="102"/>
                          <a:pt x="80" y="110"/>
                          <a:pt x="80" y="110"/>
                        </a:cubicBezTo>
                        <a:cubicBezTo>
                          <a:pt x="82" y="120"/>
                          <a:pt x="101" y="137"/>
                          <a:pt x="114" y="134"/>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46829" name="Freeform 12" descr="Stationery"/>
                  <p:cNvSpPr>
                    <a:spLocks/>
                  </p:cNvSpPr>
                  <p:nvPr/>
                </p:nvSpPr>
                <p:spPr bwMode="auto">
                  <a:xfrm>
                    <a:off x="3168" y="2304"/>
                    <a:ext cx="258" cy="264"/>
                  </a:xfrm>
                  <a:custGeom>
                    <a:avLst/>
                    <a:gdLst>
                      <a:gd name="T0" fmla="*/ 4846 w 230"/>
                      <a:gd name="T1" fmla="*/ 6 h 264"/>
                      <a:gd name="T2" fmla="*/ 3599 w 230"/>
                      <a:gd name="T3" fmla="*/ 77 h 264"/>
                      <a:gd name="T4" fmla="*/ 2671 w 230"/>
                      <a:gd name="T5" fmla="*/ 140 h 264"/>
                      <a:gd name="T6" fmla="*/ 1633 w 230"/>
                      <a:gd name="T7" fmla="*/ 171 h 264"/>
                      <a:gd name="T8" fmla="*/ 923 w 230"/>
                      <a:gd name="T9" fmla="*/ 192 h 264"/>
                      <a:gd name="T10" fmla="*/ 755 w 230"/>
                      <a:gd name="T11" fmla="*/ 197 h 264"/>
                      <a:gd name="T12" fmla="*/ 5254 w 230"/>
                      <a:gd name="T13" fmla="*/ 258 h 264"/>
                      <a:gd name="T14" fmla="*/ 8189 w 230"/>
                      <a:gd name="T15" fmla="*/ 222 h 264"/>
                      <a:gd name="T16" fmla="*/ 8449 w 230"/>
                      <a:gd name="T17" fmla="*/ 182 h 264"/>
                      <a:gd name="T18" fmla="*/ 7861 w 230"/>
                      <a:gd name="T19" fmla="*/ 42 h 264"/>
                      <a:gd name="T20" fmla="*/ 5436 w 230"/>
                      <a:gd name="T21" fmla="*/ 0 h 264"/>
                      <a:gd name="T22" fmla="*/ 4846 w 230"/>
                      <a:gd name="T23" fmla="*/ 6 h 2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0"/>
                      <a:gd name="T37" fmla="*/ 0 h 264"/>
                      <a:gd name="T38" fmla="*/ 230 w 230"/>
                      <a:gd name="T39" fmla="*/ 264 h 2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0" h="264">
                        <a:moveTo>
                          <a:pt x="122" y="6"/>
                        </a:moveTo>
                        <a:cubicBezTo>
                          <a:pt x="120" y="28"/>
                          <a:pt x="97" y="60"/>
                          <a:pt x="91" y="77"/>
                        </a:cubicBezTo>
                        <a:cubicBezTo>
                          <a:pt x="85" y="94"/>
                          <a:pt x="78" y="123"/>
                          <a:pt x="68" y="140"/>
                        </a:cubicBezTo>
                        <a:cubicBezTo>
                          <a:pt x="62" y="151"/>
                          <a:pt x="50" y="162"/>
                          <a:pt x="41" y="171"/>
                        </a:cubicBezTo>
                        <a:cubicBezTo>
                          <a:pt x="38" y="174"/>
                          <a:pt x="28" y="186"/>
                          <a:pt x="23" y="192"/>
                        </a:cubicBezTo>
                        <a:cubicBezTo>
                          <a:pt x="22" y="194"/>
                          <a:pt x="19" y="197"/>
                          <a:pt x="19" y="197"/>
                        </a:cubicBezTo>
                        <a:cubicBezTo>
                          <a:pt x="0" y="264"/>
                          <a:pt x="93" y="254"/>
                          <a:pt x="133" y="258"/>
                        </a:cubicBezTo>
                        <a:cubicBezTo>
                          <a:pt x="168" y="257"/>
                          <a:pt x="189" y="253"/>
                          <a:pt x="208" y="222"/>
                        </a:cubicBezTo>
                        <a:cubicBezTo>
                          <a:pt x="209" y="208"/>
                          <a:pt x="213" y="195"/>
                          <a:pt x="215" y="182"/>
                        </a:cubicBezTo>
                        <a:cubicBezTo>
                          <a:pt x="214" y="127"/>
                          <a:pt x="230" y="82"/>
                          <a:pt x="200" y="42"/>
                        </a:cubicBezTo>
                        <a:cubicBezTo>
                          <a:pt x="195" y="8"/>
                          <a:pt x="166" y="3"/>
                          <a:pt x="137" y="0"/>
                        </a:cubicBezTo>
                        <a:cubicBezTo>
                          <a:pt x="127" y="3"/>
                          <a:pt x="125" y="15"/>
                          <a:pt x="122" y="6"/>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46830" name="Freeform 13" descr="Stationery"/>
                  <p:cNvSpPr>
                    <a:spLocks/>
                  </p:cNvSpPr>
                  <p:nvPr/>
                </p:nvSpPr>
                <p:spPr bwMode="auto">
                  <a:xfrm>
                    <a:off x="3300" y="1766"/>
                    <a:ext cx="163" cy="414"/>
                  </a:xfrm>
                  <a:custGeom>
                    <a:avLst/>
                    <a:gdLst>
                      <a:gd name="T0" fmla="*/ 0 w 163"/>
                      <a:gd name="T1" fmla="*/ 0 h 414"/>
                      <a:gd name="T2" fmla="*/ 12 w 163"/>
                      <a:gd name="T3" fmla="*/ 313 h 414"/>
                      <a:gd name="T4" fmla="*/ 36 w 163"/>
                      <a:gd name="T5" fmla="*/ 414 h 414"/>
                      <a:gd name="T6" fmla="*/ 135 w 163"/>
                      <a:gd name="T7" fmla="*/ 315 h 414"/>
                      <a:gd name="T8" fmla="*/ 143 w 163"/>
                      <a:gd name="T9" fmla="*/ 243 h 414"/>
                      <a:gd name="T10" fmla="*/ 80 w 163"/>
                      <a:gd name="T11" fmla="*/ 1 h 414"/>
                      <a:gd name="T12" fmla="*/ 0 w 163"/>
                      <a:gd name="T13" fmla="*/ 0 h 414"/>
                      <a:gd name="T14" fmla="*/ 0 60000 65536"/>
                      <a:gd name="T15" fmla="*/ 0 60000 65536"/>
                      <a:gd name="T16" fmla="*/ 0 60000 65536"/>
                      <a:gd name="T17" fmla="*/ 0 60000 65536"/>
                      <a:gd name="T18" fmla="*/ 0 60000 65536"/>
                      <a:gd name="T19" fmla="*/ 0 60000 65536"/>
                      <a:gd name="T20" fmla="*/ 0 60000 65536"/>
                      <a:gd name="T21" fmla="*/ 0 w 163"/>
                      <a:gd name="T22" fmla="*/ 0 h 414"/>
                      <a:gd name="T23" fmla="*/ 163 w 163"/>
                      <a:gd name="T24" fmla="*/ 414 h 4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414">
                        <a:moveTo>
                          <a:pt x="0" y="0"/>
                        </a:moveTo>
                        <a:cubicBezTo>
                          <a:pt x="8" y="180"/>
                          <a:pt x="4" y="76"/>
                          <a:pt x="12" y="313"/>
                        </a:cubicBezTo>
                        <a:cubicBezTo>
                          <a:pt x="13" y="354"/>
                          <a:pt x="3" y="389"/>
                          <a:pt x="36" y="414"/>
                        </a:cubicBezTo>
                        <a:cubicBezTo>
                          <a:pt x="87" y="408"/>
                          <a:pt x="120" y="363"/>
                          <a:pt x="135" y="315"/>
                        </a:cubicBezTo>
                        <a:cubicBezTo>
                          <a:pt x="137" y="298"/>
                          <a:pt x="143" y="254"/>
                          <a:pt x="143" y="243"/>
                        </a:cubicBezTo>
                        <a:cubicBezTo>
                          <a:pt x="143" y="214"/>
                          <a:pt x="163" y="14"/>
                          <a:pt x="80" y="1"/>
                        </a:cubicBezTo>
                        <a:cubicBezTo>
                          <a:pt x="53" y="2"/>
                          <a:pt x="16" y="21"/>
                          <a:pt x="0" y="0"/>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246831" name="Freeform 14" descr="Stationery"/>
                  <p:cNvSpPr>
                    <a:spLocks/>
                  </p:cNvSpPr>
                  <p:nvPr/>
                </p:nvSpPr>
                <p:spPr bwMode="auto">
                  <a:xfrm>
                    <a:off x="2299" y="1955"/>
                    <a:ext cx="78" cy="236"/>
                  </a:xfrm>
                  <a:custGeom>
                    <a:avLst/>
                    <a:gdLst>
                      <a:gd name="T0" fmla="*/ 10 w 78"/>
                      <a:gd name="T1" fmla="*/ 9 h 236"/>
                      <a:gd name="T2" fmla="*/ 16 w 78"/>
                      <a:gd name="T3" fmla="*/ 91 h 236"/>
                      <a:gd name="T4" fmla="*/ 35 w 78"/>
                      <a:gd name="T5" fmla="*/ 226 h 236"/>
                      <a:gd name="T6" fmla="*/ 71 w 78"/>
                      <a:gd name="T7" fmla="*/ 195 h 236"/>
                      <a:gd name="T8" fmla="*/ 71 w 78"/>
                      <a:gd name="T9" fmla="*/ 70 h 236"/>
                      <a:gd name="T10" fmla="*/ 47 w 78"/>
                      <a:gd name="T11" fmla="*/ 3 h 236"/>
                      <a:gd name="T12" fmla="*/ 10 w 78"/>
                      <a:gd name="T13" fmla="*/ 9 h 236"/>
                      <a:gd name="T14" fmla="*/ 0 60000 65536"/>
                      <a:gd name="T15" fmla="*/ 0 60000 65536"/>
                      <a:gd name="T16" fmla="*/ 0 60000 65536"/>
                      <a:gd name="T17" fmla="*/ 0 60000 65536"/>
                      <a:gd name="T18" fmla="*/ 0 60000 65536"/>
                      <a:gd name="T19" fmla="*/ 0 60000 65536"/>
                      <a:gd name="T20" fmla="*/ 0 60000 65536"/>
                      <a:gd name="T21" fmla="*/ 0 w 78"/>
                      <a:gd name="T22" fmla="*/ 0 h 236"/>
                      <a:gd name="T23" fmla="*/ 78 w 78"/>
                      <a:gd name="T24" fmla="*/ 236 h 2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236">
                        <a:moveTo>
                          <a:pt x="10" y="9"/>
                        </a:moveTo>
                        <a:cubicBezTo>
                          <a:pt x="21" y="36"/>
                          <a:pt x="17" y="60"/>
                          <a:pt x="16" y="91"/>
                        </a:cubicBezTo>
                        <a:cubicBezTo>
                          <a:pt x="16" y="94"/>
                          <a:pt x="0" y="206"/>
                          <a:pt x="35" y="226"/>
                        </a:cubicBezTo>
                        <a:cubicBezTo>
                          <a:pt x="65" y="225"/>
                          <a:pt x="65" y="223"/>
                          <a:pt x="71" y="195"/>
                        </a:cubicBezTo>
                        <a:cubicBezTo>
                          <a:pt x="68" y="31"/>
                          <a:pt x="71" y="236"/>
                          <a:pt x="71" y="70"/>
                        </a:cubicBezTo>
                        <a:cubicBezTo>
                          <a:pt x="71" y="29"/>
                          <a:pt x="78" y="20"/>
                          <a:pt x="47" y="3"/>
                        </a:cubicBezTo>
                        <a:cubicBezTo>
                          <a:pt x="17" y="4"/>
                          <a:pt x="1" y="0"/>
                          <a:pt x="10" y="9"/>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grpSp>
            <p:sp>
              <p:nvSpPr>
                <p:cNvPr id="246824" name="Freeform 15" descr="Stationery"/>
                <p:cNvSpPr>
                  <a:spLocks/>
                </p:cNvSpPr>
                <p:nvPr/>
              </p:nvSpPr>
              <p:spPr bwMode="auto">
                <a:xfrm>
                  <a:off x="2256" y="2139"/>
                  <a:ext cx="146" cy="117"/>
                </a:xfrm>
                <a:custGeom>
                  <a:avLst/>
                  <a:gdLst>
                    <a:gd name="T0" fmla="*/ 6272887 w 98"/>
                    <a:gd name="T1" fmla="*/ 30 h 117"/>
                    <a:gd name="T2" fmla="*/ 12045653 w 98"/>
                    <a:gd name="T3" fmla="*/ 117 h 117"/>
                    <a:gd name="T4" fmla="*/ 34074052 w 98"/>
                    <a:gd name="T5" fmla="*/ 84 h 117"/>
                    <a:gd name="T6" fmla="*/ 6272887 w 98"/>
                    <a:gd name="T7" fmla="*/ 0 h 117"/>
                    <a:gd name="T8" fmla="*/ 605486 w 98"/>
                    <a:gd name="T9" fmla="*/ 27 h 117"/>
                    <a:gd name="T10" fmla="*/ 7044248 w 98"/>
                    <a:gd name="T11" fmla="*/ 56 h 117"/>
                    <a:gd name="T12" fmla="*/ 10494492 w 98"/>
                    <a:gd name="T13" fmla="*/ 57 h 117"/>
                    <a:gd name="T14" fmla="*/ 16691815 w 98"/>
                    <a:gd name="T15" fmla="*/ 69 h 117"/>
                    <a:gd name="T16" fmla="*/ 0 60000 65536"/>
                    <a:gd name="T17" fmla="*/ 0 60000 65536"/>
                    <a:gd name="T18" fmla="*/ 0 60000 65536"/>
                    <a:gd name="T19" fmla="*/ 0 60000 65536"/>
                    <a:gd name="T20" fmla="*/ 0 60000 65536"/>
                    <a:gd name="T21" fmla="*/ 0 60000 65536"/>
                    <a:gd name="T22" fmla="*/ 0 60000 65536"/>
                    <a:gd name="T23" fmla="*/ 0 60000 65536"/>
                    <a:gd name="T24" fmla="*/ 0 w 98"/>
                    <a:gd name="T25" fmla="*/ 0 h 117"/>
                    <a:gd name="T26" fmla="*/ 98 w 98"/>
                    <a:gd name="T27" fmla="*/ 117 h 1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8" h="117">
                      <a:moveTo>
                        <a:pt x="18" y="30"/>
                      </a:moveTo>
                      <a:cubicBezTo>
                        <a:pt x="17" y="56"/>
                        <a:pt x="0" y="113"/>
                        <a:pt x="35" y="117"/>
                      </a:cubicBezTo>
                      <a:cubicBezTo>
                        <a:pt x="65" y="116"/>
                        <a:pt x="83" y="112"/>
                        <a:pt x="98" y="84"/>
                      </a:cubicBezTo>
                      <a:cubicBezTo>
                        <a:pt x="93" y="35"/>
                        <a:pt x="53" y="26"/>
                        <a:pt x="18" y="0"/>
                      </a:cubicBezTo>
                      <a:cubicBezTo>
                        <a:pt x="4" y="8"/>
                        <a:pt x="3" y="10"/>
                        <a:pt x="2" y="27"/>
                      </a:cubicBezTo>
                      <a:cubicBezTo>
                        <a:pt x="3" y="38"/>
                        <a:pt x="9" y="51"/>
                        <a:pt x="20" y="56"/>
                      </a:cubicBezTo>
                      <a:cubicBezTo>
                        <a:pt x="23" y="57"/>
                        <a:pt x="30" y="57"/>
                        <a:pt x="30" y="57"/>
                      </a:cubicBezTo>
                      <a:lnTo>
                        <a:pt x="48" y="69"/>
                      </a:ln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grpSp>
        </p:grpSp>
        <p:sp>
          <p:nvSpPr>
            <p:cNvPr id="246820" name="Rectangle 16" descr="Stationery"/>
            <p:cNvSpPr>
              <a:spLocks noChangeArrowheads="1"/>
            </p:cNvSpPr>
            <p:nvPr/>
          </p:nvSpPr>
          <p:spPr bwMode="auto">
            <a:xfrm>
              <a:off x="2304" y="1632"/>
              <a:ext cx="1072" cy="14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50000"/>
                </a:spcBef>
                <a:spcAft>
                  <a:spcPct val="0"/>
                </a:spcAft>
                <a:buFont typeface="Wingdings" charset="0"/>
                <a:buChar char="§"/>
              </a:pPr>
              <a:endParaRPr lang="en-US" sz="2000" b="1">
                <a:solidFill>
                  <a:srgbClr val="000000"/>
                </a:solidFill>
                <a:latin typeface="Arial" charset="0"/>
                <a:ea typeface="ＭＳ Ｐゴシック" charset="0"/>
                <a:cs typeface="Arial" charset="0"/>
              </a:endParaRPr>
            </a:p>
          </p:txBody>
        </p:sp>
      </p:grpSp>
      <p:grpSp>
        <p:nvGrpSpPr>
          <p:cNvPr id="246787" name="Group 17"/>
          <p:cNvGrpSpPr>
            <a:grpSpLocks/>
          </p:cNvGrpSpPr>
          <p:nvPr/>
        </p:nvGrpSpPr>
        <p:grpSpPr bwMode="auto">
          <a:xfrm rot="-2355241">
            <a:off x="2007872" y="2206480"/>
            <a:ext cx="4808557" cy="2870200"/>
            <a:chOff x="1535" y="1213"/>
            <a:chExt cx="3029" cy="1808"/>
          </a:xfrm>
        </p:grpSpPr>
        <p:sp>
          <p:nvSpPr>
            <p:cNvPr id="108562" name="Text Box 18"/>
            <p:cNvSpPr txBox="1">
              <a:spLocks noChangeArrowheads="1"/>
            </p:cNvSpPr>
            <p:nvPr/>
          </p:nvSpPr>
          <p:spPr bwMode="auto">
            <a:xfrm rot="20104557">
              <a:off x="2404" y="2356"/>
              <a:ext cx="2160" cy="60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3333CC"/>
                  </a:solidFill>
                  <a:latin typeface="Arial"/>
                  <a:ea typeface="Times New Roman" pitchFamily="-111" charset="0"/>
                  <a:cs typeface="Arial"/>
                </a:rPr>
                <a:t>Moses &amp; Aaron</a:t>
              </a:r>
              <a:br>
                <a:rPr lang="en-US" sz="2800" b="1" dirty="0">
                  <a:solidFill>
                    <a:srgbClr val="3333CC"/>
                  </a:solidFill>
                  <a:latin typeface="Arial"/>
                  <a:ea typeface="Times New Roman" pitchFamily="-111" charset="0"/>
                  <a:cs typeface="Arial"/>
                </a:rPr>
              </a:br>
              <a:r>
                <a:rPr lang="en-US" sz="2800" b="1" dirty="0">
                  <a:solidFill>
                    <a:srgbClr val="3333CC"/>
                  </a:solidFill>
                  <a:latin typeface="Arial"/>
                  <a:ea typeface="Times New Roman" pitchFamily="-111" charset="0"/>
                  <a:cs typeface="Arial"/>
                </a:rPr>
                <a:t>and sons</a:t>
              </a:r>
            </a:p>
          </p:txBody>
        </p:sp>
        <p:sp>
          <p:nvSpPr>
            <p:cNvPr id="108563" name="Text Box 19"/>
            <p:cNvSpPr txBox="1">
              <a:spLocks noChangeArrowheads="1"/>
            </p:cNvSpPr>
            <p:nvPr/>
          </p:nvSpPr>
          <p:spPr bwMode="auto">
            <a:xfrm rot="2139010">
              <a:off x="2685" y="1596"/>
              <a:ext cx="1536"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3333CC"/>
                  </a:solidFill>
                  <a:latin typeface="Arial"/>
                  <a:ea typeface="Times New Roman" pitchFamily="-111" charset="0"/>
                  <a:cs typeface="Arial"/>
                </a:rPr>
                <a:t>Merarites</a:t>
              </a:r>
            </a:p>
          </p:txBody>
        </p:sp>
        <p:sp>
          <p:nvSpPr>
            <p:cNvPr id="108564" name="Text Box 20"/>
            <p:cNvSpPr txBox="1">
              <a:spLocks noChangeArrowheads="1"/>
            </p:cNvSpPr>
            <p:nvPr/>
          </p:nvSpPr>
          <p:spPr bwMode="auto">
            <a:xfrm rot="20542840">
              <a:off x="1535" y="1213"/>
              <a:ext cx="1536"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3333CC"/>
                  </a:solidFill>
                  <a:latin typeface="Arial"/>
                  <a:ea typeface="Times New Roman" pitchFamily="-111" charset="0"/>
                  <a:cs typeface="Arial"/>
                </a:rPr>
                <a:t>Gershonites</a:t>
              </a:r>
            </a:p>
          </p:txBody>
        </p:sp>
        <p:sp>
          <p:nvSpPr>
            <p:cNvPr id="108565" name="Text Box 21"/>
            <p:cNvSpPr txBox="1">
              <a:spLocks noChangeArrowheads="1"/>
            </p:cNvSpPr>
            <p:nvPr/>
          </p:nvSpPr>
          <p:spPr bwMode="auto">
            <a:xfrm rot="3223926">
              <a:off x="1525" y="2088"/>
              <a:ext cx="1536"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3333CC"/>
                  </a:solidFill>
                  <a:latin typeface="Arial"/>
                  <a:ea typeface="Times New Roman" pitchFamily="-111" charset="0"/>
                  <a:cs typeface="Arial"/>
                </a:rPr>
                <a:t>Kohathites</a:t>
              </a:r>
            </a:p>
          </p:txBody>
        </p:sp>
      </p:grpSp>
      <p:sp>
        <p:nvSpPr>
          <p:cNvPr id="246789" name="Text Box 28"/>
          <p:cNvSpPr txBox="1">
            <a:spLocks noChangeArrowheads="1"/>
          </p:cNvSpPr>
          <p:nvPr/>
        </p:nvSpPr>
        <p:spPr bwMode="auto">
          <a:xfrm rot="-939838">
            <a:off x="-31751" y="3943450"/>
            <a:ext cx="2438400"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2800" b="1" dirty="0">
                <a:solidFill>
                  <a:srgbClr val="000000"/>
                </a:solidFill>
                <a:latin typeface="Arial" charset="0"/>
                <a:cs typeface="Arial" charset="0"/>
              </a:rPr>
              <a:t>Ephraim</a:t>
            </a:r>
          </a:p>
        </p:txBody>
      </p:sp>
      <p:sp>
        <p:nvSpPr>
          <p:cNvPr id="246790" name="Text Box 29"/>
          <p:cNvSpPr txBox="1">
            <a:spLocks noChangeArrowheads="1"/>
          </p:cNvSpPr>
          <p:nvPr/>
        </p:nvSpPr>
        <p:spPr bwMode="auto">
          <a:xfrm rot="-939838">
            <a:off x="320675" y="3114675"/>
            <a:ext cx="2438400"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2800" b="1">
                <a:solidFill>
                  <a:srgbClr val="000000"/>
                </a:solidFill>
                <a:latin typeface="Arial" charset="0"/>
                <a:cs typeface="Arial" charset="0"/>
              </a:rPr>
              <a:t>Manasseh</a:t>
            </a:r>
          </a:p>
        </p:txBody>
      </p:sp>
      <p:sp>
        <p:nvSpPr>
          <p:cNvPr id="246791" name="Text Box 30"/>
          <p:cNvSpPr txBox="1">
            <a:spLocks noChangeArrowheads="1"/>
          </p:cNvSpPr>
          <p:nvPr/>
        </p:nvSpPr>
        <p:spPr bwMode="auto">
          <a:xfrm rot="-939838">
            <a:off x="189032" y="2501106"/>
            <a:ext cx="2438401"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en-US" sz="2800" b="1" dirty="0">
                <a:solidFill>
                  <a:srgbClr val="000000"/>
                </a:solidFill>
                <a:latin typeface="Arial" charset="0"/>
                <a:cs typeface="Arial" charset="0"/>
              </a:rPr>
              <a:t>Benjamin</a:t>
            </a:r>
          </a:p>
        </p:txBody>
      </p:sp>
      <p:sp>
        <p:nvSpPr>
          <p:cNvPr id="246792" name="Text Box 31"/>
          <p:cNvSpPr txBox="1">
            <a:spLocks noChangeArrowheads="1"/>
          </p:cNvSpPr>
          <p:nvPr/>
        </p:nvSpPr>
        <p:spPr bwMode="auto">
          <a:xfrm rot="-939770">
            <a:off x="6423025" y="2833688"/>
            <a:ext cx="2438400"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sz="2800" b="1">
                <a:solidFill>
                  <a:srgbClr val="000000"/>
                </a:solidFill>
                <a:latin typeface="Arial" charset="0"/>
                <a:cs typeface="Arial" charset="0"/>
              </a:rPr>
              <a:t>Judah</a:t>
            </a:r>
          </a:p>
        </p:txBody>
      </p:sp>
      <p:sp>
        <p:nvSpPr>
          <p:cNvPr id="246793" name="Text Box 32"/>
          <p:cNvSpPr txBox="1">
            <a:spLocks noChangeArrowheads="1"/>
          </p:cNvSpPr>
          <p:nvPr/>
        </p:nvSpPr>
        <p:spPr bwMode="auto">
          <a:xfrm rot="-939770">
            <a:off x="5918200" y="3651250"/>
            <a:ext cx="2438400"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2800" b="1">
                <a:solidFill>
                  <a:srgbClr val="000000"/>
                </a:solidFill>
                <a:latin typeface="Arial" charset="0"/>
                <a:cs typeface="Arial" charset="0"/>
              </a:rPr>
              <a:t>Issachar</a:t>
            </a:r>
          </a:p>
        </p:txBody>
      </p:sp>
      <p:sp>
        <p:nvSpPr>
          <p:cNvPr id="246794" name="Text Box 33"/>
          <p:cNvSpPr txBox="1">
            <a:spLocks noChangeArrowheads="1"/>
          </p:cNvSpPr>
          <p:nvPr/>
        </p:nvSpPr>
        <p:spPr bwMode="auto">
          <a:xfrm rot="-939770">
            <a:off x="5951538" y="4232275"/>
            <a:ext cx="2438400"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sz="2800" b="1">
                <a:solidFill>
                  <a:srgbClr val="000000"/>
                </a:solidFill>
                <a:latin typeface="Arial" charset="0"/>
                <a:cs typeface="Arial" charset="0"/>
              </a:rPr>
              <a:t>Zebulun</a:t>
            </a:r>
          </a:p>
        </p:txBody>
      </p:sp>
      <p:sp>
        <p:nvSpPr>
          <p:cNvPr id="246795" name="Text Box 34"/>
          <p:cNvSpPr txBox="1">
            <a:spLocks noChangeArrowheads="1"/>
          </p:cNvSpPr>
          <p:nvPr/>
        </p:nvSpPr>
        <p:spPr bwMode="auto">
          <a:xfrm rot="-2355241">
            <a:off x="1454150" y="4984750"/>
            <a:ext cx="13716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2800" b="1">
                <a:solidFill>
                  <a:srgbClr val="000000"/>
                </a:solidFill>
                <a:latin typeface="Arial" charset="0"/>
                <a:cs typeface="Arial" charset="0"/>
              </a:rPr>
              <a:t>Gad</a:t>
            </a:r>
          </a:p>
        </p:txBody>
      </p:sp>
      <p:sp>
        <p:nvSpPr>
          <p:cNvPr id="246796" name="Text Box 35"/>
          <p:cNvSpPr txBox="1">
            <a:spLocks noChangeArrowheads="1"/>
          </p:cNvSpPr>
          <p:nvPr/>
        </p:nvSpPr>
        <p:spPr bwMode="auto">
          <a:xfrm rot="-2355241">
            <a:off x="2152650" y="5197475"/>
            <a:ext cx="16002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2800" b="1">
                <a:solidFill>
                  <a:srgbClr val="000000"/>
                </a:solidFill>
                <a:latin typeface="Arial" charset="0"/>
                <a:cs typeface="Arial" charset="0"/>
              </a:rPr>
              <a:t>Simeon</a:t>
            </a:r>
          </a:p>
        </p:txBody>
      </p:sp>
      <p:sp>
        <p:nvSpPr>
          <p:cNvPr id="246797" name="Text Box 36"/>
          <p:cNvSpPr txBox="1">
            <a:spLocks noChangeArrowheads="1"/>
          </p:cNvSpPr>
          <p:nvPr/>
        </p:nvSpPr>
        <p:spPr bwMode="auto">
          <a:xfrm rot="-2355241">
            <a:off x="2684463" y="5224463"/>
            <a:ext cx="24384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2800" b="1">
                <a:solidFill>
                  <a:srgbClr val="000000"/>
                </a:solidFill>
                <a:latin typeface="Arial" charset="0"/>
                <a:cs typeface="Arial" charset="0"/>
              </a:rPr>
              <a:t>Reuben</a:t>
            </a:r>
          </a:p>
        </p:txBody>
      </p:sp>
      <p:sp>
        <p:nvSpPr>
          <p:cNvPr id="246798" name="Text Box 37"/>
          <p:cNvSpPr txBox="1">
            <a:spLocks noChangeArrowheads="1"/>
          </p:cNvSpPr>
          <p:nvPr/>
        </p:nvSpPr>
        <p:spPr bwMode="auto">
          <a:xfrm rot="-2355241">
            <a:off x="3487738" y="1609725"/>
            <a:ext cx="13716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sz="2800" b="1">
                <a:solidFill>
                  <a:srgbClr val="000000"/>
                </a:solidFill>
                <a:latin typeface="Arial" charset="0"/>
                <a:cs typeface="Arial" charset="0"/>
              </a:rPr>
              <a:t>Dan</a:t>
            </a:r>
          </a:p>
        </p:txBody>
      </p:sp>
      <p:sp>
        <p:nvSpPr>
          <p:cNvPr id="246799" name="Text Box 38"/>
          <p:cNvSpPr txBox="1">
            <a:spLocks noChangeArrowheads="1"/>
          </p:cNvSpPr>
          <p:nvPr/>
        </p:nvSpPr>
        <p:spPr bwMode="auto">
          <a:xfrm rot="-2355241">
            <a:off x="4205288" y="1689100"/>
            <a:ext cx="16002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2800" b="1">
                <a:solidFill>
                  <a:srgbClr val="000000"/>
                </a:solidFill>
                <a:latin typeface="Arial" charset="0"/>
                <a:cs typeface="Arial" charset="0"/>
              </a:rPr>
              <a:t>Asher</a:t>
            </a:r>
          </a:p>
        </p:txBody>
      </p:sp>
      <p:sp>
        <p:nvSpPr>
          <p:cNvPr id="246800" name="Text Box 39"/>
          <p:cNvSpPr txBox="1">
            <a:spLocks noChangeArrowheads="1"/>
          </p:cNvSpPr>
          <p:nvPr/>
        </p:nvSpPr>
        <p:spPr bwMode="auto">
          <a:xfrm rot="-2355241">
            <a:off x="5102225" y="1558925"/>
            <a:ext cx="24384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sz="2800" b="1">
                <a:solidFill>
                  <a:srgbClr val="000000"/>
                </a:solidFill>
                <a:latin typeface="Arial" charset="0"/>
                <a:cs typeface="Arial" charset="0"/>
              </a:rPr>
              <a:t>Naphtali</a:t>
            </a:r>
          </a:p>
        </p:txBody>
      </p:sp>
      <p:sp>
        <p:nvSpPr>
          <p:cNvPr id="108584" name="Text Box 40"/>
          <p:cNvSpPr txBox="1">
            <a:spLocks noChangeArrowheads="1"/>
          </p:cNvSpPr>
          <p:nvPr/>
        </p:nvSpPr>
        <p:spPr bwMode="auto">
          <a:xfrm>
            <a:off x="228600" y="5943600"/>
            <a:ext cx="2971800" cy="523875"/>
          </a:xfrm>
          <a:prstGeom prst="rect">
            <a:avLst/>
          </a:prstGeom>
          <a:noFill/>
          <a:ln w="9525">
            <a:noFill/>
            <a:miter lim="800000"/>
            <a:headEnd/>
            <a:tailEnd/>
          </a:ln>
          <a:effectLst>
            <a:outerShdw blurRad="63500" dist="38099" dir="2700000" algn="ctr" rotWithShape="0">
              <a:schemeClr val="accent1">
                <a:alpha val="74998"/>
              </a:schemeClr>
            </a:outerShdw>
          </a:effectLst>
        </p:spPr>
        <p:txBody>
          <a:bodyPr>
            <a:spAutoFit/>
          </a:bodyPr>
          <a:lstStyle/>
          <a:p>
            <a:pPr algn="ctr" defTabSz="914400" fontAlgn="base">
              <a:spcBef>
                <a:spcPct val="50000"/>
              </a:spcBef>
              <a:spcAft>
                <a:spcPct val="0"/>
              </a:spcAft>
              <a:defRPr/>
            </a:pPr>
            <a:r>
              <a:rPr lang="en-US" sz="2800" b="1">
                <a:solidFill>
                  <a:srgbClr val="3333CC"/>
                </a:solidFill>
                <a:latin typeface="Arial"/>
                <a:ea typeface="Times New Roman" pitchFamily="-111" charset="0"/>
                <a:cs typeface="Arial"/>
              </a:rPr>
              <a:t>Numbers 2, 10</a:t>
            </a:r>
          </a:p>
        </p:txBody>
      </p:sp>
      <p:sp>
        <p:nvSpPr>
          <p:cNvPr id="108585" name="Text Box 41"/>
          <p:cNvSpPr txBox="1">
            <a:spLocks noChangeArrowheads="1"/>
          </p:cNvSpPr>
          <p:nvPr/>
        </p:nvSpPr>
        <p:spPr bwMode="auto">
          <a:xfrm>
            <a:off x="5621338" y="5073650"/>
            <a:ext cx="11430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600" b="1" dirty="0">
                <a:solidFill>
                  <a:srgbClr val="FF3300"/>
                </a:solidFill>
                <a:latin typeface="Arial"/>
                <a:ea typeface="Times New Roman" pitchFamily="-111" charset="0"/>
                <a:cs typeface="Arial"/>
              </a:rPr>
              <a:t>2</a:t>
            </a:r>
          </a:p>
        </p:txBody>
      </p:sp>
      <p:sp>
        <p:nvSpPr>
          <p:cNvPr id="108586" name="Text Box 42"/>
          <p:cNvSpPr txBox="1">
            <a:spLocks noChangeArrowheads="1"/>
          </p:cNvSpPr>
          <p:nvPr/>
        </p:nvSpPr>
        <p:spPr bwMode="auto">
          <a:xfrm>
            <a:off x="3748088" y="2116138"/>
            <a:ext cx="1143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600" b="1" dirty="0">
                <a:solidFill>
                  <a:srgbClr val="3333CC"/>
                </a:solidFill>
                <a:latin typeface="Arial"/>
                <a:ea typeface="Times New Roman" pitchFamily="-111" charset="0"/>
                <a:cs typeface="Arial"/>
              </a:rPr>
              <a:t>4</a:t>
            </a:r>
          </a:p>
        </p:txBody>
      </p:sp>
      <p:sp>
        <p:nvSpPr>
          <p:cNvPr id="108587" name="Text Box 43"/>
          <p:cNvSpPr txBox="1">
            <a:spLocks noChangeArrowheads="1"/>
          </p:cNvSpPr>
          <p:nvPr/>
        </p:nvSpPr>
        <p:spPr bwMode="auto">
          <a:xfrm>
            <a:off x="3741623" y="5326529"/>
            <a:ext cx="1143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600" b="1" dirty="0">
                <a:solidFill>
                  <a:srgbClr val="FF3300"/>
                </a:solidFill>
                <a:latin typeface="Arial"/>
                <a:ea typeface="Times New Roman" pitchFamily="-111" charset="0"/>
                <a:cs typeface="Arial"/>
              </a:rPr>
              <a:t>5</a:t>
            </a:r>
          </a:p>
        </p:txBody>
      </p:sp>
      <p:sp>
        <p:nvSpPr>
          <p:cNvPr id="108588" name="Text Box 44"/>
          <p:cNvSpPr txBox="1">
            <a:spLocks noChangeArrowheads="1"/>
          </p:cNvSpPr>
          <p:nvPr/>
        </p:nvSpPr>
        <p:spPr bwMode="auto">
          <a:xfrm>
            <a:off x="1717675" y="3200400"/>
            <a:ext cx="11430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600" b="1" dirty="0">
                <a:solidFill>
                  <a:srgbClr val="3333CC"/>
                </a:solidFill>
                <a:latin typeface="Arial"/>
                <a:ea typeface="Times New Roman" pitchFamily="-111" charset="0"/>
                <a:cs typeface="Arial"/>
              </a:rPr>
              <a:t>3</a:t>
            </a:r>
          </a:p>
        </p:txBody>
      </p:sp>
      <p:sp>
        <p:nvSpPr>
          <p:cNvPr id="108589" name="Text Box 45"/>
          <p:cNvSpPr txBox="1">
            <a:spLocks noChangeArrowheads="1"/>
          </p:cNvSpPr>
          <p:nvPr/>
        </p:nvSpPr>
        <p:spPr bwMode="auto">
          <a:xfrm>
            <a:off x="836368" y="4209859"/>
            <a:ext cx="1143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600" b="1" dirty="0">
                <a:solidFill>
                  <a:srgbClr val="FF3300"/>
                </a:solidFill>
                <a:latin typeface="Arial"/>
                <a:ea typeface="Times New Roman" pitchFamily="-111" charset="0"/>
                <a:cs typeface="Arial"/>
              </a:rPr>
              <a:t>7</a:t>
            </a:r>
          </a:p>
        </p:txBody>
      </p:sp>
      <p:sp>
        <p:nvSpPr>
          <p:cNvPr id="108590" name="Text Box 46"/>
          <p:cNvSpPr txBox="1">
            <a:spLocks noChangeArrowheads="1"/>
          </p:cNvSpPr>
          <p:nvPr/>
        </p:nvSpPr>
        <p:spPr bwMode="auto">
          <a:xfrm>
            <a:off x="3077088" y="1401526"/>
            <a:ext cx="1143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600" b="1" dirty="0">
                <a:solidFill>
                  <a:srgbClr val="FF3300"/>
                </a:solidFill>
                <a:latin typeface="Arial"/>
                <a:ea typeface="Times New Roman" pitchFamily="-111" charset="0"/>
                <a:cs typeface="Arial"/>
              </a:rPr>
              <a:t>8</a:t>
            </a:r>
          </a:p>
        </p:txBody>
      </p:sp>
      <p:sp>
        <p:nvSpPr>
          <p:cNvPr id="246808" name="Text Box 47"/>
          <p:cNvSpPr txBox="1">
            <a:spLocks noChangeArrowheads="1"/>
          </p:cNvSpPr>
          <p:nvPr/>
        </p:nvSpPr>
        <p:spPr bwMode="auto">
          <a:xfrm>
            <a:off x="8489950"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2000" b="1">
                <a:solidFill>
                  <a:srgbClr val="000000"/>
                </a:solidFill>
                <a:latin typeface="Arial" charset="0"/>
                <a:cs typeface="Arial" charset="0"/>
              </a:rPr>
              <a:t>142</a:t>
            </a:r>
          </a:p>
        </p:txBody>
      </p:sp>
      <p:sp>
        <p:nvSpPr>
          <p:cNvPr id="246809" name="Rectangle 48"/>
          <p:cNvSpPr>
            <a:spLocks noGrp="1" noChangeArrowheads="1"/>
          </p:cNvSpPr>
          <p:nvPr>
            <p:ph type="title" idx="4294967295"/>
          </p:nvPr>
        </p:nvSpPr>
        <p:spPr>
          <a:xfrm>
            <a:off x="490538" y="166688"/>
            <a:ext cx="3352800" cy="1125537"/>
          </a:xfrm>
        </p:spPr>
        <p:txBody>
          <a:bodyPr/>
          <a:lstStyle/>
          <a:p>
            <a:pPr eaLnBrk="1" hangingPunct="1"/>
            <a:r>
              <a:rPr lang="en-US" sz="4000" b="1">
                <a:solidFill>
                  <a:srgbClr val="3333CC"/>
                </a:solidFill>
                <a:latin typeface="Arial" charset="0"/>
              </a:rPr>
              <a:t>Marching Orders</a:t>
            </a:r>
          </a:p>
        </p:txBody>
      </p:sp>
      <p:sp>
        <p:nvSpPr>
          <p:cNvPr id="49" name="Text Box 42"/>
          <p:cNvSpPr txBox="1">
            <a:spLocks noChangeArrowheads="1"/>
          </p:cNvSpPr>
          <p:nvPr/>
        </p:nvSpPr>
        <p:spPr bwMode="auto">
          <a:xfrm>
            <a:off x="3742304" y="4146359"/>
            <a:ext cx="1143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600" b="1" dirty="0">
                <a:solidFill>
                  <a:srgbClr val="3333CC"/>
                </a:solidFill>
                <a:latin typeface="Arial"/>
                <a:ea typeface="Times New Roman" pitchFamily="-111" charset="0"/>
                <a:cs typeface="Arial"/>
              </a:rPr>
              <a:t>6</a:t>
            </a:r>
          </a:p>
        </p:txBody>
      </p:sp>
      <p:sp>
        <p:nvSpPr>
          <p:cNvPr id="50" name="Text Box 42"/>
          <p:cNvSpPr txBox="1">
            <a:spLocks noChangeArrowheads="1"/>
          </p:cNvSpPr>
          <p:nvPr/>
        </p:nvSpPr>
        <p:spPr bwMode="auto">
          <a:xfrm>
            <a:off x="5603190" y="2653599"/>
            <a:ext cx="1143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600" b="1" dirty="0">
                <a:solidFill>
                  <a:srgbClr val="3333CC"/>
                </a:solidFill>
                <a:latin typeface="Arial"/>
                <a:ea typeface="Times New Roman" pitchFamily="-111" charset="0"/>
                <a:cs typeface="Arial"/>
              </a:rPr>
              <a:t>1</a:t>
            </a:r>
          </a:p>
        </p:txBody>
      </p:sp>
      <p:grpSp>
        <p:nvGrpSpPr>
          <p:cNvPr id="51" name="Group 1046"/>
          <p:cNvGrpSpPr>
            <a:grpSpLocks/>
          </p:cNvGrpSpPr>
          <p:nvPr/>
        </p:nvGrpSpPr>
        <p:grpSpPr bwMode="auto">
          <a:xfrm rot="942552">
            <a:off x="6784975" y="246063"/>
            <a:ext cx="2046288" cy="1620837"/>
            <a:chOff x="3287" y="-31"/>
            <a:chExt cx="1289" cy="1021"/>
          </a:xfrm>
        </p:grpSpPr>
        <p:sp>
          <p:nvSpPr>
            <p:cNvPr id="52" name="AutoShape 1047"/>
            <p:cNvSpPr>
              <a:spLocks noChangeArrowheads="1"/>
            </p:cNvSpPr>
            <p:nvPr/>
          </p:nvSpPr>
          <p:spPr bwMode="auto">
            <a:xfrm>
              <a:off x="3648" y="192"/>
              <a:ext cx="576"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75 w 21600"/>
                <a:gd name="T13" fmla="*/ 8625 h 21600"/>
                <a:gd name="T14" fmla="*/ 19425 w 21600"/>
                <a:gd name="T15" fmla="*/ 12975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lnTo>
                    <a:pt x="10800" y="0"/>
                  </a:lnTo>
                  <a:close/>
                </a:path>
              </a:pathLst>
            </a:custGeom>
            <a:solidFill>
              <a:srgbClr val="FF33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53" name="Text Box 1048"/>
            <p:cNvSpPr txBox="1">
              <a:spLocks noChangeArrowheads="1"/>
            </p:cNvSpPr>
            <p:nvPr/>
          </p:nvSpPr>
          <p:spPr bwMode="auto">
            <a:xfrm>
              <a:off x="4131" y="323"/>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16165D"/>
                  </a:solidFill>
                  <a:latin typeface="Arial"/>
                  <a:ea typeface="Times New Roman" pitchFamily="-111" charset="0"/>
                  <a:cs typeface="Arial"/>
                </a:rPr>
                <a:t>E</a:t>
              </a:r>
            </a:p>
          </p:txBody>
        </p:sp>
        <p:sp>
          <p:nvSpPr>
            <p:cNvPr id="54" name="Text Box 1049"/>
            <p:cNvSpPr txBox="1">
              <a:spLocks noChangeArrowheads="1"/>
            </p:cNvSpPr>
            <p:nvPr/>
          </p:nvSpPr>
          <p:spPr bwMode="auto">
            <a:xfrm>
              <a:off x="3695" y="688"/>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16165D"/>
                  </a:solidFill>
                  <a:latin typeface="Arial"/>
                  <a:ea typeface="Times New Roman" pitchFamily="-111" charset="0"/>
                  <a:cs typeface="Arial"/>
                </a:rPr>
                <a:t>S</a:t>
              </a:r>
            </a:p>
          </p:txBody>
        </p:sp>
        <p:sp>
          <p:nvSpPr>
            <p:cNvPr id="55" name="Text Box 1050"/>
            <p:cNvSpPr txBox="1">
              <a:spLocks noChangeArrowheads="1"/>
            </p:cNvSpPr>
            <p:nvPr/>
          </p:nvSpPr>
          <p:spPr bwMode="auto">
            <a:xfrm>
              <a:off x="3688" y="-44"/>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16165D"/>
                  </a:solidFill>
                  <a:latin typeface="Arial"/>
                  <a:ea typeface="Times New Roman" pitchFamily="-111" charset="0"/>
                  <a:cs typeface="Arial"/>
                </a:rPr>
                <a:t>N</a:t>
              </a:r>
            </a:p>
          </p:txBody>
        </p:sp>
        <p:sp>
          <p:nvSpPr>
            <p:cNvPr id="56" name="Text Box 1051"/>
            <p:cNvSpPr txBox="1">
              <a:spLocks noChangeArrowheads="1"/>
            </p:cNvSpPr>
            <p:nvPr/>
          </p:nvSpPr>
          <p:spPr bwMode="auto">
            <a:xfrm>
              <a:off x="3275" y="325"/>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2400" b="1" dirty="0">
                  <a:solidFill>
                    <a:srgbClr val="16165D"/>
                  </a:solidFill>
                  <a:latin typeface="Arial"/>
                  <a:ea typeface="Times New Roman" pitchFamily="-111" charset="0"/>
                  <a:cs typeface="Arial"/>
                </a:rPr>
                <a:t>W</a:t>
              </a:r>
            </a:p>
          </p:txBody>
        </p:sp>
      </p:grpSp>
    </p:spTree>
    <p:extLst>
      <p:ext uri="{BB962C8B-B14F-4D97-AF65-F5344CB8AC3E}">
        <p14:creationId xmlns:p14="http://schemas.microsoft.com/office/powerpoint/2010/main" val="125822574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50"/>
                                        </p:tgtEl>
                                        <p:attrNameLst>
                                          <p:attrName>style.visibility</p:attrName>
                                        </p:attrNameLst>
                                      </p:cBhvr>
                                      <p:to>
                                        <p:strVal val="visible"/>
                                      </p:to>
                                    </p:set>
                                    <p:animEffect transition="in" filter="dissolve">
                                      <p:cBhvr>
                                        <p:cTn id="7" dur="500"/>
                                        <p:tgtEl>
                                          <p:spTgt spid="50"/>
                                        </p:tgtEl>
                                      </p:cBhvr>
                                    </p:animEffect>
                                  </p:childTnLst>
                                </p:cTn>
                              </p:par>
                            </p:childTnLst>
                          </p:cTn>
                        </p:par>
                        <p:par>
                          <p:cTn id="8" fill="hold">
                            <p:stCondLst>
                              <p:cond delay="2500"/>
                            </p:stCondLst>
                            <p:childTnLst>
                              <p:par>
                                <p:cTn id="9" presetID="9" presetClass="entr" presetSubtype="0" fill="hold" grpId="0" nodeType="afterEffect">
                                  <p:stCondLst>
                                    <p:cond delay="1000"/>
                                  </p:stCondLst>
                                  <p:childTnLst>
                                    <p:set>
                                      <p:cBhvr>
                                        <p:cTn id="10" dur="1" fill="hold">
                                          <p:stCondLst>
                                            <p:cond delay="0"/>
                                          </p:stCondLst>
                                        </p:cTn>
                                        <p:tgtEl>
                                          <p:spTgt spid="108585"/>
                                        </p:tgtEl>
                                        <p:attrNameLst>
                                          <p:attrName>style.visibility</p:attrName>
                                        </p:attrNameLst>
                                      </p:cBhvr>
                                      <p:to>
                                        <p:strVal val="visible"/>
                                      </p:to>
                                    </p:set>
                                    <p:animEffect transition="in" filter="dissolve">
                                      <p:cBhvr>
                                        <p:cTn id="11" dur="500"/>
                                        <p:tgtEl>
                                          <p:spTgt spid="108585"/>
                                        </p:tgtEl>
                                      </p:cBhvr>
                                    </p:animEffect>
                                  </p:childTnLst>
                                </p:cTn>
                              </p:par>
                            </p:childTnLst>
                          </p:cTn>
                        </p:par>
                        <p:par>
                          <p:cTn id="12" fill="hold">
                            <p:stCondLst>
                              <p:cond delay="4000"/>
                            </p:stCondLst>
                            <p:childTnLst>
                              <p:par>
                                <p:cTn id="13" presetID="9" presetClass="entr" presetSubtype="0" fill="hold" grpId="0" nodeType="afterEffect">
                                  <p:stCondLst>
                                    <p:cond delay="2000"/>
                                  </p:stCondLst>
                                  <p:childTnLst>
                                    <p:set>
                                      <p:cBhvr>
                                        <p:cTn id="14" dur="1" fill="hold">
                                          <p:stCondLst>
                                            <p:cond delay="0"/>
                                          </p:stCondLst>
                                        </p:cTn>
                                        <p:tgtEl>
                                          <p:spTgt spid="108588"/>
                                        </p:tgtEl>
                                        <p:attrNameLst>
                                          <p:attrName>style.visibility</p:attrName>
                                        </p:attrNameLst>
                                      </p:cBhvr>
                                      <p:to>
                                        <p:strVal val="visible"/>
                                      </p:to>
                                    </p:set>
                                    <p:animEffect transition="in" filter="dissolve">
                                      <p:cBhvr>
                                        <p:cTn id="15" dur="500"/>
                                        <p:tgtEl>
                                          <p:spTgt spid="108588"/>
                                        </p:tgtEl>
                                      </p:cBhvr>
                                    </p:animEffect>
                                  </p:childTnLst>
                                </p:cTn>
                              </p:par>
                            </p:childTnLst>
                          </p:cTn>
                        </p:par>
                        <p:par>
                          <p:cTn id="16" fill="hold">
                            <p:stCondLst>
                              <p:cond delay="6500"/>
                            </p:stCondLst>
                            <p:childTnLst>
                              <p:par>
                                <p:cTn id="17" presetID="9" presetClass="entr" presetSubtype="0" fill="hold" grpId="0" nodeType="afterEffect">
                                  <p:stCondLst>
                                    <p:cond delay="2000"/>
                                  </p:stCondLst>
                                  <p:childTnLst>
                                    <p:set>
                                      <p:cBhvr>
                                        <p:cTn id="18" dur="1" fill="hold">
                                          <p:stCondLst>
                                            <p:cond delay="0"/>
                                          </p:stCondLst>
                                        </p:cTn>
                                        <p:tgtEl>
                                          <p:spTgt spid="108586"/>
                                        </p:tgtEl>
                                        <p:attrNameLst>
                                          <p:attrName>style.visibility</p:attrName>
                                        </p:attrNameLst>
                                      </p:cBhvr>
                                      <p:to>
                                        <p:strVal val="visible"/>
                                      </p:to>
                                    </p:set>
                                    <p:animEffect transition="in" filter="dissolve">
                                      <p:cBhvr>
                                        <p:cTn id="19" dur="500"/>
                                        <p:tgtEl>
                                          <p:spTgt spid="108586"/>
                                        </p:tgtEl>
                                      </p:cBhvr>
                                    </p:animEffect>
                                  </p:childTnLst>
                                </p:cTn>
                              </p:par>
                            </p:childTnLst>
                          </p:cTn>
                        </p:par>
                        <p:par>
                          <p:cTn id="20" fill="hold">
                            <p:stCondLst>
                              <p:cond delay="9000"/>
                            </p:stCondLst>
                            <p:childTnLst>
                              <p:par>
                                <p:cTn id="21" presetID="9" presetClass="entr" presetSubtype="0" fill="hold" grpId="0" nodeType="afterEffect">
                                  <p:stCondLst>
                                    <p:cond delay="2000"/>
                                  </p:stCondLst>
                                  <p:childTnLst>
                                    <p:set>
                                      <p:cBhvr>
                                        <p:cTn id="22" dur="1" fill="hold">
                                          <p:stCondLst>
                                            <p:cond delay="0"/>
                                          </p:stCondLst>
                                        </p:cTn>
                                        <p:tgtEl>
                                          <p:spTgt spid="108587"/>
                                        </p:tgtEl>
                                        <p:attrNameLst>
                                          <p:attrName>style.visibility</p:attrName>
                                        </p:attrNameLst>
                                      </p:cBhvr>
                                      <p:to>
                                        <p:strVal val="visible"/>
                                      </p:to>
                                    </p:set>
                                    <p:animEffect transition="in" filter="dissolve">
                                      <p:cBhvr>
                                        <p:cTn id="23" dur="500"/>
                                        <p:tgtEl>
                                          <p:spTgt spid="108587"/>
                                        </p:tgtEl>
                                      </p:cBhvr>
                                    </p:animEffect>
                                  </p:childTnLst>
                                </p:cTn>
                              </p:par>
                            </p:childTnLst>
                          </p:cTn>
                        </p:par>
                        <p:par>
                          <p:cTn id="24" fill="hold">
                            <p:stCondLst>
                              <p:cond delay="11500"/>
                            </p:stCondLst>
                            <p:childTnLst>
                              <p:par>
                                <p:cTn id="25" presetID="9" presetClass="entr" presetSubtype="0" fill="hold" grpId="0" nodeType="afterEffect">
                                  <p:stCondLst>
                                    <p:cond delay="200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par>
                          <p:cTn id="28" fill="hold">
                            <p:stCondLst>
                              <p:cond delay="14000"/>
                            </p:stCondLst>
                            <p:childTnLst>
                              <p:par>
                                <p:cTn id="29" presetID="9" presetClass="entr" presetSubtype="0" fill="hold" grpId="0" nodeType="afterEffect">
                                  <p:stCondLst>
                                    <p:cond delay="2000"/>
                                  </p:stCondLst>
                                  <p:childTnLst>
                                    <p:set>
                                      <p:cBhvr>
                                        <p:cTn id="30" dur="1" fill="hold">
                                          <p:stCondLst>
                                            <p:cond delay="0"/>
                                          </p:stCondLst>
                                        </p:cTn>
                                        <p:tgtEl>
                                          <p:spTgt spid="108589"/>
                                        </p:tgtEl>
                                        <p:attrNameLst>
                                          <p:attrName>style.visibility</p:attrName>
                                        </p:attrNameLst>
                                      </p:cBhvr>
                                      <p:to>
                                        <p:strVal val="visible"/>
                                      </p:to>
                                    </p:set>
                                    <p:animEffect transition="in" filter="dissolve">
                                      <p:cBhvr>
                                        <p:cTn id="31" dur="500"/>
                                        <p:tgtEl>
                                          <p:spTgt spid="108589"/>
                                        </p:tgtEl>
                                      </p:cBhvr>
                                    </p:animEffect>
                                  </p:childTnLst>
                                </p:cTn>
                              </p:par>
                            </p:childTnLst>
                          </p:cTn>
                        </p:par>
                        <p:par>
                          <p:cTn id="32" fill="hold">
                            <p:stCondLst>
                              <p:cond delay="16500"/>
                            </p:stCondLst>
                            <p:childTnLst>
                              <p:par>
                                <p:cTn id="33" presetID="9" presetClass="entr" presetSubtype="0" fill="hold" grpId="0" nodeType="afterEffect">
                                  <p:stCondLst>
                                    <p:cond delay="2000"/>
                                  </p:stCondLst>
                                  <p:childTnLst>
                                    <p:set>
                                      <p:cBhvr>
                                        <p:cTn id="34" dur="1" fill="hold">
                                          <p:stCondLst>
                                            <p:cond delay="0"/>
                                          </p:stCondLst>
                                        </p:cTn>
                                        <p:tgtEl>
                                          <p:spTgt spid="108590"/>
                                        </p:tgtEl>
                                        <p:attrNameLst>
                                          <p:attrName>style.visibility</p:attrName>
                                        </p:attrNameLst>
                                      </p:cBhvr>
                                      <p:to>
                                        <p:strVal val="visible"/>
                                      </p:to>
                                    </p:set>
                                    <p:animEffect transition="in" filter="dissolve">
                                      <p:cBhvr>
                                        <p:cTn id="35" dur="500"/>
                                        <p:tgtEl>
                                          <p:spTgt spid="108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85" grpId="0" autoUpdateAnimBg="0"/>
      <p:bldP spid="108586" grpId="0" autoUpdateAnimBg="0"/>
      <p:bldP spid="108587" grpId="0" autoUpdateAnimBg="0"/>
      <p:bldP spid="108588" grpId="0" autoUpdateAnimBg="0"/>
      <p:bldP spid="108589" grpId="0" autoUpdateAnimBg="0"/>
      <p:bldP spid="108590" grpId="0" autoUpdateAnimBg="0"/>
      <p:bldP spid="49" grpId="0" autoUpdateAnimBg="0"/>
      <p:bldP spid="50"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descr="Stationery"/>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50000"/>
              </a:spcBef>
              <a:spcAft>
                <a:spcPct val="0"/>
              </a:spcAft>
              <a:buFont typeface="Wingdings" charset="0"/>
              <a:buChar char="§"/>
            </a:pPr>
            <a:endParaRPr lang="en-US" sz="2000" b="1">
              <a:solidFill>
                <a:srgbClr val="000000"/>
              </a:solidFill>
              <a:latin typeface="Arial" charset="0"/>
              <a:ea typeface="ＭＳ Ｐゴシック" charset="0"/>
              <a:cs typeface="Arial" charset="0"/>
            </a:endParaRPr>
          </a:p>
        </p:txBody>
      </p:sp>
      <p:sp>
        <p:nvSpPr>
          <p:cNvPr id="109571" name="AutoShape 3"/>
          <p:cNvSpPr>
            <a:spLocks noChangeArrowheads="1"/>
          </p:cNvSpPr>
          <p:nvPr/>
        </p:nvSpPr>
        <p:spPr bwMode="auto">
          <a:xfrm>
            <a:off x="142875" y="1066800"/>
            <a:ext cx="8877300" cy="4343400"/>
          </a:xfrm>
          <a:prstGeom prst="rightArrow">
            <a:avLst>
              <a:gd name="adj1" fmla="val 50000"/>
              <a:gd name="adj2" fmla="val 51096"/>
            </a:avLst>
          </a:prstGeom>
          <a:solidFill>
            <a:srgbClr val="FFFF00"/>
          </a:solidFill>
          <a:ln w="57150">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000" b="1">
              <a:solidFill>
                <a:srgbClr val="000000"/>
              </a:solidFill>
              <a:latin typeface="Arial"/>
              <a:ea typeface="Times New Roman" pitchFamily="-111" charset="0"/>
              <a:cs typeface="Arial"/>
            </a:endParaRPr>
          </a:p>
        </p:txBody>
      </p:sp>
      <p:grpSp>
        <p:nvGrpSpPr>
          <p:cNvPr id="2" name="Group 4"/>
          <p:cNvGrpSpPr>
            <a:grpSpLocks/>
          </p:cNvGrpSpPr>
          <p:nvPr/>
        </p:nvGrpSpPr>
        <p:grpSpPr bwMode="auto">
          <a:xfrm>
            <a:off x="5514975" y="1981200"/>
            <a:ext cx="950913" cy="2438400"/>
            <a:chOff x="3474" y="1248"/>
            <a:chExt cx="599" cy="1536"/>
          </a:xfrm>
        </p:grpSpPr>
        <p:sp>
          <p:nvSpPr>
            <p:cNvPr id="109573" name="Text Box 5"/>
            <p:cNvSpPr txBox="1">
              <a:spLocks noChangeArrowheads="1"/>
            </p:cNvSpPr>
            <p:nvPr/>
          </p:nvSpPr>
          <p:spPr bwMode="auto">
            <a:xfrm rot="5397967">
              <a:off x="2871" y="1851"/>
              <a:ext cx="1536"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660033"/>
                  </a:solidFill>
                  <a:latin typeface="Arial"/>
                  <a:ea typeface="Times New Roman" pitchFamily="-111" charset="0"/>
                  <a:cs typeface="Arial"/>
                </a:rPr>
                <a:t>Merarites</a:t>
              </a:r>
            </a:p>
          </p:txBody>
        </p:sp>
        <p:sp>
          <p:nvSpPr>
            <p:cNvPr id="109574" name="Text Box 6"/>
            <p:cNvSpPr txBox="1">
              <a:spLocks noChangeArrowheads="1"/>
            </p:cNvSpPr>
            <p:nvPr/>
          </p:nvSpPr>
          <p:spPr bwMode="auto">
            <a:xfrm rot="5347573">
              <a:off x="3140" y="1851"/>
              <a:ext cx="1536"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660033"/>
                  </a:solidFill>
                  <a:latin typeface="Arial"/>
                  <a:ea typeface="Times New Roman" pitchFamily="-111" charset="0"/>
                  <a:cs typeface="Arial"/>
                </a:rPr>
                <a:t>Gershonites</a:t>
              </a:r>
            </a:p>
          </p:txBody>
        </p:sp>
      </p:grpSp>
      <p:sp>
        <p:nvSpPr>
          <p:cNvPr id="109575" name="Text Box 7"/>
          <p:cNvSpPr txBox="1">
            <a:spLocks noChangeArrowheads="1"/>
          </p:cNvSpPr>
          <p:nvPr/>
        </p:nvSpPr>
        <p:spPr bwMode="auto">
          <a:xfrm rot="5395009">
            <a:off x="2758282" y="2939256"/>
            <a:ext cx="2438400" cy="5222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CC3300"/>
                </a:solidFill>
                <a:latin typeface="Arial"/>
                <a:ea typeface="Times New Roman" pitchFamily="-111" charset="0"/>
                <a:cs typeface="Arial"/>
              </a:rPr>
              <a:t>Kohathites</a:t>
            </a:r>
          </a:p>
        </p:txBody>
      </p:sp>
      <p:grpSp>
        <p:nvGrpSpPr>
          <p:cNvPr id="3" name="Group 8"/>
          <p:cNvGrpSpPr>
            <a:grpSpLocks/>
          </p:cNvGrpSpPr>
          <p:nvPr/>
        </p:nvGrpSpPr>
        <p:grpSpPr bwMode="auto">
          <a:xfrm>
            <a:off x="1295400" y="2238375"/>
            <a:ext cx="2438400" cy="1971675"/>
            <a:chOff x="816" y="1410"/>
            <a:chExt cx="1536" cy="1242"/>
          </a:xfrm>
        </p:grpSpPr>
        <p:sp>
          <p:nvSpPr>
            <p:cNvPr id="248856" name="Text Box 9"/>
            <p:cNvSpPr txBox="1">
              <a:spLocks noChangeArrowheads="1"/>
            </p:cNvSpPr>
            <p:nvPr/>
          </p:nvSpPr>
          <p:spPr bwMode="auto">
            <a:xfrm rot="-27371">
              <a:off x="816" y="1410"/>
              <a:ext cx="1536"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en-US" sz="2800" b="1">
                  <a:solidFill>
                    <a:srgbClr val="000000"/>
                  </a:solidFill>
                  <a:latin typeface="Arial" charset="0"/>
                  <a:cs typeface="Arial" charset="0"/>
                </a:rPr>
                <a:t>Ephraim</a:t>
              </a:r>
            </a:p>
          </p:txBody>
        </p:sp>
        <p:sp>
          <p:nvSpPr>
            <p:cNvPr id="248857" name="Text Box 10"/>
            <p:cNvSpPr txBox="1">
              <a:spLocks noChangeArrowheads="1"/>
            </p:cNvSpPr>
            <p:nvPr/>
          </p:nvSpPr>
          <p:spPr bwMode="auto">
            <a:xfrm rot="-27371">
              <a:off x="816" y="1866"/>
              <a:ext cx="1536"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en-US" sz="2800" b="1">
                  <a:solidFill>
                    <a:srgbClr val="000000"/>
                  </a:solidFill>
                  <a:latin typeface="Arial" charset="0"/>
                  <a:cs typeface="Arial" charset="0"/>
                </a:rPr>
                <a:t>Manasseh</a:t>
              </a:r>
            </a:p>
          </p:txBody>
        </p:sp>
        <p:sp>
          <p:nvSpPr>
            <p:cNvPr id="248858" name="Text Box 11"/>
            <p:cNvSpPr txBox="1">
              <a:spLocks noChangeArrowheads="1"/>
            </p:cNvSpPr>
            <p:nvPr/>
          </p:nvSpPr>
          <p:spPr bwMode="auto">
            <a:xfrm rot="-27371">
              <a:off x="816" y="2322"/>
              <a:ext cx="1536"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en-US" sz="2800" b="1">
                  <a:solidFill>
                    <a:srgbClr val="000000"/>
                  </a:solidFill>
                  <a:latin typeface="Arial" charset="0"/>
                  <a:cs typeface="Arial" charset="0"/>
                </a:rPr>
                <a:t>Benjamin</a:t>
              </a:r>
            </a:p>
          </p:txBody>
        </p:sp>
      </p:grpSp>
      <p:grpSp>
        <p:nvGrpSpPr>
          <p:cNvPr id="4" name="Group 12"/>
          <p:cNvGrpSpPr>
            <a:grpSpLocks/>
          </p:cNvGrpSpPr>
          <p:nvPr/>
        </p:nvGrpSpPr>
        <p:grpSpPr bwMode="auto">
          <a:xfrm>
            <a:off x="3124200" y="2198688"/>
            <a:ext cx="2438400" cy="1992312"/>
            <a:chOff x="1968" y="1385"/>
            <a:chExt cx="1536" cy="1255"/>
          </a:xfrm>
        </p:grpSpPr>
        <p:sp>
          <p:nvSpPr>
            <p:cNvPr id="248853" name="Text Box 13"/>
            <p:cNvSpPr txBox="1">
              <a:spLocks noChangeArrowheads="1"/>
            </p:cNvSpPr>
            <p:nvPr/>
          </p:nvSpPr>
          <p:spPr bwMode="auto">
            <a:xfrm>
              <a:off x="2640" y="2310"/>
              <a:ext cx="864"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en-US" sz="2800" b="1">
                  <a:solidFill>
                    <a:srgbClr val="000000"/>
                  </a:solidFill>
                  <a:latin typeface="Arial" charset="0"/>
                  <a:cs typeface="Arial" charset="0"/>
                </a:rPr>
                <a:t>Gad</a:t>
              </a:r>
            </a:p>
          </p:txBody>
        </p:sp>
        <p:sp>
          <p:nvSpPr>
            <p:cNvPr id="248854" name="Text Box 14"/>
            <p:cNvSpPr txBox="1">
              <a:spLocks noChangeArrowheads="1"/>
            </p:cNvSpPr>
            <p:nvPr/>
          </p:nvSpPr>
          <p:spPr bwMode="auto">
            <a:xfrm>
              <a:off x="2496" y="1847"/>
              <a:ext cx="1008"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en-US" sz="2800" b="1">
                  <a:solidFill>
                    <a:srgbClr val="000000"/>
                  </a:solidFill>
                  <a:latin typeface="Arial" charset="0"/>
                  <a:cs typeface="Arial" charset="0"/>
                </a:rPr>
                <a:t>Simeon</a:t>
              </a:r>
            </a:p>
          </p:txBody>
        </p:sp>
        <p:sp>
          <p:nvSpPr>
            <p:cNvPr id="248855" name="Text Box 15"/>
            <p:cNvSpPr txBox="1">
              <a:spLocks noChangeArrowheads="1"/>
            </p:cNvSpPr>
            <p:nvPr/>
          </p:nvSpPr>
          <p:spPr bwMode="auto">
            <a:xfrm>
              <a:off x="1968" y="1385"/>
              <a:ext cx="1536"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en-US" sz="2800" b="1">
                  <a:solidFill>
                    <a:srgbClr val="000000"/>
                  </a:solidFill>
                  <a:latin typeface="Arial" charset="0"/>
                  <a:cs typeface="Arial" charset="0"/>
                </a:rPr>
                <a:t>Reuben</a:t>
              </a:r>
            </a:p>
          </p:txBody>
        </p:sp>
      </p:grpSp>
      <p:grpSp>
        <p:nvGrpSpPr>
          <p:cNvPr id="5" name="Group 16"/>
          <p:cNvGrpSpPr>
            <a:grpSpLocks/>
          </p:cNvGrpSpPr>
          <p:nvPr/>
        </p:nvGrpSpPr>
        <p:grpSpPr bwMode="auto">
          <a:xfrm>
            <a:off x="5580063" y="2162175"/>
            <a:ext cx="4114800" cy="1971675"/>
            <a:chOff x="3504" y="1410"/>
            <a:chExt cx="2592" cy="1242"/>
          </a:xfrm>
        </p:grpSpPr>
        <p:sp>
          <p:nvSpPr>
            <p:cNvPr id="248849" name="Text Box 17"/>
            <p:cNvSpPr txBox="1">
              <a:spLocks noChangeArrowheads="1"/>
            </p:cNvSpPr>
            <p:nvPr/>
          </p:nvSpPr>
          <p:spPr bwMode="auto">
            <a:xfrm rot="-27303">
              <a:off x="3504" y="1410"/>
              <a:ext cx="1536"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en-US" sz="2800" b="1">
                  <a:solidFill>
                    <a:srgbClr val="000000"/>
                  </a:solidFill>
                  <a:latin typeface="Arial" charset="0"/>
                  <a:cs typeface="Arial" charset="0"/>
                </a:rPr>
                <a:t>Judah</a:t>
              </a:r>
            </a:p>
          </p:txBody>
        </p:sp>
        <p:sp>
          <p:nvSpPr>
            <p:cNvPr id="248850" name="Text Box 18"/>
            <p:cNvSpPr txBox="1">
              <a:spLocks noChangeArrowheads="1"/>
            </p:cNvSpPr>
            <p:nvPr/>
          </p:nvSpPr>
          <p:spPr bwMode="auto">
            <a:xfrm rot="-27303">
              <a:off x="3504" y="1866"/>
              <a:ext cx="1536"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en-US" sz="2800" b="1">
                  <a:solidFill>
                    <a:srgbClr val="000000"/>
                  </a:solidFill>
                  <a:latin typeface="Arial" charset="0"/>
                  <a:cs typeface="Arial" charset="0"/>
                </a:rPr>
                <a:t>Issachar</a:t>
              </a:r>
            </a:p>
          </p:txBody>
        </p:sp>
        <p:sp>
          <p:nvSpPr>
            <p:cNvPr id="248851" name="Text Box 19"/>
            <p:cNvSpPr txBox="1">
              <a:spLocks noChangeArrowheads="1"/>
            </p:cNvSpPr>
            <p:nvPr/>
          </p:nvSpPr>
          <p:spPr bwMode="auto">
            <a:xfrm rot="-27303">
              <a:off x="3504" y="2322"/>
              <a:ext cx="1536"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en-US" sz="2800" b="1">
                  <a:solidFill>
                    <a:srgbClr val="000000"/>
                  </a:solidFill>
                  <a:latin typeface="Arial" charset="0"/>
                  <a:cs typeface="Arial" charset="0"/>
                </a:rPr>
                <a:t>Zebulun</a:t>
              </a:r>
            </a:p>
          </p:txBody>
        </p:sp>
        <p:sp>
          <p:nvSpPr>
            <p:cNvPr id="109588" name="Text Box 20"/>
            <p:cNvSpPr txBox="1">
              <a:spLocks noChangeArrowheads="1"/>
            </p:cNvSpPr>
            <p:nvPr/>
          </p:nvSpPr>
          <p:spPr bwMode="auto">
            <a:xfrm rot="10851">
              <a:off x="4560" y="1898"/>
              <a:ext cx="1536"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algn="ctr" defTabSz="914400" fontAlgn="base">
                <a:spcBef>
                  <a:spcPct val="50000"/>
                </a:spcBef>
                <a:spcAft>
                  <a:spcPct val="0"/>
                </a:spcAft>
                <a:defRPr/>
              </a:pPr>
              <a:r>
                <a:rPr lang="en-US" sz="2800" dirty="0">
                  <a:solidFill>
                    <a:srgbClr val="000080"/>
                  </a:solidFill>
                  <a:latin typeface="Arial"/>
                  <a:cs typeface="Arial"/>
                </a:rPr>
                <a:t>ARK</a:t>
              </a:r>
              <a:endParaRPr lang="en-US" sz="2800" dirty="0">
                <a:solidFill>
                  <a:srgbClr val="FFFF00"/>
                </a:solidFill>
                <a:latin typeface="Arial"/>
                <a:cs typeface="Arial"/>
              </a:endParaRPr>
            </a:p>
          </p:txBody>
        </p:sp>
      </p:grpSp>
      <p:grpSp>
        <p:nvGrpSpPr>
          <p:cNvPr id="6" name="Group 21"/>
          <p:cNvGrpSpPr>
            <a:grpSpLocks/>
          </p:cNvGrpSpPr>
          <p:nvPr/>
        </p:nvGrpSpPr>
        <p:grpSpPr bwMode="auto">
          <a:xfrm>
            <a:off x="-609600" y="2198688"/>
            <a:ext cx="2438400" cy="1992312"/>
            <a:chOff x="-384" y="1385"/>
            <a:chExt cx="1536" cy="1255"/>
          </a:xfrm>
        </p:grpSpPr>
        <p:sp>
          <p:nvSpPr>
            <p:cNvPr id="248846" name="Text Box 22"/>
            <p:cNvSpPr txBox="1">
              <a:spLocks noChangeArrowheads="1"/>
            </p:cNvSpPr>
            <p:nvPr/>
          </p:nvSpPr>
          <p:spPr bwMode="auto">
            <a:xfrm>
              <a:off x="288" y="1385"/>
              <a:ext cx="864"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en-US" sz="2800" b="1">
                  <a:solidFill>
                    <a:srgbClr val="000000"/>
                  </a:solidFill>
                  <a:latin typeface="Arial" charset="0"/>
                  <a:cs typeface="Arial" charset="0"/>
                </a:rPr>
                <a:t>Dan</a:t>
              </a:r>
            </a:p>
          </p:txBody>
        </p:sp>
        <p:sp>
          <p:nvSpPr>
            <p:cNvPr id="248847" name="Text Box 23"/>
            <p:cNvSpPr txBox="1">
              <a:spLocks noChangeArrowheads="1"/>
            </p:cNvSpPr>
            <p:nvPr/>
          </p:nvSpPr>
          <p:spPr bwMode="auto">
            <a:xfrm>
              <a:off x="144" y="1847"/>
              <a:ext cx="1008"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en-US" sz="2800" b="1">
                  <a:solidFill>
                    <a:srgbClr val="000000"/>
                  </a:solidFill>
                  <a:latin typeface="Arial" charset="0"/>
                  <a:cs typeface="Arial" charset="0"/>
                </a:rPr>
                <a:t>Asher</a:t>
              </a:r>
            </a:p>
          </p:txBody>
        </p:sp>
        <p:sp>
          <p:nvSpPr>
            <p:cNvPr id="248848" name="Text Box 24"/>
            <p:cNvSpPr txBox="1">
              <a:spLocks noChangeArrowheads="1"/>
            </p:cNvSpPr>
            <p:nvPr/>
          </p:nvSpPr>
          <p:spPr bwMode="auto">
            <a:xfrm>
              <a:off x="-384" y="2310"/>
              <a:ext cx="1536"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en-US" sz="2800" b="1">
                  <a:solidFill>
                    <a:srgbClr val="000000"/>
                  </a:solidFill>
                  <a:latin typeface="Arial" charset="0"/>
                  <a:cs typeface="Arial" charset="0"/>
                </a:rPr>
                <a:t>Naphtali</a:t>
              </a:r>
            </a:p>
          </p:txBody>
        </p:sp>
      </p:grpSp>
      <p:sp>
        <p:nvSpPr>
          <p:cNvPr id="109593" name="Text Box 25"/>
          <p:cNvSpPr txBox="1">
            <a:spLocks noChangeArrowheads="1"/>
          </p:cNvSpPr>
          <p:nvPr/>
        </p:nvSpPr>
        <p:spPr bwMode="auto">
          <a:xfrm>
            <a:off x="228600" y="5943600"/>
            <a:ext cx="3810000" cy="523875"/>
          </a:xfrm>
          <a:prstGeom prst="rect">
            <a:avLst/>
          </a:prstGeom>
          <a:noFill/>
          <a:ln w="9525">
            <a:noFill/>
            <a:miter lim="800000"/>
            <a:headEnd/>
            <a:tailEnd/>
          </a:ln>
          <a:effectLst>
            <a:outerShdw blurRad="63500" dist="38099" dir="2700000" algn="ctr" rotWithShape="0">
              <a:schemeClr val="accent1">
                <a:alpha val="74998"/>
              </a:schemeClr>
            </a:outerShdw>
          </a:effectLst>
        </p:spPr>
        <p:txBody>
          <a:bodyPr>
            <a:spAutoFit/>
          </a:bodyPr>
          <a:lstStyle/>
          <a:p>
            <a:pPr algn="ctr" defTabSz="914400" fontAlgn="base">
              <a:spcBef>
                <a:spcPct val="50000"/>
              </a:spcBef>
              <a:spcAft>
                <a:spcPct val="0"/>
              </a:spcAft>
              <a:defRPr/>
            </a:pPr>
            <a:r>
              <a:rPr lang="en-US" sz="2800" b="1" dirty="0">
                <a:solidFill>
                  <a:srgbClr val="3333CC"/>
                </a:solidFill>
                <a:latin typeface="Arial"/>
                <a:ea typeface="Times New Roman" pitchFamily="-111" charset="0"/>
                <a:cs typeface="Arial"/>
              </a:rPr>
              <a:t>Numbers 2; 10:11-28</a:t>
            </a:r>
          </a:p>
        </p:txBody>
      </p:sp>
      <p:sp>
        <p:nvSpPr>
          <p:cNvPr id="109594" name="Text Box 26"/>
          <p:cNvSpPr txBox="1">
            <a:spLocks noChangeArrowheads="1"/>
          </p:cNvSpPr>
          <p:nvPr/>
        </p:nvSpPr>
        <p:spPr bwMode="auto">
          <a:xfrm rot="2536869">
            <a:off x="3352800" y="638175"/>
            <a:ext cx="3048000" cy="5222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2800" b="1">
                <a:solidFill>
                  <a:srgbClr val="660033"/>
                </a:solidFill>
                <a:latin typeface="Arial"/>
                <a:ea typeface="Times New Roman" pitchFamily="-111" charset="0"/>
                <a:cs typeface="Arial"/>
              </a:rPr>
              <a:t>Tabernacle</a:t>
            </a:r>
          </a:p>
        </p:txBody>
      </p:sp>
      <p:sp>
        <p:nvSpPr>
          <p:cNvPr id="109595" name="Text Box 27"/>
          <p:cNvSpPr txBox="1">
            <a:spLocks noChangeArrowheads="1"/>
          </p:cNvSpPr>
          <p:nvPr/>
        </p:nvSpPr>
        <p:spPr bwMode="auto">
          <a:xfrm rot="2356160">
            <a:off x="1447800" y="638175"/>
            <a:ext cx="3048000" cy="5222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2800" b="1">
                <a:solidFill>
                  <a:srgbClr val="CC3300"/>
                </a:solidFill>
                <a:latin typeface="Arial"/>
                <a:ea typeface="Times New Roman" pitchFamily="-111" charset="0"/>
                <a:cs typeface="Arial"/>
              </a:rPr>
              <a:t>Furniture</a:t>
            </a:r>
          </a:p>
        </p:txBody>
      </p:sp>
      <p:sp>
        <p:nvSpPr>
          <p:cNvPr id="248844" name="Text Box 28"/>
          <p:cNvSpPr txBox="1">
            <a:spLocks noChangeArrowheads="1"/>
          </p:cNvSpPr>
          <p:nvPr/>
        </p:nvSpPr>
        <p:spPr bwMode="auto">
          <a:xfrm>
            <a:off x="8413750" y="7620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2000" b="1">
                <a:solidFill>
                  <a:srgbClr val="000000"/>
                </a:solidFill>
                <a:latin typeface="Arial" charset="0"/>
                <a:cs typeface="Arial" charset="0"/>
              </a:rPr>
              <a:t>142</a:t>
            </a:r>
          </a:p>
        </p:txBody>
      </p:sp>
      <p:sp>
        <p:nvSpPr>
          <p:cNvPr id="248845" name="Rectangle 29"/>
          <p:cNvSpPr>
            <a:spLocks noGrp="1" noChangeArrowheads="1"/>
          </p:cNvSpPr>
          <p:nvPr>
            <p:ph type="title" idx="4294967295"/>
          </p:nvPr>
        </p:nvSpPr>
        <p:spPr>
          <a:xfrm>
            <a:off x="0" y="0"/>
            <a:ext cx="5410200" cy="685800"/>
          </a:xfrm>
        </p:spPr>
        <p:txBody>
          <a:bodyPr/>
          <a:lstStyle/>
          <a:p>
            <a:pPr eaLnBrk="1" hangingPunct="1"/>
            <a:r>
              <a:rPr lang="en-US" sz="4000" b="1">
                <a:solidFill>
                  <a:srgbClr val="3333CC"/>
                </a:solidFill>
                <a:latin typeface="Arial" charset="0"/>
              </a:rPr>
              <a:t>The Marching Line</a:t>
            </a:r>
          </a:p>
        </p:txBody>
      </p:sp>
    </p:spTree>
    <p:extLst>
      <p:ext uri="{BB962C8B-B14F-4D97-AF65-F5344CB8AC3E}">
        <p14:creationId xmlns:p14="http://schemas.microsoft.com/office/powerpoint/2010/main" val="234910264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nodeType="afterEffect">
                                  <p:stCondLst>
                                    <p:cond delay="4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0" fill="hold"/>
                                        <p:tgtEl>
                                          <p:spTgt spid="5"/>
                                        </p:tgtEl>
                                        <p:attrNameLst>
                                          <p:attrName>ppt_x</p:attrName>
                                        </p:attrNameLst>
                                      </p:cBhvr>
                                      <p:tavLst>
                                        <p:tav tm="0">
                                          <p:val>
                                            <p:strVal val="0-#ppt_w/2"/>
                                          </p:val>
                                        </p:tav>
                                        <p:tav tm="100000">
                                          <p:val>
                                            <p:strVal val="#ppt_x"/>
                                          </p:val>
                                        </p:tav>
                                      </p:tavLst>
                                    </p:anim>
                                    <p:anim calcmode="lin" valueType="num">
                                      <p:cBhvr additive="base">
                                        <p:cTn id="8" dur="5000" fill="hold"/>
                                        <p:tgtEl>
                                          <p:spTgt spid="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9000"/>
                            </p:stCondLst>
                            <p:childTnLst>
                              <p:par>
                                <p:cTn id="10" presetID="9" presetClass="entr" presetSubtype="0" fill="hold" grpId="0" nodeType="afterEffect">
                                  <p:stCondLst>
                                    <p:cond delay="3000"/>
                                  </p:stCondLst>
                                  <p:childTnLst>
                                    <p:set>
                                      <p:cBhvr>
                                        <p:cTn id="11" dur="1" fill="hold">
                                          <p:stCondLst>
                                            <p:cond delay="0"/>
                                          </p:stCondLst>
                                        </p:cTn>
                                        <p:tgtEl>
                                          <p:spTgt spid="109594"/>
                                        </p:tgtEl>
                                        <p:attrNameLst>
                                          <p:attrName>style.visibility</p:attrName>
                                        </p:attrNameLst>
                                      </p:cBhvr>
                                      <p:to>
                                        <p:strVal val="visible"/>
                                      </p:to>
                                    </p:set>
                                    <p:animEffect transition="in" filter="dissolve">
                                      <p:cBhvr>
                                        <p:cTn id="12" dur="500"/>
                                        <p:tgtEl>
                                          <p:spTgt spid="109594"/>
                                        </p:tgtEl>
                                      </p:cBhvr>
                                    </p:animEffect>
                                  </p:childTnLst>
                                </p:cTn>
                              </p:par>
                            </p:childTnLst>
                          </p:cTn>
                        </p:par>
                        <p:par>
                          <p:cTn id="13" fill="hold" nodeType="afterGroup">
                            <p:stCondLst>
                              <p:cond delay="12500"/>
                            </p:stCondLst>
                            <p:childTnLst>
                              <p:par>
                                <p:cTn id="14" presetID="7" presetClass="entr" presetSubtype="8" fill="hold" nodeType="afterEffect">
                                  <p:stCondLst>
                                    <p:cond delay="100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0" fill="hold"/>
                                        <p:tgtEl>
                                          <p:spTgt spid="2"/>
                                        </p:tgtEl>
                                        <p:attrNameLst>
                                          <p:attrName>ppt_x</p:attrName>
                                        </p:attrNameLst>
                                      </p:cBhvr>
                                      <p:tavLst>
                                        <p:tav tm="0">
                                          <p:val>
                                            <p:strVal val="0-#ppt_w/2"/>
                                          </p:val>
                                        </p:tav>
                                        <p:tav tm="100000">
                                          <p:val>
                                            <p:strVal val="#ppt_x"/>
                                          </p:val>
                                        </p:tav>
                                      </p:tavLst>
                                    </p:anim>
                                    <p:anim calcmode="lin" valueType="num">
                                      <p:cBhvr additive="base">
                                        <p:cTn id="17" dur="5000" fill="hold"/>
                                        <p:tgtEl>
                                          <p:spTgt spid="2"/>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8500"/>
                            </p:stCondLst>
                            <p:childTnLst>
                              <p:par>
                                <p:cTn id="19" presetID="7" presetClass="entr" presetSubtype="8" fill="hold" nodeType="afterEffect">
                                  <p:stCondLst>
                                    <p:cond delay="300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0" fill="hold"/>
                                        <p:tgtEl>
                                          <p:spTgt spid="4"/>
                                        </p:tgtEl>
                                        <p:attrNameLst>
                                          <p:attrName>ppt_x</p:attrName>
                                        </p:attrNameLst>
                                      </p:cBhvr>
                                      <p:tavLst>
                                        <p:tav tm="0">
                                          <p:val>
                                            <p:strVal val="0-#ppt_w/2"/>
                                          </p:val>
                                        </p:tav>
                                        <p:tav tm="100000">
                                          <p:val>
                                            <p:strVal val="#ppt_x"/>
                                          </p:val>
                                        </p:tav>
                                      </p:tavLst>
                                    </p:anim>
                                    <p:anim calcmode="lin" valueType="num">
                                      <p:cBhvr additive="base">
                                        <p:cTn id="22" dur="5000" fill="hold"/>
                                        <p:tgtEl>
                                          <p:spTgt spid="4"/>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26500"/>
                            </p:stCondLst>
                            <p:childTnLst>
                              <p:par>
                                <p:cTn id="24" presetID="9" presetClass="entr" presetSubtype="0" fill="hold" grpId="0" nodeType="afterEffect">
                                  <p:stCondLst>
                                    <p:cond delay="3000"/>
                                  </p:stCondLst>
                                  <p:childTnLst>
                                    <p:set>
                                      <p:cBhvr>
                                        <p:cTn id="25" dur="1" fill="hold">
                                          <p:stCondLst>
                                            <p:cond delay="0"/>
                                          </p:stCondLst>
                                        </p:cTn>
                                        <p:tgtEl>
                                          <p:spTgt spid="109595"/>
                                        </p:tgtEl>
                                        <p:attrNameLst>
                                          <p:attrName>style.visibility</p:attrName>
                                        </p:attrNameLst>
                                      </p:cBhvr>
                                      <p:to>
                                        <p:strVal val="visible"/>
                                      </p:to>
                                    </p:set>
                                    <p:animEffect transition="in" filter="dissolve">
                                      <p:cBhvr>
                                        <p:cTn id="26" dur="500"/>
                                        <p:tgtEl>
                                          <p:spTgt spid="109595"/>
                                        </p:tgtEl>
                                      </p:cBhvr>
                                    </p:animEffect>
                                  </p:childTnLst>
                                </p:cTn>
                              </p:par>
                            </p:childTnLst>
                          </p:cTn>
                        </p:par>
                        <p:par>
                          <p:cTn id="27" fill="hold" nodeType="afterGroup">
                            <p:stCondLst>
                              <p:cond delay="30000"/>
                            </p:stCondLst>
                            <p:childTnLst>
                              <p:par>
                                <p:cTn id="28" presetID="7" presetClass="entr" presetSubtype="8" fill="hold" grpId="0" nodeType="afterEffect">
                                  <p:stCondLst>
                                    <p:cond delay="1000"/>
                                  </p:stCondLst>
                                  <p:childTnLst>
                                    <p:set>
                                      <p:cBhvr>
                                        <p:cTn id="29" dur="1" fill="hold">
                                          <p:stCondLst>
                                            <p:cond delay="0"/>
                                          </p:stCondLst>
                                        </p:cTn>
                                        <p:tgtEl>
                                          <p:spTgt spid="109575"/>
                                        </p:tgtEl>
                                        <p:attrNameLst>
                                          <p:attrName>style.visibility</p:attrName>
                                        </p:attrNameLst>
                                      </p:cBhvr>
                                      <p:to>
                                        <p:strVal val="visible"/>
                                      </p:to>
                                    </p:set>
                                    <p:anim calcmode="lin" valueType="num">
                                      <p:cBhvr additive="base">
                                        <p:cTn id="30" dur="5000" fill="hold"/>
                                        <p:tgtEl>
                                          <p:spTgt spid="109575"/>
                                        </p:tgtEl>
                                        <p:attrNameLst>
                                          <p:attrName>ppt_x</p:attrName>
                                        </p:attrNameLst>
                                      </p:cBhvr>
                                      <p:tavLst>
                                        <p:tav tm="0">
                                          <p:val>
                                            <p:strVal val="0-#ppt_w/2"/>
                                          </p:val>
                                        </p:tav>
                                        <p:tav tm="100000">
                                          <p:val>
                                            <p:strVal val="#ppt_x"/>
                                          </p:val>
                                        </p:tav>
                                      </p:tavLst>
                                    </p:anim>
                                    <p:anim calcmode="lin" valueType="num">
                                      <p:cBhvr additive="base">
                                        <p:cTn id="31" dur="5000" fill="hold"/>
                                        <p:tgtEl>
                                          <p:spTgt spid="109575"/>
                                        </p:tgtEl>
                                        <p:attrNameLst>
                                          <p:attrName>ppt_y</p:attrName>
                                        </p:attrNameLst>
                                      </p:cBhvr>
                                      <p:tavLst>
                                        <p:tav tm="0">
                                          <p:val>
                                            <p:strVal val="#ppt_y"/>
                                          </p:val>
                                        </p:tav>
                                        <p:tav tm="100000">
                                          <p:val>
                                            <p:strVal val="#ppt_y"/>
                                          </p:val>
                                        </p:tav>
                                      </p:tavLst>
                                    </p:anim>
                                  </p:childTnLst>
                                </p:cTn>
                              </p:par>
                            </p:childTnLst>
                          </p:cTn>
                        </p:par>
                        <p:par>
                          <p:cTn id="32" fill="hold" nodeType="afterGroup">
                            <p:stCondLst>
                              <p:cond delay="36000"/>
                            </p:stCondLst>
                            <p:childTnLst>
                              <p:par>
                                <p:cTn id="33" presetID="7" presetClass="entr" presetSubtype="8" fill="hold" nodeType="afterEffect">
                                  <p:stCondLst>
                                    <p:cond delay="300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0" fill="hold"/>
                                        <p:tgtEl>
                                          <p:spTgt spid="3"/>
                                        </p:tgtEl>
                                        <p:attrNameLst>
                                          <p:attrName>ppt_x</p:attrName>
                                        </p:attrNameLst>
                                      </p:cBhvr>
                                      <p:tavLst>
                                        <p:tav tm="0">
                                          <p:val>
                                            <p:strVal val="0-#ppt_w/2"/>
                                          </p:val>
                                        </p:tav>
                                        <p:tav tm="100000">
                                          <p:val>
                                            <p:strVal val="#ppt_x"/>
                                          </p:val>
                                        </p:tav>
                                      </p:tavLst>
                                    </p:anim>
                                    <p:anim calcmode="lin" valueType="num">
                                      <p:cBhvr additive="base">
                                        <p:cTn id="36" dur="5000" fill="hold"/>
                                        <p:tgtEl>
                                          <p:spTgt spid="3"/>
                                        </p:tgtEl>
                                        <p:attrNameLst>
                                          <p:attrName>ppt_y</p:attrName>
                                        </p:attrNameLst>
                                      </p:cBhvr>
                                      <p:tavLst>
                                        <p:tav tm="0">
                                          <p:val>
                                            <p:strVal val="#ppt_y"/>
                                          </p:val>
                                        </p:tav>
                                        <p:tav tm="100000">
                                          <p:val>
                                            <p:strVal val="#ppt_y"/>
                                          </p:val>
                                        </p:tav>
                                      </p:tavLst>
                                    </p:anim>
                                  </p:childTnLst>
                                </p:cTn>
                              </p:par>
                            </p:childTnLst>
                          </p:cTn>
                        </p:par>
                        <p:par>
                          <p:cTn id="37" fill="hold" nodeType="afterGroup">
                            <p:stCondLst>
                              <p:cond delay="44000"/>
                            </p:stCondLst>
                            <p:childTnLst>
                              <p:par>
                                <p:cTn id="38" presetID="7" presetClass="entr" presetSubtype="8" fill="hold" nodeType="afterEffect">
                                  <p:stCondLst>
                                    <p:cond delay="300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0" fill="hold"/>
                                        <p:tgtEl>
                                          <p:spTgt spid="6"/>
                                        </p:tgtEl>
                                        <p:attrNameLst>
                                          <p:attrName>ppt_x</p:attrName>
                                        </p:attrNameLst>
                                      </p:cBhvr>
                                      <p:tavLst>
                                        <p:tav tm="0">
                                          <p:val>
                                            <p:strVal val="0-#ppt_w/2"/>
                                          </p:val>
                                        </p:tav>
                                        <p:tav tm="100000">
                                          <p:val>
                                            <p:strVal val="#ppt_x"/>
                                          </p:val>
                                        </p:tav>
                                      </p:tavLst>
                                    </p:anim>
                                    <p:anim calcmode="lin" valueType="num">
                                      <p:cBhvr additive="base">
                                        <p:cTn id="41" dur="5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5" grpId="0" autoUpdateAnimBg="0"/>
      <p:bldP spid="109594" grpId="0" autoUpdateAnimBg="0"/>
      <p:bldP spid="109595"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Title 1"/>
          <p:cNvSpPr>
            <a:spLocks noGrp="1"/>
          </p:cNvSpPr>
          <p:nvPr>
            <p:ph type="title"/>
          </p:nvPr>
        </p:nvSpPr>
        <p:spPr>
          <a:xfrm>
            <a:off x="0" y="5949950"/>
            <a:ext cx="9144000" cy="685800"/>
          </a:xfrm>
        </p:spPr>
        <p:txBody>
          <a:bodyPr/>
          <a:lstStyle/>
          <a:p>
            <a:pPr algn="ctr"/>
            <a:r>
              <a:rPr lang="en-US" b="1">
                <a:latin typeface="Arial" charset="0"/>
              </a:rPr>
              <a:t>The Wilderness of Paran (10:12)</a:t>
            </a:r>
          </a:p>
        </p:txBody>
      </p:sp>
      <p:pic>
        <p:nvPicPr>
          <p:cNvPr id="259074" name="Picture 2" descr="Num 10 Para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460375"/>
            <a:ext cx="9144000" cy="533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225777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Numbers 11</a:t>
            </a:r>
          </a:p>
        </p:txBody>
      </p:sp>
    </p:spTree>
    <p:extLst>
      <p:ext uri="{BB962C8B-B14F-4D97-AF65-F5344CB8AC3E}">
        <p14:creationId xmlns:p14="http://schemas.microsoft.com/office/powerpoint/2010/main" val="24323149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1" name="Rectangle 14"/>
          <p:cNvSpPr>
            <a:spLocks noGrp="1" noChangeArrowheads="1"/>
          </p:cNvSpPr>
          <p:nvPr>
            <p:ph type="title" idx="4294967295"/>
          </p:nvPr>
        </p:nvSpPr>
        <p:spPr>
          <a:xfrm>
            <a:off x="0" y="0"/>
            <a:ext cx="7772400" cy="685800"/>
          </a:xfrm>
        </p:spPr>
        <p:txBody>
          <a:bodyPr/>
          <a:lstStyle/>
          <a:p>
            <a:pPr algn="l" eaLnBrk="1" hangingPunct="1"/>
            <a:r>
              <a:rPr lang="en-US" b="1" dirty="0">
                <a:latin typeface="Arial" charset="0"/>
              </a:rPr>
              <a:t>Complaining!</a:t>
            </a:r>
          </a:p>
        </p:txBody>
      </p:sp>
      <p:sp>
        <p:nvSpPr>
          <p:cNvPr id="13" name="Rectangle 2"/>
          <p:cNvSpPr txBox="1">
            <a:spLocks noChangeArrowheads="1"/>
          </p:cNvSpPr>
          <p:nvPr/>
        </p:nvSpPr>
        <p:spPr>
          <a:xfrm>
            <a:off x="-48795" y="1099434"/>
            <a:ext cx="9144000" cy="4697615"/>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r>
              <a:rPr lang="ru-RU"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a:solidFill>
                  <a:srgbClr val="FFFFFF"/>
                </a:solidFill>
                <a:effectLst>
                  <a:glow rad="127000">
                    <a:srgbClr val="000000"/>
                  </a:glow>
                </a:effectLst>
                <a:latin typeface="Arial" charset="0"/>
                <a:ea typeface="ＭＳ Ｐゴシック" charset="0"/>
                <a:cs typeface="ＭＳ Ｐゴシック" charset="0"/>
              </a:rPr>
              <a:t>Soon the people began to complain about their hardship, and the L</a:t>
            </a:r>
            <a:r>
              <a:rPr lang="en-US" sz="2400" b="1">
                <a:solidFill>
                  <a:srgbClr val="FFFFFF"/>
                </a:solidFill>
                <a:effectLst>
                  <a:glow rad="127000">
                    <a:srgbClr val="000000"/>
                  </a:glow>
                </a:effectLst>
                <a:latin typeface="Arial" charset="0"/>
                <a:ea typeface="ＭＳ Ｐゴシック" charset="0"/>
                <a:cs typeface="ＭＳ Ｐゴシック" charset="0"/>
              </a:rPr>
              <a:t>ORD</a:t>
            </a:r>
            <a:r>
              <a:rPr lang="en-US" sz="2800" b="1">
                <a:solidFill>
                  <a:srgbClr val="FFFFFF"/>
                </a:solidFill>
                <a:effectLst>
                  <a:glow rad="127000">
                    <a:srgbClr val="000000"/>
                  </a:glow>
                </a:effectLst>
                <a:latin typeface="Arial" charset="0"/>
                <a:ea typeface="ＭＳ Ｐゴシック" charset="0"/>
                <a:cs typeface="ＭＳ Ｐゴシック" charset="0"/>
              </a:rPr>
              <a:t> heard everything they said. Then the L</a:t>
            </a:r>
            <a:r>
              <a:rPr lang="en-US" sz="2400" b="1">
                <a:solidFill>
                  <a:srgbClr val="FFFFFF"/>
                </a:solidFill>
                <a:effectLst>
                  <a:glow rad="127000">
                    <a:srgbClr val="000000"/>
                  </a:glow>
                </a:effectLst>
                <a:latin typeface="Arial" charset="0"/>
                <a:ea typeface="ＭＳ Ｐゴシック" charset="0"/>
                <a:cs typeface="ＭＳ Ｐゴシック" charset="0"/>
              </a:rPr>
              <a:t>ORD’s</a:t>
            </a:r>
            <a:r>
              <a:rPr lang="en-US" sz="2800" b="1">
                <a:solidFill>
                  <a:srgbClr val="FFFFFF"/>
                </a:solidFill>
                <a:effectLst>
                  <a:glow rad="127000">
                    <a:srgbClr val="000000"/>
                  </a:glow>
                </a:effectLst>
                <a:latin typeface="Arial" charset="0"/>
                <a:ea typeface="ＭＳ Ｐゴシック" charset="0"/>
                <a:cs typeface="ＭＳ Ｐゴシック" charset="0"/>
              </a:rPr>
              <a:t> anger blazed against them, and he sent a fire to rage among them, and he destroyed some of the people in the outskirts of the camp. </a:t>
            </a:r>
            <a:r>
              <a:rPr lang="en-US" sz="2800" b="1" baseline="30000">
                <a:solidFill>
                  <a:srgbClr val="FFFFFF"/>
                </a:solidFill>
                <a:effectLst>
                  <a:glow rad="127000">
                    <a:srgbClr val="000000"/>
                  </a:glow>
                </a:effectLst>
                <a:latin typeface="Arial" charset="0"/>
                <a:ea typeface="ＭＳ Ｐゴシック" charset="0"/>
                <a:cs typeface="ＭＳ Ｐゴシック" charset="0"/>
              </a:rPr>
              <a:t>2</a:t>
            </a:r>
            <a:r>
              <a:rPr lang="en-US" sz="2800" b="1">
                <a:solidFill>
                  <a:srgbClr val="FFFFFF"/>
                </a:solidFill>
                <a:effectLst>
                  <a:glow rad="127000">
                    <a:srgbClr val="000000"/>
                  </a:glow>
                </a:effectLst>
                <a:latin typeface="Arial" charset="0"/>
                <a:ea typeface="ＭＳ Ｐゴシック" charset="0"/>
                <a:cs typeface="ＭＳ Ｐゴシック" charset="0"/>
              </a:rPr>
              <a:t>Then the people screamed to Moses for help, and when he prayed to the L</a:t>
            </a:r>
            <a:r>
              <a:rPr lang="en-US" sz="2400" b="1">
                <a:solidFill>
                  <a:srgbClr val="FFFFFF"/>
                </a:solidFill>
                <a:effectLst>
                  <a:glow rad="127000">
                    <a:srgbClr val="000000"/>
                  </a:glow>
                </a:effectLst>
                <a:latin typeface="Arial" charset="0"/>
                <a:ea typeface="ＭＳ Ｐゴシック" charset="0"/>
                <a:cs typeface="ＭＳ Ｐゴシック" charset="0"/>
              </a:rPr>
              <a:t>ORD</a:t>
            </a:r>
            <a:r>
              <a:rPr lang="en-US" sz="2800" b="1">
                <a:solidFill>
                  <a:srgbClr val="FFFFFF"/>
                </a:solidFill>
                <a:effectLst>
                  <a:glow rad="127000">
                    <a:srgbClr val="000000"/>
                  </a:glow>
                </a:effectLst>
                <a:latin typeface="Arial" charset="0"/>
                <a:ea typeface="ＭＳ Ｐゴシック" charset="0"/>
                <a:cs typeface="ＭＳ Ｐゴシック" charset="0"/>
              </a:rPr>
              <a:t>, the fire stopped. </a:t>
            </a:r>
            <a:r>
              <a:rPr lang="en-US" sz="2800" b="1" baseline="30000">
                <a:solidFill>
                  <a:srgbClr val="FFFFFF"/>
                </a:solidFill>
                <a:effectLst>
                  <a:glow rad="127000">
                    <a:srgbClr val="000000"/>
                  </a:glow>
                </a:effectLst>
                <a:latin typeface="Arial" charset="0"/>
                <a:ea typeface="ＭＳ Ｐゴシック" charset="0"/>
                <a:cs typeface="ＭＳ Ｐゴシック" charset="0"/>
              </a:rPr>
              <a:t>3</a:t>
            </a:r>
            <a:r>
              <a:rPr lang="en-US" sz="2800" b="1">
                <a:solidFill>
                  <a:srgbClr val="FFFFFF"/>
                </a:solidFill>
                <a:effectLst>
                  <a:glow rad="127000">
                    <a:srgbClr val="000000"/>
                  </a:glow>
                </a:effectLst>
                <a:latin typeface="Arial" charset="0"/>
                <a:ea typeface="ＭＳ Ｐゴシック" charset="0"/>
                <a:cs typeface="ＭＳ Ｐゴシック" charset="0"/>
              </a:rPr>
              <a:t>After that, the area was known as Taberah (which means ‘the place of burning’), because fire from the L</a:t>
            </a:r>
            <a:r>
              <a:rPr lang="en-US" sz="2400" b="1">
                <a:solidFill>
                  <a:srgbClr val="FFFFFF"/>
                </a:solidFill>
                <a:effectLst>
                  <a:glow rad="127000">
                    <a:srgbClr val="000000"/>
                  </a:glow>
                </a:effectLst>
                <a:latin typeface="Arial" charset="0"/>
                <a:ea typeface="ＭＳ Ｐゴシック" charset="0"/>
                <a:cs typeface="ＭＳ Ｐゴシック" charset="0"/>
              </a:rPr>
              <a:t>ORD</a:t>
            </a:r>
            <a:r>
              <a:rPr lang="en-US" sz="2800" b="1">
                <a:solidFill>
                  <a:srgbClr val="FFFFFF"/>
                </a:solidFill>
                <a:effectLst>
                  <a:glow rad="127000">
                    <a:srgbClr val="000000"/>
                  </a:glow>
                </a:effectLst>
                <a:latin typeface="Arial" charset="0"/>
                <a:ea typeface="ＭＳ Ｐゴシック" charset="0"/>
                <a:cs typeface="ＭＳ Ｐゴシック" charset="0"/>
              </a:rPr>
              <a:t> had burned among them there</a:t>
            </a:r>
            <a:r>
              <a:rPr lang="ru-RU"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 (Num 11:1-3 </a:t>
            </a:r>
            <a:r>
              <a:rPr lang="en-US" sz="2400" b="1" dirty="0">
                <a:solidFill>
                  <a:srgbClr val="FFFFFF"/>
                </a:solidFill>
                <a:effectLst>
                  <a:glow rad="127000">
                    <a:srgbClr val="000000"/>
                  </a:glow>
                </a:effectLst>
                <a:latin typeface="Arial" charset="0"/>
                <a:ea typeface="ＭＳ Ｐゴシック" charset="0"/>
                <a:cs typeface="ＭＳ Ｐゴシック" charset="0"/>
              </a:rPr>
              <a:t>NLT</a:t>
            </a:r>
            <a:r>
              <a:rPr lang="en-US" sz="28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139880411"/>
      </p:ext>
    </p:extLst>
  </p:cSld>
  <p:clrMapOvr>
    <a:masterClrMapping/>
  </p:clrMapOvr>
  <p:transition spd="med">
    <p:randomBar dir="ver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Numbers 12</a:t>
            </a:r>
          </a:p>
        </p:txBody>
      </p:sp>
    </p:spTree>
    <p:extLst>
      <p:ext uri="{BB962C8B-B14F-4D97-AF65-F5344CB8AC3E}">
        <p14:creationId xmlns:p14="http://schemas.microsoft.com/office/powerpoint/2010/main" val="2307453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26988"/>
            <a:ext cx="6985001" cy="6911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7" name="Text Box 5"/>
          <p:cNvSpPr txBox="1">
            <a:spLocks noChangeArrowheads="1"/>
          </p:cNvSpPr>
          <p:nvPr/>
        </p:nvSpPr>
        <p:spPr bwMode="auto">
          <a:xfrm>
            <a:off x="266700" y="5715000"/>
            <a:ext cx="8458200" cy="1016000"/>
          </a:xfrm>
          <a:prstGeom prst="rect">
            <a:avLst/>
          </a:prstGeom>
          <a:noFill/>
          <a:ln w="9525">
            <a:noFill/>
            <a:miter lim="800000"/>
            <a:headEnd/>
            <a:tailEnd/>
          </a:ln>
          <a:effectLst/>
        </p:spPr>
        <p:txBody>
          <a:bodyPr>
            <a:spAutoFit/>
          </a:bodyPr>
          <a:lstStyle>
            <a:defPPr>
              <a:defRPr lang="en-US"/>
            </a:defPPr>
            <a:lvl1pPr algn="ctr" defTabSz="914400">
              <a:spcBef>
                <a:spcPct val="50000"/>
              </a:spcBef>
              <a:defRPr sz="6000" b="1">
                <a:solidFill>
                  <a:schemeClr val="bg1"/>
                </a:solidFill>
                <a:effectLst>
                  <a:glow rad="228600">
                    <a:schemeClr val="tx1"/>
                  </a:glow>
                </a:effectLst>
                <a:latin typeface="Arial"/>
                <a:ea typeface="Times New Roman" pitchFamily="-111" charset="0"/>
                <a:cs typeface="Arial"/>
              </a:defRPr>
            </a:lvl1pPr>
          </a:lstStyle>
          <a:p>
            <a:pPr fontAlgn="base">
              <a:spcAft>
                <a:spcPct val="0"/>
              </a:spcAft>
            </a:pPr>
            <a:r>
              <a:rPr lang="en-US" dirty="0">
                <a:solidFill>
                  <a:srgbClr val="FFFFFF"/>
                </a:solidFill>
                <a:effectLst>
                  <a:glow rad="228600">
                    <a:srgbClr val="000000"/>
                  </a:glow>
                </a:effectLst>
              </a:rPr>
              <a:t>Route of the Journey</a:t>
            </a:r>
          </a:p>
        </p:txBody>
      </p:sp>
      <p:sp>
        <p:nvSpPr>
          <p:cNvPr id="120838" name="Oval 6"/>
          <p:cNvSpPr>
            <a:spLocks noChangeArrowheads="1"/>
          </p:cNvSpPr>
          <p:nvPr/>
        </p:nvSpPr>
        <p:spPr bwMode="auto">
          <a:xfrm>
            <a:off x="4041775" y="5068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20839" name="Oval 7"/>
          <p:cNvSpPr>
            <a:spLocks noChangeArrowheads="1"/>
          </p:cNvSpPr>
          <p:nvPr/>
        </p:nvSpPr>
        <p:spPr bwMode="auto">
          <a:xfrm>
            <a:off x="4651375" y="2020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84326" name="Text Box 9"/>
          <p:cNvSpPr txBox="1">
            <a:spLocks noChangeArrowheads="1"/>
          </p:cNvSpPr>
          <p:nvPr/>
        </p:nvSpPr>
        <p:spPr bwMode="auto">
          <a:xfrm>
            <a:off x="3131840" y="4633972"/>
            <a:ext cx="208823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fontAlgn="base">
              <a:spcBef>
                <a:spcPct val="50000"/>
              </a:spcBef>
              <a:spcAft>
                <a:spcPct val="0"/>
              </a:spcAft>
              <a:defRPr/>
            </a:pPr>
            <a:r>
              <a:rPr lang="en-US" sz="2800" dirty="0">
                <a:solidFill>
                  <a:srgbClr val="000000"/>
                </a:solidFill>
                <a:effectLst>
                  <a:glow rad="266700">
                    <a:srgbClr val="FFFFFF">
                      <a:alpha val="75000"/>
                    </a:srgbClr>
                  </a:glow>
                </a:effectLst>
                <a:latin typeface="Arial"/>
                <a:cs typeface="Arial"/>
              </a:rPr>
              <a:t>Mt. Sinai</a:t>
            </a:r>
          </a:p>
        </p:txBody>
      </p:sp>
      <p:sp>
        <p:nvSpPr>
          <p:cNvPr id="184329" name="Text Box 12"/>
          <p:cNvSpPr txBox="1">
            <a:spLocks noChangeArrowheads="1"/>
          </p:cNvSpPr>
          <p:nvPr/>
        </p:nvSpPr>
        <p:spPr bwMode="auto">
          <a:xfrm>
            <a:off x="2867472" y="2196152"/>
            <a:ext cx="41528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fontAlgn="base">
              <a:spcBef>
                <a:spcPct val="50000"/>
              </a:spcBef>
              <a:spcAft>
                <a:spcPct val="0"/>
              </a:spcAft>
              <a:defRPr/>
            </a:pPr>
            <a:r>
              <a:rPr lang="en-US" sz="3200" dirty="0" err="1">
                <a:solidFill>
                  <a:srgbClr val="000000"/>
                </a:solidFill>
                <a:effectLst>
                  <a:glow rad="266700">
                    <a:srgbClr val="FFFFFF">
                      <a:alpha val="75000"/>
                    </a:srgbClr>
                  </a:glow>
                </a:effectLst>
                <a:latin typeface="Arial"/>
                <a:cs typeface="Arial"/>
              </a:rPr>
              <a:t>Kadesh</a:t>
            </a:r>
            <a:r>
              <a:rPr lang="en-US" sz="3200" dirty="0">
                <a:solidFill>
                  <a:srgbClr val="000000"/>
                </a:solidFill>
                <a:effectLst>
                  <a:glow rad="266700">
                    <a:srgbClr val="FFFFFF">
                      <a:alpha val="75000"/>
                    </a:srgbClr>
                  </a:glow>
                </a:effectLst>
                <a:latin typeface="Arial"/>
                <a:cs typeface="Arial"/>
              </a:rPr>
              <a:t>- </a:t>
            </a:r>
            <a:r>
              <a:rPr lang="en-US" sz="3200" dirty="0" err="1">
                <a:solidFill>
                  <a:srgbClr val="000000"/>
                </a:solidFill>
                <a:effectLst>
                  <a:glow rad="266700">
                    <a:srgbClr val="FFFFFF">
                      <a:alpha val="75000"/>
                    </a:srgbClr>
                  </a:glow>
                </a:effectLst>
                <a:latin typeface="Arial"/>
                <a:cs typeface="Arial"/>
              </a:rPr>
              <a:t>barnea</a:t>
            </a:r>
            <a:endParaRPr lang="en-US" sz="3200" dirty="0">
              <a:solidFill>
                <a:srgbClr val="000000"/>
              </a:solidFill>
              <a:effectLst>
                <a:glow rad="266700">
                  <a:srgbClr val="FFFFFF">
                    <a:alpha val="75000"/>
                  </a:srgbClr>
                </a:glow>
              </a:effectLst>
              <a:latin typeface="Arial"/>
              <a:cs typeface="Arial"/>
            </a:endParaRPr>
          </a:p>
        </p:txBody>
      </p:sp>
      <p:sp>
        <p:nvSpPr>
          <p:cNvPr id="250887" name="Rectangle 14"/>
          <p:cNvSpPr>
            <a:spLocks noGrp="1" noChangeArrowheads="1"/>
          </p:cNvSpPr>
          <p:nvPr>
            <p:ph type="title" idx="4294967295"/>
          </p:nvPr>
        </p:nvSpPr>
        <p:spPr>
          <a:xfrm>
            <a:off x="0" y="0"/>
            <a:ext cx="6372225" cy="685800"/>
          </a:xfrm>
        </p:spPr>
        <p:txBody>
          <a:bodyPr/>
          <a:lstStyle/>
          <a:p>
            <a:pPr algn="l" eaLnBrk="1" hangingPunct="1"/>
            <a:r>
              <a:rPr lang="en-US" b="1">
                <a:latin typeface="Arial" charset="0"/>
              </a:rPr>
              <a:t>Numbers 1–12 Map</a:t>
            </a:r>
          </a:p>
        </p:txBody>
      </p:sp>
      <p:sp>
        <p:nvSpPr>
          <p:cNvPr id="18" name="Text Box 9"/>
          <p:cNvSpPr txBox="1">
            <a:spLocks noChangeArrowheads="1"/>
          </p:cNvSpPr>
          <p:nvPr/>
        </p:nvSpPr>
        <p:spPr bwMode="auto">
          <a:xfrm>
            <a:off x="2843808" y="4242719"/>
            <a:ext cx="252028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fontAlgn="base">
              <a:spcBef>
                <a:spcPct val="50000"/>
              </a:spcBef>
              <a:spcAft>
                <a:spcPct val="0"/>
              </a:spcAft>
              <a:defRPr/>
            </a:pPr>
            <a:r>
              <a:rPr lang="en-US" sz="2800" dirty="0">
                <a:solidFill>
                  <a:srgbClr val="000000"/>
                </a:solidFill>
                <a:effectLst>
                  <a:glow rad="266700">
                    <a:srgbClr val="FFFFFF">
                      <a:alpha val="75000"/>
                    </a:srgbClr>
                  </a:glow>
                </a:effectLst>
                <a:latin typeface="Arial"/>
                <a:cs typeface="Arial"/>
              </a:rPr>
              <a:t>• </a:t>
            </a:r>
            <a:r>
              <a:rPr lang="en-US" sz="2800" dirty="0" err="1">
                <a:solidFill>
                  <a:srgbClr val="000000"/>
                </a:solidFill>
                <a:effectLst>
                  <a:glow rad="266700">
                    <a:srgbClr val="FFFFFF">
                      <a:alpha val="75000"/>
                    </a:srgbClr>
                  </a:glow>
                </a:effectLst>
                <a:latin typeface="Arial"/>
                <a:cs typeface="Arial"/>
              </a:rPr>
              <a:t>Rephidim</a:t>
            </a:r>
            <a:endParaRPr lang="en-US" sz="2800" dirty="0">
              <a:solidFill>
                <a:srgbClr val="000000"/>
              </a:solidFill>
              <a:effectLst>
                <a:glow rad="266700">
                  <a:srgbClr val="FFFFFF">
                    <a:alpha val="75000"/>
                  </a:srgbClr>
                </a:glow>
              </a:effectLst>
              <a:latin typeface="Arial"/>
              <a:cs typeface="Arial"/>
            </a:endParaRPr>
          </a:p>
        </p:txBody>
      </p:sp>
      <p:sp>
        <p:nvSpPr>
          <p:cNvPr id="19" name="Text Box 9"/>
          <p:cNvSpPr txBox="1">
            <a:spLocks noChangeArrowheads="1"/>
          </p:cNvSpPr>
          <p:nvPr/>
        </p:nvSpPr>
        <p:spPr bwMode="auto">
          <a:xfrm>
            <a:off x="2555776" y="3460213"/>
            <a:ext cx="252028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fontAlgn="base">
              <a:spcBef>
                <a:spcPct val="50000"/>
              </a:spcBef>
              <a:spcAft>
                <a:spcPct val="0"/>
              </a:spcAft>
              <a:defRPr/>
            </a:pPr>
            <a:r>
              <a:rPr lang="en-US" sz="2800" dirty="0">
                <a:solidFill>
                  <a:srgbClr val="000000"/>
                </a:solidFill>
                <a:effectLst>
                  <a:glow rad="266700">
                    <a:srgbClr val="FFFFFF">
                      <a:alpha val="75000"/>
                    </a:srgbClr>
                  </a:glow>
                </a:effectLst>
                <a:latin typeface="Arial"/>
                <a:cs typeface="Arial"/>
              </a:rPr>
              <a:t>• </a:t>
            </a:r>
            <a:r>
              <a:rPr lang="en-US" sz="2800" dirty="0" err="1">
                <a:solidFill>
                  <a:srgbClr val="000000"/>
                </a:solidFill>
                <a:effectLst>
                  <a:glow rad="266700">
                    <a:srgbClr val="FFFFFF">
                      <a:alpha val="75000"/>
                    </a:srgbClr>
                  </a:glow>
                </a:effectLst>
                <a:latin typeface="Arial"/>
                <a:cs typeface="Arial"/>
              </a:rPr>
              <a:t>Elim</a:t>
            </a:r>
            <a:endParaRPr lang="en-US" sz="2800" dirty="0">
              <a:solidFill>
                <a:srgbClr val="000000"/>
              </a:solidFill>
              <a:effectLst>
                <a:glow rad="266700">
                  <a:srgbClr val="FFFFFF">
                    <a:alpha val="75000"/>
                  </a:srgbClr>
                </a:glow>
              </a:effectLst>
              <a:latin typeface="Arial"/>
              <a:cs typeface="Arial"/>
            </a:endParaRPr>
          </a:p>
        </p:txBody>
      </p:sp>
      <p:sp>
        <p:nvSpPr>
          <p:cNvPr id="20" name="Text Box 9"/>
          <p:cNvSpPr txBox="1">
            <a:spLocks noChangeArrowheads="1"/>
          </p:cNvSpPr>
          <p:nvPr/>
        </p:nvSpPr>
        <p:spPr bwMode="auto">
          <a:xfrm>
            <a:off x="2339752" y="3068960"/>
            <a:ext cx="216024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fontAlgn="base">
              <a:spcBef>
                <a:spcPct val="50000"/>
              </a:spcBef>
              <a:spcAft>
                <a:spcPct val="0"/>
              </a:spcAft>
              <a:defRPr/>
            </a:pPr>
            <a:r>
              <a:rPr lang="en-US" sz="2800" dirty="0">
                <a:solidFill>
                  <a:srgbClr val="000000"/>
                </a:solidFill>
                <a:effectLst>
                  <a:glow rad="266700">
                    <a:srgbClr val="FFFFFF">
                      <a:alpha val="75000"/>
                    </a:srgbClr>
                  </a:glow>
                </a:effectLst>
                <a:latin typeface="Arial"/>
                <a:cs typeface="Arial"/>
              </a:rPr>
              <a:t>• </a:t>
            </a:r>
            <a:r>
              <a:rPr lang="en-US" sz="2800" dirty="0" err="1">
                <a:solidFill>
                  <a:srgbClr val="000000"/>
                </a:solidFill>
                <a:effectLst>
                  <a:glow rad="266700">
                    <a:srgbClr val="FFFFFF">
                      <a:alpha val="75000"/>
                    </a:srgbClr>
                  </a:glow>
                </a:effectLst>
                <a:latin typeface="Arial"/>
                <a:cs typeface="Arial"/>
              </a:rPr>
              <a:t>Marah</a:t>
            </a:r>
            <a:endParaRPr lang="en-US" sz="2800" dirty="0">
              <a:solidFill>
                <a:srgbClr val="000000"/>
              </a:solidFill>
              <a:effectLst>
                <a:glow rad="266700">
                  <a:srgbClr val="FFFFFF">
                    <a:alpha val="75000"/>
                  </a:srgbClr>
                </a:glow>
              </a:effectLst>
              <a:latin typeface="Arial"/>
              <a:cs typeface="Arial"/>
            </a:endParaRPr>
          </a:p>
        </p:txBody>
      </p:sp>
      <p:sp>
        <p:nvSpPr>
          <p:cNvPr id="21" name="Text Box 9"/>
          <p:cNvSpPr txBox="1">
            <a:spLocks noChangeArrowheads="1"/>
          </p:cNvSpPr>
          <p:nvPr/>
        </p:nvSpPr>
        <p:spPr bwMode="auto">
          <a:xfrm>
            <a:off x="2555776" y="3851466"/>
            <a:ext cx="288032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fontAlgn="base">
              <a:spcBef>
                <a:spcPct val="50000"/>
              </a:spcBef>
              <a:spcAft>
                <a:spcPct val="0"/>
              </a:spcAft>
              <a:defRPr/>
            </a:pPr>
            <a:r>
              <a:rPr lang="en-US" sz="2800" dirty="0">
                <a:solidFill>
                  <a:srgbClr val="000000"/>
                </a:solidFill>
                <a:effectLst>
                  <a:glow rad="266700">
                    <a:srgbClr val="FFFFFF">
                      <a:alpha val="75000"/>
                    </a:srgbClr>
                  </a:glow>
                </a:effectLst>
                <a:latin typeface="Arial"/>
                <a:cs typeface="Arial"/>
              </a:rPr>
              <a:t>Desert of Sin</a:t>
            </a:r>
          </a:p>
        </p:txBody>
      </p:sp>
      <p:sp>
        <p:nvSpPr>
          <p:cNvPr id="120842" name="Freeform 10"/>
          <p:cNvSpPr>
            <a:spLocks/>
          </p:cNvSpPr>
          <p:nvPr/>
        </p:nvSpPr>
        <p:spPr bwMode="auto">
          <a:xfrm>
            <a:off x="4232275" y="2149475"/>
            <a:ext cx="566738" cy="3081338"/>
          </a:xfrm>
          <a:custGeom>
            <a:avLst/>
            <a:gdLst/>
            <a:ahLst/>
            <a:cxnLst>
              <a:cxn ang="0">
                <a:pos x="0" y="1941"/>
              </a:cxn>
              <a:cxn ang="0">
                <a:pos x="54" y="1905"/>
              </a:cxn>
              <a:cxn ang="0">
                <a:pos x="144" y="1545"/>
              </a:cxn>
              <a:cxn ang="0">
                <a:pos x="180" y="1401"/>
              </a:cxn>
              <a:cxn ang="0">
                <a:pos x="252" y="1239"/>
              </a:cxn>
              <a:cxn ang="0">
                <a:pos x="288" y="1131"/>
              </a:cxn>
              <a:cxn ang="0">
                <a:pos x="270" y="681"/>
              </a:cxn>
              <a:cxn ang="0">
                <a:pos x="198" y="429"/>
              </a:cxn>
              <a:cxn ang="0">
                <a:pos x="270" y="87"/>
              </a:cxn>
              <a:cxn ang="0">
                <a:pos x="342" y="15"/>
              </a:cxn>
            </a:cxnLst>
            <a:rect l="0" t="0" r="r" b="b"/>
            <a:pathLst>
              <a:path w="357" h="1941">
                <a:moveTo>
                  <a:pt x="0" y="1941"/>
                </a:moveTo>
                <a:cubicBezTo>
                  <a:pt x="18" y="1929"/>
                  <a:pt x="43" y="1923"/>
                  <a:pt x="54" y="1905"/>
                </a:cubicBezTo>
                <a:cubicBezTo>
                  <a:pt x="111" y="1813"/>
                  <a:pt x="121" y="1647"/>
                  <a:pt x="144" y="1545"/>
                </a:cubicBezTo>
                <a:cubicBezTo>
                  <a:pt x="155" y="1497"/>
                  <a:pt x="168" y="1449"/>
                  <a:pt x="180" y="1401"/>
                </a:cubicBezTo>
                <a:cubicBezTo>
                  <a:pt x="241" y="1156"/>
                  <a:pt x="184" y="1391"/>
                  <a:pt x="252" y="1239"/>
                </a:cubicBezTo>
                <a:cubicBezTo>
                  <a:pt x="267" y="1204"/>
                  <a:pt x="288" y="1131"/>
                  <a:pt x="288" y="1131"/>
                </a:cubicBezTo>
                <a:cubicBezTo>
                  <a:pt x="282" y="981"/>
                  <a:pt x="284" y="830"/>
                  <a:pt x="270" y="681"/>
                </a:cubicBezTo>
                <a:cubicBezTo>
                  <a:pt x="263" y="609"/>
                  <a:pt x="213" y="505"/>
                  <a:pt x="198" y="429"/>
                </a:cubicBezTo>
                <a:cubicBezTo>
                  <a:pt x="205" y="338"/>
                  <a:pt x="187" y="170"/>
                  <a:pt x="270" y="87"/>
                </a:cubicBezTo>
                <a:cubicBezTo>
                  <a:pt x="357" y="0"/>
                  <a:pt x="301" y="97"/>
                  <a:pt x="342" y="15"/>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22" name="Text Box 9"/>
          <p:cNvSpPr txBox="1">
            <a:spLocks noChangeArrowheads="1"/>
          </p:cNvSpPr>
          <p:nvPr/>
        </p:nvSpPr>
        <p:spPr bwMode="auto">
          <a:xfrm>
            <a:off x="611560" y="2185700"/>
            <a:ext cx="252028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fontAlgn="base">
              <a:spcBef>
                <a:spcPct val="50000"/>
              </a:spcBef>
              <a:spcAft>
                <a:spcPct val="0"/>
              </a:spcAft>
              <a:defRPr/>
            </a:pPr>
            <a:r>
              <a:rPr lang="en-US" sz="2800" dirty="0">
                <a:solidFill>
                  <a:srgbClr val="000000"/>
                </a:solidFill>
                <a:effectLst>
                  <a:glow rad="266700">
                    <a:srgbClr val="FFFFFF">
                      <a:alpha val="75000"/>
                    </a:srgbClr>
                  </a:glow>
                </a:effectLst>
                <a:latin typeface="Arial"/>
                <a:cs typeface="Arial"/>
              </a:rPr>
              <a:t>• </a:t>
            </a:r>
            <a:r>
              <a:rPr lang="en-US" sz="2800" dirty="0" err="1">
                <a:solidFill>
                  <a:srgbClr val="000000"/>
                </a:solidFill>
                <a:effectLst>
                  <a:glow rad="266700">
                    <a:srgbClr val="FFFFFF">
                      <a:alpha val="75000"/>
                    </a:srgbClr>
                  </a:glow>
                </a:effectLst>
                <a:latin typeface="Arial"/>
                <a:cs typeface="Arial"/>
              </a:rPr>
              <a:t>Rameses</a:t>
            </a:r>
            <a:endParaRPr lang="en-US" sz="2800" dirty="0">
              <a:solidFill>
                <a:srgbClr val="000000"/>
              </a:solidFill>
              <a:effectLst>
                <a:glow rad="266700">
                  <a:srgbClr val="FFFFFF">
                    <a:alpha val="75000"/>
                  </a:srgbClr>
                </a:glow>
              </a:effectLst>
              <a:latin typeface="Arial"/>
              <a:cs typeface="Arial"/>
            </a:endParaRPr>
          </a:p>
        </p:txBody>
      </p:sp>
      <p:sp>
        <p:nvSpPr>
          <p:cNvPr id="23" name="Text Box 9"/>
          <p:cNvSpPr txBox="1">
            <a:spLocks noChangeArrowheads="1"/>
          </p:cNvSpPr>
          <p:nvPr/>
        </p:nvSpPr>
        <p:spPr bwMode="auto">
          <a:xfrm>
            <a:off x="899592" y="1772816"/>
            <a:ext cx="216024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fontAlgn="base">
              <a:spcBef>
                <a:spcPct val="50000"/>
              </a:spcBef>
              <a:spcAft>
                <a:spcPct val="0"/>
              </a:spcAft>
              <a:defRPr/>
            </a:pPr>
            <a:r>
              <a:rPr lang="en-US" sz="2800" dirty="0">
                <a:solidFill>
                  <a:srgbClr val="000000"/>
                </a:solidFill>
                <a:effectLst>
                  <a:glow rad="266700">
                    <a:srgbClr val="FFFFFF">
                      <a:alpha val="75000"/>
                    </a:srgbClr>
                  </a:glow>
                </a:effectLst>
                <a:latin typeface="Arial"/>
                <a:cs typeface="Arial"/>
              </a:rPr>
              <a:t>• </a:t>
            </a:r>
            <a:r>
              <a:rPr lang="en-US" sz="2800" dirty="0" err="1">
                <a:solidFill>
                  <a:srgbClr val="000000"/>
                </a:solidFill>
                <a:effectLst>
                  <a:glow rad="266700">
                    <a:srgbClr val="FFFFFF">
                      <a:alpha val="75000"/>
                    </a:srgbClr>
                  </a:glow>
                </a:effectLst>
                <a:latin typeface="Arial"/>
                <a:cs typeface="Arial"/>
              </a:rPr>
              <a:t>Zoan</a:t>
            </a:r>
            <a:endParaRPr lang="en-US" sz="2800" dirty="0">
              <a:solidFill>
                <a:srgbClr val="000000"/>
              </a:solidFill>
              <a:effectLst>
                <a:glow rad="266700">
                  <a:srgbClr val="FFFFFF">
                    <a:alpha val="75000"/>
                  </a:srgbClr>
                </a:glow>
              </a:effectLst>
              <a:latin typeface="Arial"/>
              <a:cs typeface="Arial"/>
            </a:endParaRPr>
          </a:p>
        </p:txBody>
      </p:sp>
      <p:sp>
        <p:nvSpPr>
          <p:cNvPr id="24" name="Text Box 9"/>
          <p:cNvSpPr txBox="1">
            <a:spLocks noChangeArrowheads="1"/>
          </p:cNvSpPr>
          <p:nvPr/>
        </p:nvSpPr>
        <p:spPr bwMode="auto">
          <a:xfrm>
            <a:off x="611560" y="2780928"/>
            <a:ext cx="201622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fontAlgn="base">
              <a:spcBef>
                <a:spcPct val="50000"/>
              </a:spcBef>
              <a:spcAft>
                <a:spcPct val="0"/>
              </a:spcAft>
              <a:defRPr/>
            </a:pPr>
            <a:r>
              <a:rPr lang="en-US" sz="2800" dirty="0">
                <a:solidFill>
                  <a:srgbClr val="000000"/>
                </a:solidFill>
                <a:effectLst>
                  <a:glow rad="266700">
                    <a:srgbClr val="FFFFFF">
                      <a:alpha val="75000"/>
                    </a:srgbClr>
                  </a:glow>
                </a:effectLst>
                <a:latin typeface="Arial"/>
                <a:cs typeface="Arial"/>
              </a:rPr>
              <a:t>GOSHEN</a:t>
            </a:r>
          </a:p>
        </p:txBody>
      </p:sp>
    </p:spTree>
    <p:extLst>
      <p:ext uri="{BB962C8B-B14F-4D97-AF65-F5344CB8AC3E}">
        <p14:creationId xmlns:p14="http://schemas.microsoft.com/office/powerpoint/2010/main" val="3040816299"/>
      </p:ext>
    </p:extLst>
  </p:cSld>
  <p:clrMapOvr>
    <a:masterClrMapping/>
  </p:clrMapOvr>
  <p:transition spd="med">
    <p:randomBar dir="vert"/>
  </p:transition>
</p:sld>
</file>

<file path=ppt/slides/slide6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257026" name="Group 2"/>
          <p:cNvGrpSpPr>
            <a:grpSpLocks/>
          </p:cNvGrpSpPr>
          <p:nvPr/>
        </p:nvGrpSpPr>
        <p:grpSpPr bwMode="auto">
          <a:xfrm>
            <a:off x="0" y="762000"/>
            <a:ext cx="9144000" cy="755650"/>
            <a:chOff x="0" y="0"/>
            <a:chExt cx="4560" cy="671"/>
          </a:xfrm>
        </p:grpSpPr>
        <p:sp>
          <p:nvSpPr>
            <p:cNvPr id="257131"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3600" b="1">
                  <a:solidFill>
                    <a:srgbClr val="FFFFFF"/>
                  </a:solidFill>
                  <a:latin typeface="Arial Narrow" charset="0"/>
                  <a:ea typeface="SimSun" charset="0"/>
                  <a:cs typeface="SimSun" charset="0"/>
                </a:rPr>
                <a:t> Preparation to Occupy the Land</a:t>
              </a:r>
              <a:endParaRPr lang="en-US" altLang="zh-CN" sz="3600">
                <a:solidFill>
                  <a:srgbClr val="FFFFFF"/>
                </a:solidFill>
                <a:latin typeface="Arial Narrow" charset="0"/>
                <a:ea typeface="SimSun" charset="0"/>
                <a:cs typeface="SimSun" charset="0"/>
              </a:endParaRPr>
            </a:p>
          </p:txBody>
        </p:sp>
        <p:sp>
          <p:nvSpPr>
            <p:cNvPr id="257132"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27" name="Group 5"/>
          <p:cNvGrpSpPr>
            <a:grpSpLocks/>
          </p:cNvGrpSpPr>
          <p:nvPr/>
        </p:nvGrpSpPr>
        <p:grpSpPr bwMode="auto">
          <a:xfrm>
            <a:off x="0" y="1517650"/>
            <a:ext cx="2630488" cy="904875"/>
            <a:chOff x="0" y="671"/>
            <a:chExt cx="1312" cy="805"/>
          </a:xfrm>
        </p:grpSpPr>
        <p:sp>
          <p:nvSpPr>
            <p:cNvPr id="257129"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 Preparing the</a:t>
              </a:r>
              <a:endParaRPr lang="en-US" altLang="zh-CN" sz="2400">
                <a:solidFill>
                  <a:srgbClr val="FFFFFF"/>
                </a:solidFill>
                <a:latin typeface="Arial Narrow" charset="0"/>
                <a:ea typeface="SimSun" charset="0"/>
                <a:cs typeface="SimSun" charset="0"/>
              </a:endParaRPr>
            </a:p>
            <a:p>
              <a:pPr algn="ctr" defTabSz="914400" eaLnBrk="0" fontAlgn="base" hangingPunct="0">
                <a:spcBef>
                  <a:spcPct val="0"/>
                </a:spcBef>
                <a:spcAft>
                  <a:spcPct val="0"/>
                </a:spcAft>
              </a:pPr>
              <a:r>
                <a:rPr lang="en-US" altLang="zh-CN" sz="2400" b="1">
                  <a:solidFill>
                    <a:srgbClr val="FFFFFF"/>
                  </a:solidFill>
                  <a:latin typeface="Arial Narrow" charset="0"/>
                  <a:ea typeface="SimSun" charset="0"/>
                  <a:cs typeface="SimSun" charset="0"/>
                </a:rPr>
                <a:t>Old Generation</a:t>
              </a:r>
              <a:endParaRPr lang="en-US" altLang="zh-CN" sz="2400">
                <a:solidFill>
                  <a:srgbClr val="FFFFFF"/>
                </a:solidFill>
                <a:latin typeface="Arial Narrow" charset="0"/>
                <a:ea typeface="SimSun" charset="0"/>
                <a:cs typeface="SimSun" charset="0"/>
              </a:endParaRPr>
            </a:p>
          </p:txBody>
        </p:sp>
        <p:sp>
          <p:nvSpPr>
            <p:cNvPr id="257130"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28" name="Group 8"/>
          <p:cNvGrpSpPr>
            <a:grpSpLocks/>
          </p:cNvGrpSpPr>
          <p:nvPr/>
        </p:nvGrpSpPr>
        <p:grpSpPr bwMode="auto">
          <a:xfrm>
            <a:off x="2630488" y="1517650"/>
            <a:ext cx="3673475" cy="904875"/>
            <a:chOff x="1312" y="671"/>
            <a:chExt cx="1832" cy="805"/>
          </a:xfrm>
        </p:grpSpPr>
        <p:sp>
          <p:nvSpPr>
            <p:cNvPr id="257127"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 Postponement </a:t>
              </a:r>
              <a:endParaRPr lang="en-US" altLang="zh-CN" sz="2400">
                <a:solidFill>
                  <a:srgbClr val="FFFFFF"/>
                </a:solidFill>
                <a:latin typeface="Arial Narrow" charset="0"/>
                <a:ea typeface="SimSun" charset="0"/>
                <a:cs typeface="SimSun" charset="0"/>
              </a:endParaRPr>
            </a:p>
            <a:p>
              <a:pPr algn="ctr" defTabSz="914400" eaLnBrk="0" fontAlgn="base" hangingPunct="0">
                <a:spcBef>
                  <a:spcPct val="0"/>
                </a:spcBef>
                <a:spcAft>
                  <a:spcPct val="0"/>
                </a:spcAft>
              </a:pPr>
              <a:r>
                <a:rPr lang="en-US" altLang="zh-CN" sz="2400" b="1">
                  <a:solidFill>
                    <a:srgbClr val="FFFFFF"/>
                  </a:solidFill>
                  <a:latin typeface="Arial Narrow" charset="0"/>
                  <a:ea typeface="SimSun" charset="0"/>
                  <a:cs typeface="SimSun" charset="0"/>
                </a:rPr>
                <a:t>for Unbelief</a:t>
              </a:r>
              <a:endParaRPr lang="en-US" altLang="zh-CN" sz="2400">
                <a:solidFill>
                  <a:srgbClr val="FFFFFF"/>
                </a:solidFill>
                <a:latin typeface="Arial Narrow" charset="0"/>
                <a:ea typeface="SimSun" charset="0"/>
                <a:cs typeface="SimSun" charset="0"/>
              </a:endParaRPr>
            </a:p>
          </p:txBody>
        </p:sp>
        <p:sp>
          <p:nvSpPr>
            <p:cNvPr id="257128"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29" name="Group 11"/>
          <p:cNvGrpSpPr>
            <a:grpSpLocks/>
          </p:cNvGrpSpPr>
          <p:nvPr/>
        </p:nvGrpSpPr>
        <p:grpSpPr bwMode="auto">
          <a:xfrm>
            <a:off x="6303963" y="1517650"/>
            <a:ext cx="2840037" cy="904875"/>
            <a:chOff x="3144" y="671"/>
            <a:chExt cx="1416" cy="805"/>
          </a:xfrm>
        </p:grpSpPr>
        <p:sp>
          <p:nvSpPr>
            <p:cNvPr id="257125"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 Preparing the</a:t>
              </a:r>
              <a:endParaRPr lang="en-US" altLang="zh-CN" sz="2400">
                <a:solidFill>
                  <a:srgbClr val="FFFFFF"/>
                </a:solidFill>
                <a:latin typeface="Arial Narrow" charset="0"/>
                <a:ea typeface="SimSun" charset="0"/>
                <a:cs typeface="SimSun" charset="0"/>
              </a:endParaRPr>
            </a:p>
            <a:p>
              <a:pPr algn="ctr" defTabSz="914400" eaLnBrk="0" fontAlgn="base" hangingPunct="0">
                <a:spcBef>
                  <a:spcPct val="0"/>
                </a:spcBef>
                <a:spcAft>
                  <a:spcPct val="0"/>
                </a:spcAft>
              </a:pPr>
              <a:r>
                <a:rPr lang="en-US" altLang="zh-CN" sz="2400" b="1">
                  <a:solidFill>
                    <a:srgbClr val="FFFFFF"/>
                  </a:solidFill>
                  <a:latin typeface="Arial Narrow" charset="0"/>
                  <a:ea typeface="SimSun" charset="0"/>
                  <a:cs typeface="SimSun" charset="0"/>
                </a:rPr>
                <a:t>New Generation</a:t>
              </a:r>
              <a:endParaRPr lang="en-US" altLang="zh-CN" sz="2400">
                <a:solidFill>
                  <a:srgbClr val="FFFFFF"/>
                </a:solidFill>
                <a:latin typeface="Arial Narrow" charset="0"/>
                <a:ea typeface="SimSun" charset="0"/>
                <a:cs typeface="SimSun" charset="0"/>
              </a:endParaRPr>
            </a:p>
          </p:txBody>
        </p:sp>
        <p:sp>
          <p:nvSpPr>
            <p:cNvPr id="257126"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30" name="Group 14"/>
          <p:cNvGrpSpPr>
            <a:grpSpLocks/>
          </p:cNvGrpSpPr>
          <p:nvPr/>
        </p:nvGrpSpPr>
        <p:grpSpPr bwMode="auto">
          <a:xfrm>
            <a:off x="0" y="2422525"/>
            <a:ext cx="2630488" cy="476250"/>
            <a:chOff x="0" y="1476"/>
            <a:chExt cx="1312" cy="422"/>
          </a:xfrm>
        </p:grpSpPr>
        <p:sp>
          <p:nvSpPr>
            <p:cNvPr id="257123"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1:1–10:10</a:t>
              </a:r>
              <a:endParaRPr lang="en-US" altLang="zh-CN" sz="2400">
                <a:solidFill>
                  <a:srgbClr val="FFFFFF"/>
                </a:solidFill>
                <a:latin typeface="Arial Narrow" charset="0"/>
                <a:ea typeface="SimSun" charset="0"/>
                <a:cs typeface="SimSun" charset="0"/>
              </a:endParaRPr>
            </a:p>
          </p:txBody>
        </p:sp>
        <p:sp>
          <p:nvSpPr>
            <p:cNvPr id="257124"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31" name="Group 17"/>
          <p:cNvGrpSpPr>
            <a:grpSpLocks/>
          </p:cNvGrpSpPr>
          <p:nvPr/>
        </p:nvGrpSpPr>
        <p:grpSpPr bwMode="auto">
          <a:xfrm>
            <a:off x="2630488" y="2422525"/>
            <a:ext cx="3673475" cy="476250"/>
            <a:chOff x="1312" y="1476"/>
            <a:chExt cx="1832" cy="422"/>
          </a:xfrm>
        </p:grpSpPr>
        <p:sp>
          <p:nvSpPr>
            <p:cNvPr id="257121"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10:11–25:18</a:t>
              </a:r>
              <a:endParaRPr lang="en-US" altLang="zh-CN" sz="2400">
                <a:solidFill>
                  <a:srgbClr val="FFFFFF"/>
                </a:solidFill>
                <a:latin typeface="Arial Narrow" charset="0"/>
                <a:ea typeface="SimSun" charset="0"/>
                <a:cs typeface="SimSun" charset="0"/>
              </a:endParaRPr>
            </a:p>
          </p:txBody>
        </p:sp>
        <p:sp>
          <p:nvSpPr>
            <p:cNvPr id="257122"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32" name="Group 20"/>
          <p:cNvGrpSpPr>
            <a:grpSpLocks/>
          </p:cNvGrpSpPr>
          <p:nvPr/>
        </p:nvGrpSpPr>
        <p:grpSpPr bwMode="auto">
          <a:xfrm>
            <a:off x="6303963" y="2422525"/>
            <a:ext cx="2840037" cy="476250"/>
            <a:chOff x="3144" y="1476"/>
            <a:chExt cx="1416" cy="422"/>
          </a:xfrm>
        </p:grpSpPr>
        <p:sp>
          <p:nvSpPr>
            <p:cNvPr id="257119"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26–36</a:t>
              </a:r>
              <a:endParaRPr lang="en-US" altLang="zh-CN" sz="2400">
                <a:solidFill>
                  <a:srgbClr val="FFFFFF"/>
                </a:solidFill>
                <a:latin typeface="Arial Narrow" charset="0"/>
                <a:ea typeface="SimSun" charset="0"/>
                <a:cs typeface="SimSun" charset="0"/>
              </a:endParaRPr>
            </a:p>
          </p:txBody>
        </p:sp>
        <p:sp>
          <p:nvSpPr>
            <p:cNvPr id="257120"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33" name="Group 23"/>
          <p:cNvGrpSpPr>
            <a:grpSpLocks/>
          </p:cNvGrpSpPr>
          <p:nvPr/>
        </p:nvGrpSpPr>
        <p:grpSpPr bwMode="auto">
          <a:xfrm>
            <a:off x="0" y="2898775"/>
            <a:ext cx="2630488" cy="474663"/>
            <a:chOff x="0" y="1898"/>
            <a:chExt cx="1312" cy="422"/>
          </a:xfrm>
        </p:grpSpPr>
        <p:sp>
          <p:nvSpPr>
            <p:cNvPr id="257117"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Faithfulness</a:t>
              </a:r>
              <a:endParaRPr lang="en-US" altLang="zh-CN" sz="2400" dirty="0">
                <a:solidFill>
                  <a:srgbClr val="FFFFFF"/>
                </a:solidFill>
                <a:latin typeface="Arial Narrow" charset="0"/>
                <a:ea typeface="SimSun" charset="0"/>
                <a:cs typeface="SimSun" charset="0"/>
              </a:endParaRPr>
            </a:p>
          </p:txBody>
        </p:sp>
        <p:sp>
          <p:nvSpPr>
            <p:cNvPr id="257118"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34" name="Group 26"/>
          <p:cNvGrpSpPr>
            <a:grpSpLocks/>
          </p:cNvGrpSpPr>
          <p:nvPr/>
        </p:nvGrpSpPr>
        <p:grpSpPr bwMode="auto">
          <a:xfrm>
            <a:off x="2630488" y="2898775"/>
            <a:ext cx="3673475" cy="474663"/>
            <a:chOff x="1312" y="1898"/>
            <a:chExt cx="1832" cy="422"/>
          </a:xfrm>
        </p:grpSpPr>
        <p:sp>
          <p:nvSpPr>
            <p:cNvPr id="257115"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Faithlessness</a:t>
              </a:r>
              <a:endParaRPr lang="en-US" altLang="zh-CN" sz="2400" dirty="0">
                <a:solidFill>
                  <a:srgbClr val="FFFFFF"/>
                </a:solidFill>
                <a:latin typeface="Arial Narrow" charset="0"/>
                <a:ea typeface="SimSun" charset="0"/>
                <a:cs typeface="SimSun" charset="0"/>
              </a:endParaRPr>
            </a:p>
          </p:txBody>
        </p:sp>
        <p:sp>
          <p:nvSpPr>
            <p:cNvPr id="257116"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35" name="Group 29"/>
          <p:cNvGrpSpPr>
            <a:grpSpLocks/>
          </p:cNvGrpSpPr>
          <p:nvPr/>
        </p:nvGrpSpPr>
        <p:grpSpPr bwMode="auto">
          <a:xfrm>
            <a:off x="6303963" y="2898775"/>
            <a:ext cx="2840037" cy="474663"/>
            <a:chOff x="3144" y="1898"/>
            <a:chExt cx="1416" cy="422"/>
          </a:xfrm>
        </p:grpSpPr>
        <p:sp>
          <p:nvSpPr>
            <p:cNvPr id="257113"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Faithfulness</a:t>
              </a:r>
              <a:endParaRPr lang="en-US" altLang="zh-CN" sz="2400" dirty="0">
                <a:solidFill>
                  <a:srgbClr val="FFFFFF"/>
                </a:solidFill>
                <a:latin typeface="Arial Narrow" charset="0"/>
                <a:ea typeface="SimSun" charset="0"/>
                <a:cs typeface="SimSun" charset="0"/>
              </a:endParaRPr>
            </a:p>
          </p:txBody>
        </p:sp>
        <p:sp>
          <p:nvSpPr>
            <p:cNvPr id="257114"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36" name="Group 32"/>
          <p:cNvGrpSpPr>
            <a:grpSpLocks/>
          </p:cNvGrpSpPr>
          <p:nvPr/>
        </p:nvGrpSpPr>
        <p:grpSpPr bwMode="auto">
          <a:xfrm>
            <a:off x="0" y="3373438"/>
            <a:ext cx="2630488" cy="474662"/>
            <a:chOff x="0" y="2320"/>
            <a:chExt cx="1312" cy="422"/>
          </a:xfrm>
        </p:grpSpPr>
        <p:sp>
          <p:nvSpPr>
            <p:cNvPr id="257111"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Blessings</a:t>
              </a:r>
              <a:endParaRPr lang="en-US" altLang="zh-CN" sz="2400" dirty="0">
                <a:solidFill>
                  <a:srgbClr val="FFFFFF"/>
                </a:solidFill>
                <a:latin typeface="Arial Narrow" charset="0"/>
                <a:ea typeface="SimSun" charset="0"/>
                <a:cs typeface="SimSun" charset="0"/>
              </a:endParaRPr>
            </a:p>
          </p:txBody>
        </p:sp>
        <p:sp>
          <p:nvSpPr>
            <p:cNvPr id="257112"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37" name="Group 35"/>
          <p:cNvGrpSpPr>
            <a:grpSpLocks/>
          </p:cNvGrpSpPr>
          <p:nvPr/>
        </p:nvGrpSpPr>
        <p:grpSpPr bwMode="auto">
          <a:xfrm>
            <a:off x="2630488" y="3373438"/>
            <a:ext cx="3673475" cy="474662"/>
            <a:chOff x="1312" y="2320"/>
            <a:chExt cx="1832" cy="422"/>
          </a:xfrm>
        </p:grpSpPr>
        <p:sp>
          <p:nvSpPr>
            <p:cNvPr id="257109"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Discipline</a:t>
              </a:r>
              <a:endParaRPr lang="en-US" altLang="zh-CN" sz="2400" dirty="0">
                <a:solidFill>
                  <a:srgbClr val="FFFFFF"/>
                </a:solidFill>
                <a:latin typeface="Arial Narrow" charset="0"/>
                <a:ea typeface="SimSun" charset="0"/>
                <a:cs typeface="SimSun" charset="0"/>
              </a:endParaRPr>
            </a:p>
          </p:txBody>
        </p:sp>
        <p:sp>
          <p:nvSpPr>
            <p:cNvPr id="257110"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38" name="Group 38"/>
          <p:cNvGrpSpPr>
            <a:grpSpLocks/>
          </p:cNvGrpSpPr>
          <p:nvPr/>
        </p:nvGrpSpPr>
        <p:grpSpPr bwMode="auto">
          <a:xfrm>
            <a:off x="6303963" y="3373438"/>
            <a:ext cx="2840037" cy="474662"/>
            <a:chOff x="3144" y="2320"/>
            <a:chExt cx="1416" cy="422"/>
          </a:xfrm>
        </p:grpSpPr>
        <p:sp>
          <p:nvSpPr>
            <p:cNvPr id="257107"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Blessings</a:t>
              </a:r>
              <a:endParaRPr lang="en-US" altLang="zh-CN" sz="2400" dirty="0">
                <a:solidFill>
                  <a:srgbClr val="FFFFFF"/>
                </a:solidFill>
                <a:latin typeface="Arial Narrow" charset="0"/>
                <a:ea typeface="SimSun" charset="0"/>
                <a:cs typeface="SimSun" charset="0"/>
              </a:endParaRPr>
            </a:p>
          </p:txBody>
        </p:sp>
        <p:sp>
          <p:nvSpPr>
            <p:cNvPr id="257108"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39" name="Group 41"/>
          <p:cNvGrpSpPr>
            <a:grpSpLocks/>
          </p:cNvGrpSpPr>
          <p:nvPr/>
        </p:nvGrpSpPr>
        <p:grpSpPr bwMode="auto">
          <a:xfrm>
            <a:off x="0" y="3848100"/>
            <a:ext cx="2630488" cy="474663"/>
            <a:chOff x="0" y="2742"/>
            <a:chExt cx="1312" cy="422"/>
          </a:xfrm>
        </p:grpSpPr>
        <p:sp>
          <p:nvSpPr>
            <p:cNvPr id="257105"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Commitment</a:t>
              </a:r>
              <a:endParaRPr lang="en-US" altLang="zh-CN" sz="2400" dirty="0">
                <a:solidFill>
                  <a:srgbClr val="FFFFFF"/>
                </a:solidFill>
                <a:latin typeface="Arial Narrow" charset="0"/>
                <a:ea typeface="SimSun" charset="0"/>
                <a:cs typeface="SimSun" charset="0"/>
              </a:endParaRPr>
            </a:p>
          </p:txBody>
        </p:sp>
        <p:sp>
          <p:nvSpPr>
            <p:cNvPr id="257106"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40" name="Group 44"/>
          <p:cNvGrpSpPr>
            <a:grpSpLocks/>
          </p:cNvGrpSpPr>
          <p:nvPr/>
        </p:nvGrpSpPr>
        <p:grpSpPr bwMode="auto">
          <a:xfrm>
            <a:off x="2630488" y="3848100"/>
            <a:ext cx="3673475" cy="474663"/>
            <a:chOff x="1312" y="2742"/>
            <a:chExt cx="1832" cy="422"/>
          </a:xfrm>
        </p:grpSpPr>
        <p:sp>
          <p:nvSpPr>
            <p:cNvPr id="257103"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Complaining</a:t>
              </a:r>
              <a:endParaRPr lang="en-US" altLang="zh-CN" sz="2400" dirty="0">
                <a:solidFill>
                  <a:srgbClr val="FFFFFF"/>
                </a:solidFill>
                <a:latin typeface="Arial Narrow" charset="0"/>
                <a:ea typeface="SimSun" charset="0"/>
                <a:cs typeface="SimSun" charset="0"/>
              </a:endParaRPr>
            </a:p>
          </p:txBody>
        </p:sp>
        <p:sp>
          <p:nvSpPr>
            <p:cNvPr id="257104"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41" name="Group 47"/>
          <p:cNvGrpSpPr>
            <a:grpSpLocks/>
          </p:cNvGrpSpPr>
          <p:nvPr/>
        </p:nvGrpSpPr>
        <p:grpSpPr bwMode="auto">
          <a:xfrm>
            <a:off x="6303963" y="3848100"/>
            <a:ext cx="2840037" cy="474663"/>
            <a:chOff x="3144" y="2742"/>
            <a:chExt cx="1416" cy="422"/>
          </a:xfrm>
        </p:grpSpPr>
        <p:sp>
          <p:nvSpPr>
            <p:cNvPr id="257101"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Commitment</a:t>
              </a:r>
              <a:endParaRPr lang="en-US" altLang="zh-CN" sz="2400" dirty="0">
                <a:solidFill>
                  <a:srgbClr val="FFFFFF"/>
                </a:solidFill>
                <a:latin typeface="Arial Narrow" charset="0"/>
                <a:ea typeface="SimSun" charset="0"/>
                <a:cs typeface="SimSun" charset="0"/>
              </a:endParaRPr>
            </a:p>
          </p:txBody>
        </p:sp>
        <p:sp>
          <p:nvSpPr>
            <p:cNvPr id="257102"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42" name="Group 50"/>
          <p:cNvGrpSpPr>
            <a:grpSpLocks/>
          </p:cNvGrpSpPr>
          <p:nvPr/>
        </p:nvGrpSpPr>
        <p:grpSpPr bwMode="auto">
          <a:xfrm>
            <a:off x="0" y="4322763"/>
            <a:ext cx="2630488" cy="476250"/>
            <a:chOff x="0" y="3164"/>
            <a:chExt cx="1312" cy="422"/>
          </a:xfrm>
        </p:grpSpPr>
        <p:sp>
          <p:nvSpPr>
            <p:cNvPr id="257099"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Order</a:t>
              </a:r>
              <a:endParaRPr lang="en-US" altLang="zh-CN" sz="2400">
                <a:solidFill>
                  <a:srgbClr val="FFFFFF"/>
                </a:solidFill>
                <a:latin typeface="Arial Narrow" charset="0"/>
                <a:ea typeface="SimSun" charset="0"/>
                <a:cs typeface="SimSun" charset="0"/>
              </a:endParaRPr>
            </a:p>
          </p:txBody>
        </p:sp>
        <p:sp>
          <p:nvSpPr>
            <p:cNvPr id="257100"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43" name="Group 53"/>
          <p:cNvGrpSpPr>
            <a:grpSpLocks/>
          </p:cNvGrpSpPr>
          <p:nvPr/>
        </p:nvGrpSpPr>
        <p:grpSpPr bwMode="auto">
          <a:xfrm>
            <a:off x="2630488" y="4322763"/>
            <a:ext cx="3673475" cy="476250"/>
            <a:chOff x="1312" y="3164"/>
            <a:chExt cx="1832" cy="422"/>
          </a:xfrm>
        </p:grpSpPr>
        <p:sp>
          <p:nvSpPr>
            <p:cNvPr id="257097"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Disorder</a:t>
              </a:r>
              <a:endParaRPr lang="en-US" altLang="zh-CN" sz="2400">
                <a:solidFill>
                  <a:srgbClr val="FFFFFF"/>
                </a:solidFill>
                <a:latin typeface="Arial Narrow" charset="0"/>
                <a:ea typeface="SimSun" charset="0"/>
                <a:cs typeface="SimSun" charset="0"/>
              </a:endParaRPr>
            </a:p>
          </p:txBody>
        </p:sp>
        <p:sp>
          <p:nvSpPr>
            <p:cNvPr id="257098"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44" name="Group 56"/>
          <p:cNvGrpSpPr>
            <a:grpSpLocks/>
          </p:cNvGrpSpPr>
          <p:nvPr/>
        </p:nvGrpSpPr>
        <p:grpSpPr bwMode="auto">
          <a:xfrm>
            <a:off x="6303963" y="4322763"/>
            <a:ext cx="2840037" cy="476250"/>
            <a:chOff x="3144" y="3164"/>
            <a:chExt cx="1416" cy="422"/>
          </a:xfrm>
        </p:grpSpPr>
        <p:sp>
          <p:nvSpPr>
            <p:cNvPr id="257095"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Reorder</a:t>
              </a:r>
              <a:endParaRPr lang="en-US" altLang="zh-CN" sz="2400">
                <a:solidFill>
                  <a:srgbClr val="FFFFFF"/>
                </a:solidFill>
                <a:latin typeface="Arial Narrow" charset="0"/>
                <a:ea typeface="SimSun" charset="0"/>
                <a:cs typeface="SimSun" charset="0"/>
              </a:endParaRPr>
            </a:p>
          </p:txBody>
        </p:sp>
        <p:sp>
          <p:nvSpPr>
            <p:cNvPr id="257096"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45" name="Group 59"/>
          <p:cNvGrpSpPr>
            <a:grpSpLocks/>
          </p:cNvGrpSpPr>
          <p:nvPr/>
        </p:nvGrpSpPr>
        <p:grpSpPr bwMode="auto">
          <a:xfrm>
            <a:off x="0" y="4799013"/>
            <a:ext cx="2630488" cy="474662"/>
            <a:chOff x="0" y="3586"/>
            <a:chExt cx="1312" cy="422"/>
          </a:xfrm>
        </p:grpSpPr>
        <p:sp>
          <p:nvSpPr>
            <p:cNvPr id="257093"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Mount Sinai</a:t>
              </a:r>
              <a:endParaRPr lang="en-US" altLang="zh-CN" sz="2400">
                <a:solidFill>
                  <a:srgbClr val="FFFFFF"/>
                </a:solidFill>
                <a:latin typeface="Arial Narrow" charset="0"/>
                <a:ea typeface="SimSun" charset="0"/>
                <a:cs typeface="SimSun" charset="0"/>
              </a:endParaRPr>
            </a:p>
          </p:txBody>
        </p:sp>
        <p:sp>
          <p:nvSpPr>
            <p:cNvPr id="257094"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46" name="Group 62"/>
          <p:cNvGrpSpPr>
            <a:grpSpLocks/>
          </p:cNvGrpSpPr>
          <p:nvPr/>
        </p:nvGrpSpPr>
        <p:grpSpPr bwMode="auto">
          <a:xfrm>
            <a:off x="2630488" y="4799013"/>
            <a:ext cx="3673475" cy="474662"/>
            <a:chOff x="1312" y="3586"/>
            <a:chExt cx="1832" cy="422"/>
          </a:xfrm>
        </p:grpSpPr>
        <p:sp>
          <p:nvSpPr>
            <p:cNvPr id="257091"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Wilderness</a:t>
              </a:r>
              <a:endParaRPr lang="en-US" altLang="zh-CN" sz="2400">
                <a:solidFill>
                  <a:srgbClr val="FFFFFF"/>
                </a:solidFill>
                <a:latin typeface="Arial Narrow" charset="0"/>
                <a:ea typeface="SimSun" charset="0"/>
                <a:cs typeface="SimSun" charset="0"/>
              </a:endParaRPr>
            </a:p>
          </p:txBody>
        </p:sp>
        <p:sp>
          <p:nvSpPr>
            <p:cNvPr id="257092"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47" name="Group 65"/>
          <p:cNvGrpSpPr>
            <a:grpSpLocks/>
          </p:cNvGrpSpPr>
          <p:nvPr/>
        </p:nvGrpSpPr>
        <p:grpSpPr bwMode="auto">
          <a:xfrm>
            <a:off x="6303963" y="4799013"/>
            <a:ext cx="2840037" cy="474662"/>
            <a:chOff x="3144" y="3586"/>
            <a:chExt cx="1416" cy="422"/>
          </a:xfrm>
        </p:grpSpPr>
        <p:sp>
          <p:nvSpPr>
            <p:cNvPr id="257089"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Moab</a:t>
              </a:r>
              <a:endParaRPr lang="en-US" altLang="zh-CN" sz="2400">
                <a:solidFill>
                  <a:srgbClr val="FFFFFF"/>
                </a:solidFill>
                <a:latin typeface="Arial Narrow" charset="0"/>
                <a:ea typeface="SimSun" charset="0"/>
                <a:cs typeface="SimSun" charset="0"/>
              </a:endParaRPr>
            </a:p>
          </p:txBody>
        </p:sp>
        <p:sp>
          <p:nvSpPr>
            <p:cNvPr id="257090"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48" name="Group 68"/>
          <p:cNvGrpSpPr>
            <a:grpSpLocks/>
          </p:cNvGrpSpPr>
          <p:nvPr/>
        </p:nvGrpSpPr>
        <p:grpSpPr bwMode="auto">
          <a:xfrm>
            <a:off x="0" y="5273675"/>
            <a:ext cx="2630488" cy="582613"/>
            <a:chOff x="0" y="4008"/>
            <a:chExt cx="1312" cy="518"/>
          </a:xfrm>
        </p:grpSpPr>
        <p:sp>
          <p:nvSpPr>
            <p:cNvPr id="257087"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20 Days</a:t>
              </a:r>
              <a:endParaRPr lang="en-US" altLang="zh-CN" sz="2400">
                <a:solidFill>
                  <a:srgbClr val="FFFFFF"/>
                </a:solidFill>
                <a:latin typeface="Arial Narrow" charset="0"/>
                <a:ea typeface="SimSun" charset="0"/>
                <a:cs typeface="SimSun" charset="0"/>
              </a:endParaRPr>
            </a:p>
          </p:txBody>
        </p:sp>
        <p:sp>
          <p:nvSpPr>
            <p:cNvPr id="257088"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49" name="Group 71"/>
          <p:cNvGrpSpPr>
            <a:grpSpLocks/>
          </p:cNvGrpSpPr>
          <p:nvPr/>
        </p:nvGrpSpPr>
        <p:grpSpPr bwMode="auto">
          <a:xfrm>
            <a:off x="2630488" y="5273675"/>
            <a:ext cx="3673475" cy="582613"/>
            <a:chOff x="1312" y="4008"/>
            <a:chExt cx="1832" cy="518"/>
          </a:xfrm>
        </p:grpSpPr>
        <p:sp>
          <p:nvSpPr>
            <p:cNvPr id="257085"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38 Years, 3 Months, 10 Days </a:t>
              </a:r>
              <a:endParaRPr lang="en-US" altLang="zh-CN" sz="2400">
                <a:solidFill>
                  <a:srgbClr val="FFFFFF"/>
                </a:solidFill>
                <a:latin typeface="Arial Narrow" charset="0"/>
                <a:ea typeface="SimSun" charset="0"/>
                <a:cs typeface="SimSun" charset="0"/>
              </a:endParaRPr>
            </a:p>
          </p:txBody>
        </p:sp>
        <p:sp>
          <p:nvSpPr>
            <p:cNvPr id="257086"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50" name="Group 74"/>
          <p:cNvGrpSpPr>
            <a:grpSpLocks/>
          </p:cNvGrpSpPr>
          <p:nvPr/>
        </p:nvGrpSpPr>
        <p:grpSpPr bwMode="auto">
          <a:xfrm>
            <a:off x="6303963" y="5273675"/>
            <a:ext cx="2840037" cy="582613"/>
            <a:chOff x="3144" y="4008"/>
            <a:chExt cx="1416" cy="518"/>
          </a:xfrm>
        </p:grpSpPr>
        <p:sp>
          <p:nvSpPr>
            <p:cNvPr id="257083"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ca. 5 Months</a:t>
              </a:r>
              <a:endParaRPr lang="en-US" altLang="zh-CN" sz="2400">
                <a:solidFill>
                  <a:srgbClr val="FFFFFF"/>
                </a:solidFill>
                <a:latin typeface="Arial Narrow" charset="0"/>
                <a:ea typeface="SimSun" charset="0"/>
                <a:cs typeface="SimSun" charset="0"/>
              </a:endParaRPr>
            </a:p>
          </p:txBody>
        </p:sp>
        <p:sp>
          <p:nvSpPr>
            <p:cNvPr id="257084"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51" name="Group 77"/>
          <p:cNvGrpSpPr>
            <a:grpSpLocks/>
          </p:cNvGrpSpPr>
          <p:nvPr/>
        </p:nvGrpSpPr>
        <p:grpSpPr bwMode="auto">
          <a:xfrm>
            <a:off x="0" y="5856288"/>
            <a:ext cx="1347788" cy="1001712"/>
            <a:chOff x="0" y="4526"/>
            <a:chExt cx="672" cy="890"/>
          </a:xfrm>
        </p:grpSpPr>
        <p:sp>
          <p:nvSpPr>
            <p:cNvPr id="257081"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a:solidFill>
                    <a:srgbClr val="FFFFFF"/>
                  </a:solidFill>
                  <a:latin typeface="Arial Narrow" charset="0"/>
                  <a:ea typeface="SimSun" charset="0"/>
                  <a:cs typeface="SimSun" charset="0"/>
                </a:rPr>
                <a:t> Organization </a:t>
              </a:r>
            </a:p>
            <a:p>
              <a:pPr algn="ctr" defTabSz="914400" eaLnBrk="0" fontAlgn="base" hangingPunct="0">
                <a:spcBef>
                  <a:spcPct val="0"/>
                </a:spcBef>
                <a:spcAft>
                  <a:spcPct val="0"/>
                </a:spcAft>
              </a:pPr>
              <a:r>
                <a:rPr lang="en-US" altLang="zh-CN">
                  <a:solidFill>
                    <a:srgbClr val="FFFFFF"/>
                  </a:solidFill>
                  <a:latin typeface="Arial Narrow" charset="0"/>
                  <a:ea typeface="SimSun" charset="0"/>
                  <a:cs typeface="SimSun" charset="0"/>
                </a:rPr>
                <a:t>(1–4)</a:t>
              </a:r>
            </a:p>
          </p:txBody>
        </p:sp>
        <p:sp>
          <p:nvSpPr>
            <p:cNvPr id="257082"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52" name="Group 80"/>
          <p:cNvGrpSpPr>
            <a:grpSpLocks/>
          </p:cNvGrpSpPr>
          <p:nvPr/>
        </p:nvGrpSpPr>
        <p:grpSpPr bwMode="auto">
          <a:xfrm>
            <a:off x="1347788" y="5856288"/>
            <a:ext cx="1282700" cy="1001712"/>
            <a:chOff x="672" y="4526"/>
            <a:chExt cx="640" cy="890"/>
          </a:xfrm>
        </p:grpSpPr>
        <p:sp>
          <p:nvSpPr>
            <p:cNvPr id="257079" name="Rectangle 81"/>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a:solidFill>
                    <a:srgbClr val="FFFFFF"/>
                  </a:solidFill>
                  <a:latin typeface="Arial Narrow" charset="0"/>
                  <a:ea typeface="SimSun" charset="0"/>
                  <a:cs typeface="SimSun" charset="0"/>
                </a:rPr>
                <a:t>Sanctification (5:1–10:10)</a:t>
              </a:r>
            </a:p>
          </p:txBody>
        </p:sp>
        <p:sp>
          <p:nvSpPr>
            <p:cNvPr id="257080"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53" name="Group 83"/>
          <p:cNvGrpSpPr>
            <a:grpSpLocks/>
          </p:cNvGrpSpPr>
          <p:nvPr/>
        </p:nvGrpSpPr>
        <p:grpSpPr bwMode="auto">
          <a:xfrm>
            <a:off x="2630488" y="5856288"/>
            <a:ext cx="785812" cy="1001712"/>
            <a:chOff x="1312" y="4526"/>
            <a:chExt cx="392" cy="890"/>
          </a:xfrm>
        </p:grpSpPr>
        <p:sp>
          <p:nvSpPr>
            <p:cNvPr id="257077"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To Kadesh (10:11–</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12:16)</a:t>
              </a:r>
            </a:p>
          </p:txBody>
        </p:sp>
        <p:sp>
          <p:nvSpPr>
            <p:cNvPr id="257078"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54" name="Group 86"/>
          <p:cNvGrpSpPr>
            <a:grpSpLocks/>
          </p:cNvGrpSpPr>
          <p:nvPr/>
        </p:nvGrpSpPr>
        <p:grpSpPr bwMode="auto">
          <a:xfrm>
            <a:off x="3416300" y="5856288"/>
            <a:ext cx="722313" cy="1001712"/>
            <a:chOff x="1704" y="4526"/>
            <a:chExt cx="360" cy="890"/>
          </a:xfrm>
        </p:grpSpPr>
        <p:sp>
          <p:nvSpPr>
            <p:cNvPr id="257075"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 Kadesh Sin </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(13–14)</a:t>
              </a:r>
            </a:p>
          </p:txBody>
        </p:sp>
        <p:sp>
          <p:nvSpPr>
            <p:cNvPr id="257076"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55" name="Group 89"/>
          <p:cNvGrpSpPr>
            <a:grpSpLocks/>
          </p:cNvGrpSpPr>
          <p:nvPr/>
        </p:nvGrpSpPr>
        <p:grpSpPr bwMode="auto">
          <a:xfrm>
            <a:off x="4138613" y="5856288"/>
            <a:ext cx="722312" cy="1001712"/>
            <a:chOff x="2064" y="4526"/>
            <a:chExt cx="360" cy="890"/>
          </a:xfrm>
        </p:grpSpPr>
        <p:sp>
          <p:nvSpPr>
            <p:cNvPr id="257073" name="Rectangle 90"/>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Wilder-ness (15–19)</a:t>
              </a:r>
            </a:p>
          </p:txBody>
        </p:sp>
        <p:sp>
          <p:nvSpPr>
            <p:cNvPr id="257074"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56" name="Group 92"/>
          <p:cNvGrpSpPr>
            <a:grpSpLocks/>
          </p:cNvGrpSpPr>
          <p:nvPr/>
        </p:nvGrpSpPr>
        <p:grpSpPr bwMode="auto">
          <a:xfrm>
            <a:off x="4860925" y="5856288"/>
            <a:ext cx="657225" cy="1001712"/>
            <a:chOff x="2424" y="4526"/>
            <a:chExt cx="328" cy="890"/>
          </a:xfrm>
        </p:grpSpPr>
        <p:sp>
          <p:nvSpPr>
            <p:cNvPr id="257071"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To Moab (20–21)</a:t>
              </a:r>
            </a:p>
          </p:txBody>
        </p:sp>
        <p:sp>
          <p:nvSpPr>
            <p:cNvPr id="257072"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57" name="Group 95"/>
          <p:cNvGrpSpPr>
            <a:grpSpLocks/>
          </p:cNvGrpSpPr>
          <p:nvPr/>
        </p:nvGrpSpPr>
        <p:grpSpPr bwMode="auto">
          <a:xfrm>
            <a:off x="5518150" y="5856288"/>
            <a:ext cx="785813" cy="1001712"/>
            <a:chOff x="2752" y="4526"/>
            <a:chExt cx="392" cy="890"/>
          </a:xfrm>
        </p:grpSpPr>
        <p:sp>
          <p:nvSpPr>
            <p:cNvPr id="257069"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Moab </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Sin </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(22–25)</a:t>
              </a:r>
            </a:p>
          </p:txBody>
        </p:sp>
        <p:sp>
          <p:nvSpPr>
            <p:cNvPr id="257070"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58" name="Group 98"/>
          <p:cNvGrpSpPr>
            <a:grpSpLocks/>
          </p:cNvGrpSpPr>
          <p:nvPr/>
        </p:nvGrpSpPr>
        <p:grpSpPr bwMode="auto">
          <a:xfrm>
            <a:off x="6303963" y="5856288"/>
            <a:ext cx="890587" cy="1001712"/>
            <a:chOff x="3144" y="4526"/>
            <a:chExt cx="444" cy="890"/>
          </a:xfrm>
        </p:grpSpPr>
        <p:sp>
          <p:nvSpPr>
            <p:cNvPr id="257067"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600">
                  <a:solidFill>
                    <a:srgbClr val="FFFFFF"/>
                  </a:solidFill>
                  <a:latin typeface="Arial Narrow" charset="0"/>
                  <a:ea typeface="SimSun" charset="0"/>
                  <a:cs typeface="SimSun" charset="0"/>
                </a:rPr>
                <a:t>Provision for Land (26–27)</a:t>
              </a:r>
            </a:p>
          </p:txBody>
        </p:sp>
        <p:sp>
          <p:nvSpPr>
            <p:cNvPr id="257068"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57059" name="Group 101"/>
          <p:cNvGrpSpPr>
            <a:grpSpLocks/>
          </p:cNvGrpSpPr>
          <p:nvPr/>
        </p:nvGrpSpPr>
        <p:grpSpPr bwMode="auto">
          <a:xfrm>
            <a:off x="7194550" y="5856288"/>
            <a:ext cx="882650" cy="1001712"/>
            <a:chOff x="3588" y="4526"/>
            <a:chExt cx="440" cy="890"/>
          </a:xfrm>
        </p:grpSpPr>
        <p:sp>
          <p:nvSpPr>
            <p:cNvPr id="257065" name="Rectangle 102"/>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600">
                  <a:solidFill>
                    <a:srgbClr val="FFFFFF"/>
                  </a:solidFill>
                  <a:latin typeface="Arial Narrow" charset="0"/>
                  <a:ea typeface="SimSun" charset="0"/>
                  <a:cs typeface="SimSun" charset="0"/>
                </a:rPr>
                <a:t> Offerings &amp; Vows (28–30)</a:t>
              </a:r>
            </a:p>
          </p:txBody>
        </p:sp>
        <p:sp>
          <p:nvSpPr>
            <p:cNvPr id="257066"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sp>
        <p:nvSpPr>
          <p:cNvPr id="257060"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600">
                <a:solidFill>
                  <a:srgbClr val="FFFFFF"/>
                </a:solidFill>
                <a:latin typeface="Arial Narrow" charset="0"/>
                <a:ea typeface="SimSun" charset="0"/>
                <a:cs typeface="SimSun" charset="0"/>
              </a:rPr>
              <a:t>Final Preparations (31–36)</a:t>
            </a:r>
          </a:p>
        </p:txBody>
      </p:sp>
      <p:sp>
        <p:nvSpPr>
          <p:cNvPr id="257061"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sp>
        <p:nvSpPr>
          <p:cNvPr id="257062" name="Text Box 106"/>
          <p:cNvSpPr txBox="1">
            <a:spLocks noChangeArrowheads="1"/>
          </p:cNvSpPr>
          <p:nvPr/>
        </p:nvSpPr>
        <p:spPr bwMode="auto">
          <a:xfrm>
            <a:off x="8451850" y="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b="1">
                <a:solidFill>
                  <a:srgbClr val="333333"/>
                </a:solidFill>
                <a:latin typeface="Arial" charset="0"/>
              </a:rPr>
              <a:t>135</a:t>
            </a:r>
          </a:p>
        </p:txBody>
      </p:sp>
      <p:sp>
        <p:nvSpPr>
          <p:cNvPr id="257063"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en-US" sz="4000">
                <a:solidFill>
                  <a:srgbClr val="000000"/>
                </a:solidFill>
                <a:latin typeface="Arial" charset="0"/>
              </a:rPr>
              <a:t>Numbers</a:t>
            </a:r>
            <a:endParaRPr lang="en-US">
              <a:solidFill>
                <a:srgbClr val="000000"/>
              </a:solidFill>
              <a:latin typeface="Impact" charset="0"/>
              <a:cs typeface="MS PGothic" charset="0"/>
            </a:endParaRPr>
          </a:p>
        </p:txBody>
      </p:sp>
      <p:sp>
        <p:nvSpPr>
          <p:cNvPr id="257064" name="Oval 109"/>
          <p:cNvSpPr>
            <a:spLocks noChangeArrowheads="1"/>
          </p:cNvSpPr>
          <p:nvPr/>
        </p:nvSpPr>
        <p:spPr bwMode="auto">
          <a:xfrm>
            <a:off x="3352800" y="5718175"/>
            <a:ext cx="914400" cy="1143000"/>
          </a:xfrm>
          <a:prstGeom prst="ellipse">
            <a:avLst/>
          </a:prstGeom>
          <a:noFill/>
          <a:ln w="57150" cap="sq">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15151331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Numbers 13</a:t>
            </a:r>
          </a:p>
        </p:txBody>
      </p:sp>
    </p:spTree>
    <p:extLst>
      <p:ext uri="{BB962C8B-B14F-4D97-AF65-F5344CB8AC3E}">
        <p14:creationId xmlns:p14="http://schemas.microsoft.com/office/powerpoint/2010/main" val="1387724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043"/>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Irma</a:t>
            </a:r>
          </a:p>
        </p:txBody>
      </p:sp>
      <p:pic>
        <p:nvPicPr>
          <p:cNvPr id="3" name="Picture 2"/>
          <p:cNvPicPr>
            <a:picLocks noChangeAspect="1"/>
          </p:cNvPicPr>
          <p:nvPr/>
        </p:nvPicPr>
        <p:blipFill>
          <a:blip r:embed="rId3"/>
          <a:stretch>
            <a:fillRect/>
          </a:stretch>
        </p:blipFill>
        <p:spPr>
          <a:xfrm>
            <a:off x="381000" y="0"/>
            <a:ext cx="8358188" cy="6858000"/>
          </a:xfrm>
          <a:prstGeom prst="rect">
            <a:avLst/>
          </a:prstGeom>
        </p:spPr>
      </p:pic>
    </p:spTree>
    <p:extLst>
      <p:ext uri="{BB962C8B-B14F-4D97-AF65-F5344CB8AC3E}">
        <p14:creationId xmlns:p14="http://schemas.microsoft.com/office/powerpoint/2010/main" val="29197937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76200"/>
            <a:ext cx="9220200" cy="733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pic>
      <p:sp>
        <p:nvSpPr>
          <p:cNvPr id="142338" name="Rectangle 2"/>
          <p:cNvSpPr>
            <a:spLocks noGrp="1" noChangeArrowheads="1"/>
          </p:cNvSpPr>
          <p:nvPr>
            <p:ph type="title"/>
          </p:nvPr>
        </p:nvSpPr>
        <p:spPr>
          <a:xfrm>
            <a:off x="3810000" y="-457200"/>
            <a:ext cx="5257800" cy="2878138"/>
          </a:xfrm>
          <a:effectLst>
            <a:outerShdw blurRad="63500" dist="38099" dir="2700000" algn="ctr" rotWithShape="0">
              <a:schemeClr val="tx1">
                <a:alpha val="74998"/>
              </a:schemeClr>
            </a:outerShdw>
          </a:effectLst>
        </p:spPr>
        <p:txBody>
          <a:bodyPr/>
          <a:lstStyle/>
          <a:p>
            <a:pPr eaLnBrk="1" hangingPunct="1">
              <a:defRPr/>
            </a:pPr>
            <a:r>
              <a:rPr kumimoji="1" lang="en-US" sz="6600" dirty="0">
                <a:solidFill>
                  <a:srgbClr val="FFFFFF"/>
                </a:solidFill>
                <a:ea typeface="+mj-ea"/>
              </a:rPr>
              <a:t>Wilderness Wanderings</a:t>
            </a:r>
          </a:p>
        </p:txBody>
      </p:sp>
      <p:sp>
        <p:nvSpPr>
          <p:cNvPr id="142341" name="Rectangle 5"/>
          <p:cNvSpPr>
            <a:spLocks noChangeArrowheads="1"/>
          </p:cNvSpPr>
          <p:nvPr/>
        </p:nvSpPr>
        <p:spPr bwMode="auto">
          <a:xfrm>
            <a:off x="5867400" y="5105400"/>
            <a:ext cx="2362200" cy="685800"/>
          </a:xfrm>
          <a:prstGeom prst="rect">
            <a:avLst/>
          </a:prstGeom>
          <a:noFill/>
          <a:ln w="9525">
            <a:noFill/>
            <a:miter lim="800000"/>
            <a:headEnd/>
            <a:tailEnd/>
          </a:ln>
          <a:effectLst>
            <a:outerShdw blurRad="63500" dist="38099" dir="2700000" algn="ctr" rotWithShape="0">
              <a:schemeClr val="tx1">
                <a:alpha val="74998"/>
              </a:schemeClr>
            </a:outerShdw>
          </a:effectLst>
        </p:spPr>
        <p:txBody>
          <a:bodyPr/>
          <a:lstStyle/>
          <a:p>
            <a:pPr marL="342900" indent="-342900" defTabSz="914400" fontAlgn="base">
              <a:spcBef>
                <a:spcPct val="20000"/>
              </a:spcBef>
              <a:spcAft>
                <a:spcPct val="0"/>
              </a:spcAft>
              <a:buFontTx/>
              <a:buChar char="•"/>
              <a:defRPr/>
            </a:pPr>
            <a:r>
              <a:rPr lang="en-US" sz="3600">
                <a:solidFill>
                  <a:srgbClr val="FFFFFF"/>
                </a:solidFill>
                <a:latin typeface="Arial"/>
                <a:ea typeface="Times New Roman" pitchFamily="-111" charset="0"/>
                <a:cs typeface="Arial"/>
              </a:rPr>
              <a:t>Mt. Sinai</a:t>
            </a:r>
          </a:p>
        </p:txBody>
      </p:sp>
      <p:sp>
        <p:nvSpPr>
          <p:cNvPr id="142342" name="Rectangle 6"/>
          <p:cNvSpPr>
            <a:spLocks noChangeArrowheads="1"/>
          </p:cNvSpPr>
          <p:nvPr/>
        </p:nvSpPr>
        <p:spPr bwMode="auto">
          <a:xfrm>
            <a:off x="3581400" y="2438400"/>
            <a:ext cx="2362200" cy="685800"/>
          </a:xfrm>
          <a:prstGeom prst="rect">
            <a:avLst/>
          </a:prstGeom>
          <a:noFill/>
          <a:ln w="9525">
            <a:noFill/>
            <a:miter lim="800000"/>
            <a:headEnd/>
            <a:tailEnd/>
          </a:ln>
          <a:effectLst>
            <a:outerShdw blurRad="63500" dist="38099" dir="2700000" algn="ctr" rotWithShape="0">
              <a:schemeClr val="tx1">
                <a:alpha val="74998"/>
              </a:schemeClr>
            </a:outerShdw>
          </a:effectLst>
        </p:spPr>
        <p:txBody>
          <a:bodyPr/>
          <a:lstStyle/>
          <a:p>
            <a:pPr marL="342900" indent="-342900" defTabSz="914400" fontAlgn="base">
              <a:spcBef>
                <a:spcPct val="20000"/>
              </a:spcBef>
              <a:spcAft>
                <a:spcPct val="0"/>
              </a:spcAft>
              <a:buFontTx/>
              <a:buChar char="•"/>
              <a:defRPr/>
            </a:pPr>
            <a:r>
              <a:rPr lang="en-US" sz="3600">
                <a:solidFill>
                  <a:srgbClr val="FFFFFF"/>
                </a:solidFill>
                <a:latin typeface="Arial"/>
                <a:ea typeface="Times New Roman" pitchFamily="-111" charset="0"/>
                <a:cs typeface="Arial"/>
              </a:rPr>
              <a:t>Kadesh</a:t>
            </a:r>
          </a:p>
        </p:txBody>
      </p:sp>
      <p:sp>
        <p:nvSpPr>
          <p:cNvPr id="142343" name="Rectangle 7"/>
          <p:cNvSpPr>
            <a:spLocks noChangeArrowheads="1"/>
          </p:cNvSpPr>
          <p:nvPr/>
        </p:nvSpPr>
        <p:spPr bwMode="auto">
          <a:xfrm>
            <a:off x="228600" y="304800"/>
            <a:ext cx="3352800" cy="2819400"/>
          </a:xfrm>
          <a:prstGeom prst="rect">
            <a:avLst/>
          </a:prstGeom>
          <a:noFill/>
          <a:ln w="9525">
            <a:noFill/>
            <a:miter lim="800000"/>
            <a:headEnd/>
            <a:tailEnd/>
          </a:ln>
          <a:effectLst>
            <a:outerShdw blurRad="63500" dist="38099" dir="2700000" algn="ctr" rotWithShape="0">
              <a:schemeClr val="tx1">
                <a:alpha val="74998"/>
              </a:schemeClr>
            </a:outerShdw>
          </a:effectLst>
        </p:spPr>
        <p:txBody>
          <a:bodyPr/>
          <a:lstStyle/>
          <a:p>
            <a:pPr marL="342900" indent="-342900" algn="ctr" defTabSz="914400" fontAlgn="base">
              <a:spcBef>
                <a:spcPct val="20000"/>
              </a:spcBef>
              <a:spcAft>
                <a:spcPct val="0"/>
              </a:spcAft>
              <a:defRPr/>
            </a:pPr>
            <a:r>
              <a:rPr kumimoji="1" lang="en-US" sz="3600">
                <a:solidFill>
                  <a:srgbClr val="FFFFFF"/>
                </a:solidFill>
                <a:latin typeface="Arial"/>
                <a:ea typeface="Times New Roman" pitchFamily="-111" charset="0"/>
                <a:cs typeface="Arial"/>
              </a:rPr>
              <a:t>The Sinai Peninsula is no picnic (especially for 40 years!)</a:t>
            </a:r>
          </a:p>
        </p:txBody>
      </p:sp>
    </p:spTree>
    <p:extLst>
      <p:ext uri="{BB962C8B-B14F-4D97-AF65-F5344CB8AC3E}">
        <p14:creationId xmlns:p14="http://schemas.microsoft.com/office/powerpoint/2010/main" val="2344140926"/>
      </p:ext>
    </p:extLst>
  </p:cSld>
  <p:clrMapOvr>
    <a:masterClrMapping/>
  </p:clrMapOvr>
  <p:transition spd="med">
    <p:randomBar dir="ver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02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0098" name="Rectangle 2"/>
          <p:cNvSpPr>
            <a:spLocks noGrp="1" noChangeArrowheads="1"/>
          </p:cNvSpPr>
          <p:nvPr>
            <p:ph type="title"/>
          </p:nvPr>
        </p:nvSpPr>
        <p:spPr>
          <a:xfrm>
            <a:off x="0" y="6019800"/>
            <a:ext cx="9109075" cy="838200"/>
          </a:xfrm>
        </p:spPr>
        <p:txBody>
          <a:bodyPr/>
          <a:lstStyle/>
          <a:p>
            <a:pPr algn="ctr"/>
            <a:r>
              <a:rPr lang="en-US" sz="4800" b="1">
                <a:latin typeface="Arial" charset="0"/>
              </a:rPr>
              <a:t>Kadesh Barnea (13:26)</a:t>
            </a:r>
          </a:p>
        </p:txBody>
      </p:sp>
    </p:spTree>
    <p:extLst>
      <p:ext uri="{BB962C8B-B14F-4D97-AF65-F5344CB8AC3E}">
        <p14:creationId xmlns:p14="http://schemas.microsoft.com/office/powerpoint/2010/main" val="5005495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262146" name="Rectangle 93"/>
          <p:cNvSpPr>
            <a:spLocks noChangeArrowheads="1"/>
          </p:cNvSpPr>
          <p:nvPr/>
        </p:nvSpPr>
        <p:spPr bwMode="auto">
          <a:xfrm>
            <a:off x="2452688" y="-738188"/>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defTabSz="914400" eaLnBrk="0" fontAlgn="base" hangingPunct="0">
              <a:spcBef>
                <a:spcPct val="50000"/>
              </a:spcBef>
              <a:spcAft>
                <a:spcPct val="0"/>
              </a:spcAft>
              <a:buFont typeface="Wingdings" charset="0"/>
              <a:buNone/>
            </a:pPr>
            <a:endParaRPr lang="en-US" sz="2400" b="1">
              <a:solidFill>
                <a:srgbClr val="333333"/>
              </a:solidFill>
              <a:latin typeface="Arial" charset="0"/>
              <a:ea typeface="ＭＳ Ｐゴシック" charset="0"/>
              <a:cs typeface="Arial" charset="0"/>
            </a:endParaRPr>
          </a:p>
        </p:txBody>
      </p:sp>
      <p:sp>
        <p:nvSpPr>
          <p:cNvPr id="262147" name="Text Box 94"/>
          <p:cNvSpPr txBox="1">
            <a:spLocks noChangeArrowheads="1"/>
          </p:cNvSpPr>
          <p:nvPr/>
        </p:nvSpPr>
        <p:spPr bwMode="auto">
          <a:xfrm>
            <a:off x="8142288" y="228600"/>
            <a:ext cx="868362" cy="461963"/>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buFont typeface="Wingdings" charset="0"/>
              <a:buNone/>
            </a:pPr>
            <a:r>
              <a:rPr lang="en-US" b="1">
                <a:solidFill>
                  <a:srgbClr val="333333"/>
                </a:solidFill>
                <a:latin typeface="Arial" charset="0"/>
                <a:cs typeface="Arial" charset="0"/>
              </a:rPr>
              <a:t>142a</a:t>
            </a:r>
          </a:p>
        </p:txBody>
      </p:sp>
      <p:sp>
        <p:nvSpPr>
          <p:cNvPr id="262148" name="Rectangle 96"/>
          <p:cNvSpPr>
            <a:spLocks noGrp="1" noChangeArrowheads="1"/>
          </p:cNvSpPr>
          <p:nvPr>
            <p:ph type="title"/>
          </p:nvPr>
        </p:nvSpPr>
        <p:spPr>
          <a:xfrm>
            <a:off x="4343400" y="1676400"/>
            <a:ext cx="4267200" cy="3505200"/>
          </a:xfrm>
          <a:solidFill>
            <a:schemeClr val="accent1"/>
          </a:solidFill>
          <a:ln>
            <a:solidFill>
              <a:schemeClr val="tx1"/>
            </a:solidFill>
            <a:miter lim="800000"/>
            <a:headEnd/>
            <a:tailEnd/>
          </a:ln>
        </p:spPr>
        <p:txBody>
          <a:bodyPr anchor="ctr" anchorCtr="1"/>
          <a:lstStyle/>
          <a:p>
            <a:pPr algn="ctr"/>
            <a:r>
              <a:rPr lang="en-US" altLang="zh-CN" b="1">
                <a:solidFill>
                  <a:srgbClr val="000000"/>
                </a:solidFill>
                <a:latin typeface="Arial" charset="0"/>
                <a:ea typeface="SimSun" charset="0"/>
                <a:cs typeface="SimSun" charset="0"/>
              </a:rPr>
              <a:t>Journey of the Spies </a:t>
            </a:r>
            <a:br>
              <a:rPr lang="en-US" altLang="zh-CN" b="1">
                <a:solidFill>
                  <a:srgbClr val="000000"/>
                </a:solidFill>
                <a:latin typeface="Arial" charset="0"/>
                <a:ea typeface="SimSun" charset="0"/>
                <a:cs typeface="SimSun" charset="0"/>
              </a:rPr>
            </a:br>
            <a:br>
              <a:rPr lang="en-US" altLang="zh-CN" b="1">
                <a:solidFill>
                  <a:srgbClr val="000000"/>
                </a:solidFill>
                <a:latin typeface="Arial" charset="0"/>
                <a:ea typeface="SimSun" charset="0"/>
                <a:cs typeface="SimSun" charset="0"/>
              </a:rPr>
            </a:br>
            <a:r>
              <a:rPr lang="en-US" altLang="zh-CN" sz="2800" b="1">
                <a:solidFill>
                  <a:srgbClr val="000000"/>
                </a:solidFill>
                <a:latin typeface="Arial" charset="0"/>
                <a:ea typeface="SimSun" charset="0"/>
                <a:cs typeface="SimSun" charset="0"/>
              </a:rPr>
              <a:t>Num. 13:21-24</a:t>
            </a:r>
            <a:endParaRPr lang="en-US" sz="1800" b="1">
              <a:solidFill>
                <a:srgbClr val="000000"/>
              </a:solidFill>
              <a:latin typeface="Arial" charset="0"/>
              <a:ea typeface="SimSun" charset="0"/>
              <a:cs typeface="SimSun" charset="0"/>
            </a:endParaRPr>
          </a:p>
        </p:txBody>
      </p:sp>
      <p:pic>
        <p:nvPicPr>
          <p:cNvPr id="262149" name="Picture 9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4480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pic>
      <p:sp>
        <p:nvSpPr>
          <p:cNvPr id="262150" name="Text Box 98"/>
          <p:cNvSpPr txBox="1">
            <a:spLocks noChangeArrowheads="1"/>
          </p:cNvSpPr>
          <p:nvPr/>
        </p:nvSpPr>
        <p:spPr bwMode="auto">
          <a:xfrm>
            <a:off x="4038600" y="5791200"/>
            <a:ext cx="51054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buFont typeface="Wingdings" charset="0"/>
              <a:buNone/>
            </a:pPr>
            <a:r>
              <a:rPr kumimoji="1" lang="en-US" altLang="zh-CN" sz="1800" b="1">
                <a:solidFill>
                  <a:srgbClr val="000000"/>
                </a:solidFill>
                <a:latin typeface="Arial" charset="0"/>
                <a:cs typeface="Arial" charset="0"/>
              </a:rPr>
              <a:t>Barry Beitzel, </a:t>
            </a:r>
            <a:br>
              <a:rPr kumimoji="1" lang="en-US" altLang="zh-CN" sz="1800" b="1">
                <a:solidFill>
                  <a:srgbClr val="000000"/>
                </a:solidFill>
                <a:latin typeface="Arial" charset="0"/>
                <a:cs typeface="Arial" charset="0"/>
              </a:rPr>
            </a:br>
            <a:r>
              <a:rPr kumimoji="1" lang="en-US" altLang="zh-CN" sz="1800" b="1" i="1">
                <a:solidFill>
                  <a:srgbClr val="000000"/>
                </a:solidFill>
                <a:latin typeface="Arial" charset="0"/>
                <a:cs typeface="Arial" charset="0"/>
              </a:rPr>
              <a:t>The Moody Atlas of Bible Lands</a:t>
            </a:r>
            <a:r>
              <a:rPr kumimoji="1" lang="en-US" altLang="zh-CN" sz="1800" b="1">
                <a:solidFill>
                  <a:srgbClr val="000000"/>
                </a:solidFill>
                <a:latin typeface="Arial" charset="0"/>
                <a:cs typeface="Arial" charset="0"/>
              </a:rPr>
              <a:t>, 93</a:t>
            </a:r>
            <a:endParaRPr kumimoji="1" lang="en-US" sz="1800" b="1">
              <a:solidFill>
                <a:srgbClr val="000000"/>
              </a:solidFill>
              <a:latin typeface="Arial" charset="0"/>
              <a:cs typeface="Arial" charset="0"/>
            </a:endParaRPr>
          </a:p>
        </p:txBody>
      </p:sp>
    </p:spTree>
    <p:extLst>
      <p:ext uri="{BB962C8B-B14F-4D97-AF65-F5344CB8AC3E}">
        <p14:creationId xmlns:p14="http://schemas.microsoft.com/office/powerpoint/2010/main" val="40392123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4834"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7" y="0"/>
            <a:ext cx="9150293" cy="6082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9636" name="Rectangle 4"/>
          <p:cNvSpPr>
            <a:spLocks noGrp="1"/>
          </p:cNvSpPr>
          <p:nvPr>
            <p:ph type="title"/>
          </p:nvPr>
        </p:nvSpPr>
        <p:spPr>
          <a:xfrm>
            <a:off x="1220787" y="304800"/>
            <a:ext cx="7770813" cy="762000"/>
          </a:xfrm>
        </p:spPr>
        <p:txBody>
          <a:bodyPr>
            <a:normAutofit fontScale="90000"/>
          </a:bodyPr>
          <a:lstStyle/>
          <a:p>
            <a:pPr marL="715963" indent="-715963" algn="r">
              <a:defRPr/>
            </a:pPr>
            <a:r>
              <a:rPr lang="en-US" b="1" kern="1200" dirty="0">
                <a:effectLst>
                  <a:glow rad="317500">
                    <a:schemeClr val="bg2">
                      <a:alpha val="90000"/>
                    </a:schemeClr>
                  </a:glow>
                </a:effectLst>
                <a:latin typeface="Arial"/>
                <a:cs typeface="Arial"/>
              </a:rPr>
              <a:t>The Spies Return</a:t>
            </a:r>
          </a:p>
        </p:txBody>
      </p:sp>
      <p:sp>
        <p:nvSpPr>
          <p:cNvPr id="504836" name="Rectangle 5"/>
          <p:cNvSpPr>
            <a:spLocks noChangeArrowheads="1"/>
          </p:cNvSpPr>
          <p:nvPr/>
        </p:nvSpPr>
        <p:spPr bwMode="auto">
          <a:xfrm>
            <a:off x="-234950" y="1397000"/>
            <a:ext cx="184150" cy="3667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349638" name="Text Box 6"/>
          <p:cNvSpPr txBox="1">
            <a:spLocks noChangeArrowheads="1"/>
          </p:cNvSpPr>
          <p:nvPr/>
        </p:nvSpPr>
        <p:spPr bwMode="auto">
          <a:xfrm>
            <a:off x="3505200" y="6024600"/>
            <a:ext cx="5486400" cy="830997"/>
          </a:xfrm>
          <a:prstGeom prst="rect">
            <a:avLst/>
          </a:prstGeom>
          <a:noFill/>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normAutofit fontScale="97500"/>
          </a:bodyPr>
          <a:lstStyle>
            <a:defPPr>
              <a:defRPr lang="en-US"/>
            </a:defPPr>
            <a:lvl1pPr marL="715963" indent="-715963" algn="r">
              <a:defRPr sz="4800" b="1">
                <a:effectLst>
                  <a:glow rad="317500">
                    <a:schemeClr val="bg2">
                      <a:alpha val="90000"/>
                    </a:schemeClr>
                  </a:glow>
                </a:effectLst>
                <a:latin typeface="Arial"/>
                <a:ea typeface="+mj-ea"/>
                <a:cs typeface="Arial"/>
              </a:defRPr>
            </a:lvl1pPr>
            <a:lvl2pPr>
              <a:defRPr sz="4800">
                <a:latin typeface="Calisto MT" charset="0"/>
                <a:cs typeface="ＭＳ Ｐゴシック" charset="0"/>
              </a:defRPr>
            </a:lvl2pPr>
            <a:lvl3pPr>
              <a:defRPr sz="4800">
                <a:latin typeface="Calisto MT" charset="0"/>
                <a:cs typeface="ＭＳ Ｐゴシック" charset="0"/>
              </a:defRPr>
            </a:lvl3pPr>
            <a:lvl4pPr>
              <a:defRPr sz="4800">
                <a:latin typeface="Calisto MT" charset="0"/>
                <a:cs typeface="ＭＳ Ｐゴシック" charset="0"/>
              </a:defRPr>
            </a:lvl4pPr>
            <a:lvl5pPr>
              <a:defRPr sz="4800">
                <a:latin typeface="Calisto MT" charset="0"/>
                <a:cs typeface="ＭＳ Ｐゴシック" charset="0"/>
              </a:defRPr>
            </a:lvl5pPr>
            <a:lvl6pPr marL="457200" algn="ctr" fontAlgn="base">
              <a:spcBef>
                <a:spcPct val="0"/>
              </a:spcBef>
              <a:spcAft>
                <a:spcPct val="0"/>
              </a:spcAft>
              <a:defRPr sz="4800">
                <a:latin typeface="Calisto MT" charset="0"/>
                <a:cs typeface="ＭＳ Ｐゴシック" charset="0"/>
              </a:defRPr>
            </a:lvl6pPr>
            <a:lvl7pPr marL="914400" algn="ctr" fontAlgn="base">
              <a:spcBef>
                <a:spcPct val="0"/>
              </a:spcBef>
              <a:spcAft>
                <a:spcPct val="0"/>
              </a:spcAft>
              <a:defRPr sz="4800">
                <a:latin typeface="Calisto MT" charset="0"/>
                <a:cs typeface="ＭＳ Ｐゴシック" charset="0"/>
              </a:defRPr>
            </a:lvl7pPr>
            <a:lvl8pPr marL="1371600" algn="ctr" fontAlgn="base">
              <a:spcBef>
                <a:spcPct val="0"/>
              </a:spcBef>
              <a:spcAft>
                <a:spcPct val="0"/>
              </a:spcAft>
              <a:defRPr sz="4800">
                <a:latin typeface="Calisto MT" charset="0"/>
                <a:cs typeface="ＭＳ Ｐゴシック" charset="0"/>
              </a:defRPr>
            </a:lvl8pPr>
            <a:lvl9pPr marL="1828800" algn="ctr" fontAlgn="base">
              <a:spcBef>
                <a:spcPct val="0"/>
              </a:spcBef>
              <a:spcAft>
                <a:spcPct val="0"/>
              </a:spcAft>
              <a:defRPr sz="4800">
                <a:latin typeface="Calisto MT" charset="0"/>
                <a:cs typeface="ＭＳ Ｐゴシック" charset="0"/>
              </a:defRPr>
            </a:lvl9pPr>
          </a:lstStyle>
          <a:p>
            <a:pPr defTabSz="914400" eaLnBrk="0" fontAlgn="base" hangingPunct="0">
              <a:spcBef>
                <a:spcPct val="0"/>
              </a:spcBef>
              <a:spcAft>
                <a:spcPct val="0"/>
              </a:spcAft>
              <a:defRPr/>
            </a:pPr>
            <a:r>
              <a:rPr lang="en-US" dirty="0">
                <a:solidFill>
                  <a:srgbClr val="FFFFFF"/>
                </a:solidFill>
                <a:effectLst>
                  <a:glow rad="317500">
                    <a:srgbClr val="212121">
                      <a:alpha val="90000"/>
                    </a:srgbClr>
                  </a:glow>
                </a:effectLst>
                <a:ea typeface="ＭＳ Ｐゴシック"/>
              </a:rPr>
              <a:t>Numbers 13</a:t>
            </a:r>
          </a:p>
        </p:txBody>
      </p:sp>
    </p:spTree>
    <p:extLst>
      <p:ext uri="{BB962C8B-B14F-4D97-AF65-F5344CB8AC3E}">
        <p14:creationId xmlns:p14="http://schemas.microsoft.com/office/powerpoint/2010/main" val="32847954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1" name="Picture 2" descr="ISRAEL4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100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5780" name="Text Box 4"/>
          <p:cNvSpPr txBox="1">
            <a:spLocks noChangeArrowheads="1"/>
          </p:cNvSpPr>
          <p:nvPr/>
        </p:nvSpPr>
        <p:spPr bwMode="auto">
          <a:xfrm>
            <a:off x="3000375" y="114300"/>
            <a:ext cx="7620000" cy="1098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defTabSz="914400" fontAlgn="base">
              <a:spcBef>
                <a:spcPct val="50000"/>
              </a:spcBef>
              <a:spcAft>
                <a:spcPct val="0"/>
              </a:spcAft>
              <a:defRPr/>
            </a:pPr>
            <a:r>
              <a:rPr lang="en-US" sz="6600" b="1" dirty="0" err="1">
                <a:solidFill>
                  <a:srgbClr val="FF3300"/>
                </a:solidFill>
                <a:effectLst>
                  <a:outerShdw blurRad="50800" dist="38100" dir="2700000" algn="tl" rotWithShape="0">
                    <a:srgbClr val="000000">
                      <a:alpha val="77000"/>
                    </a:srgbClr>
                  </a:outerShdw>
                </a:effectLst>
                <a:latin typeface="Arial"/>
                <a:ea typeface="ＭＳ Ｐゴシック" charset="0"/>
                <a:cs typeface="Arial"/>
              </a:rPr>
              <a:t>ood</a:t>
            </a:r>
            <a:endParaRPr lang="en-US" sz="6600" b="1" dirty="0">
              <a:solidFill>
                <a:srgbClr val="FF3300"/>
              </a:solidFill>
              <a:effectLst>
                <a:outerShdw blurRad="50800" dist="38100" dir="2700000" algn="tl" rotWithShape="0">
                  <a:srgbClr val="000000">
                    <a:alpha val="77000"/>
                  </a:srgbClr>
                </a:outerShdw>
              </a:effectLst>
              <a:latin typeface="Arial"/>
              <a:ea typeface="ＭＳ Ｐゴシック" charset="0"/>
              <a:cs typeface="Arial"/>
            </a:endParaRPr>
          </a:p>
        </p:txBody>
      </p:sp>
      <p:sp>
        <p:nvSpPr>
          <p:cNvPr id="1355781" name="Text Box 5"/>
          <p:cNvSpPr txBox="1">
            <a:spLocks noChangeArrowheads="1"/>
          </p:cNvSpPr>
          <p:nvPr/>
        </p:nvSpPr>
        <p:spPr bwMode="auto">
          <a:xfrm>
            <a:off x="2514600" y="5957739"/>
            <a:ext cx="6629400"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ormAutofit fontScale="97500"/>
          </a:bodyPr>
          <a:lstStyle>
            <a:defPPr>
              <a:defRPr lang="en-US"/>
            </a:defPPr>
            <a:lvl1pPr marL="715963" indent="-715963" algn="r">
              <a:defRPr sz="4400" b="1" i="1">
                <a:solidFill>
                  <a:schemeClr val="bg1"/>
                </a:solidFill>
                <a:effectLst>
                  <a:glow rad="317500">
                    <a:schemeClr val="tx2">
                      <a:alpha val="90000"/>
                    </a:schemeClr>
                  </a:glow>
                </a:effectLst>
                <a:latin typeface="Arial"/>
                <a:ea typeface="+mj-ea"/>
                <a:cs typeface="Arial"/>
              </a:defRPr>
            </a:lvl1pPr>
            <a:lvl2pPr>
              <a:defRPr sz="4400">
                <a:solidFill>
                  <a:schemeClr val="tx2"/>
                </a:solidFill>
              </a:defRPr>
            </a:lvl2pPr>
            <a:lvl3pPr>
              <a:defRPr sz="4400">
                <a:solidFill>
                  <a:schemeClr val="tx2"/>
                </a:solidFill>
              </a:defRPr>
            </a:lvl3pPr>
            <a:lvl4pPr>
              <a:defRPr sz="4400">
                <a:solidFill>
                  <a:schemeClr val="tx2"/>
                </a:solidFill>
              </a:defRPr>
            </a:lvl4pPr>
            <a:lvl5pP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pPr defTabSz="914400" eaLnBrk="0" fontAlgn="base" hangingPunct="0">
              <a:spcBef>
                <a:spcPct val="0"/>
              </a:spcBef>
              <a:spcAft>
                <a:spcPct val="0"/>
              </a:spcAft>
              <a:defRPr/>
            </a:pPr>
            <a:r>
              <a:rPr lang="en-US" dirty="0">
                <a:solidFill>
                  <a:srgbClr val="FFFFFF"/>
                </a:solidFill>
                <a:effectLst>
                  <a:glow rad="317500">
                    <a:srgbClr val="000000">
                      <a:alpha val="90000"/>
                    </a:srgbClr>
                  </a:glow>
                </a:effectLst>
                <a:ea typeface="ＭＳ Ｐゴシック"/>
              </a:rPr>
              <a:t>Numbers 13:26-33</a:t>
            </a:r>
          </a:p>
        </p:txBody>
      </p:sp>
      <p:sp>
        <p:nvSpPr>
          <p:cNvPr id="1355782" name="Text Box 6"/>
          <p:cNvSpPr txBox="1">
            <a:spLocks noChangeArrowheads="1"/>
          </p:cNvSpPr>
          <p:nvPr/>
        </p:nvSpPr>
        <p:spPr bwMode="auto">
          <a:xfrm>
            <a:off x="3000375" y="898525"/>
            <a:ext cx="7620000" cy="1098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defTabSz="914400" fontAlgn="base">
              <a:spcBef>
                <a:spcPct val="50000"/>
              </a:spcBef>
              <a:spcAft>
                <a:spcPct val="0"/>
              </a:spcAft>
              <a:defRPr/>
            </a:pPr>
            <a:r>
              <a:rPr lang="en-US" sz="6600" b="1" dirty="0" err="1">
                <a:solidFill>
                  <a:srgbClr val="FF3300"/>
                </a:solidFill>
                <a:effectLst>
                  <a:outerShdw blurRad="50800" dist="38100" dir="2700000" algn="tl" rotWithShape="0">
                    <a:srgbClr val="000000">
                      <a:alpha val="77000"/>
                    </a:srgbClr>
                  </a:outerShdw>
                </a:effectLst>
                <a:latin typeface="Arial"/>
                <a:ea typeface="ＭＳ Ｐゴシック" charset="0"/>
                <a:cs typeface="Arial"/>
              </a:rPr>
              <a:t>iants</a:t>
            </a:r>
            <a:endParaRPr lang="en-US" sz="6600" b="1" dirty="0">
              <a:solidFill>
                <a:srgbClr val="FF3300"/>
              </a:solidFill>
              <a:effectLst>
                <a:outerShdw blurRad="50800" dist="38100" dir="2700000" algn="tl" rotWithShape="0">
                  <a:srgbClr val="000000">
                    <a:alpha val="77000"/>
                  </a:srgbClr>
                </a:outerShdw>
              </a:effectLst>
              <a:latin typeface="Arial"/>
              <a:ea typeface="ＭＳ Ｐゴシック" charset="0"/>
              <a:cs typeface="Arial"/>
            </a:endParaRPr>
          </a:p>
        </p:txBody>
      </p:sp>
      <p:sp>
        <p:nvSpPr>
          <p:cNvPr id="1355783" name="Text Box 7"/>
          <p:cNvSpPr txBox="1">
            <a:spLocks noChangeArrowheads="1"/>
          </p:cNvSpPr>
          <p:nvPr/>
        </p:nvSpPr>
        <p:spPr bwMode="auto">
          <a:xfrm>
            <a:off x="3000375" y="1682750"/>
            <a:ext cx="7620000" cy="1098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defTabSz="914400" fontAlgn="base">
              <a:spcBef>
                <a:spcPct val="50000"/>
              </a:spcBef>
              <a:spcAft>
                <a:spcPct val="0"/>
              </a:spcAft>
              <a:defRPr/>
            </a:pPr>
            <a:r>
              <a:rPr lang="en-US" sz="6600" b="1" dirty="0" err="1">
                <a:solidFill>
                  <a:srgbClr val="FF3300"/>
                </a:solidFill>
                <a:effectLst>
                  <a:outerShdw blurRad="50800" dist="38100" dir="2700000" algn="tl" rotWithShape="0">
                    <a:srgbClr val="000000">
                      <a:alpha val="77000"/>
                    </a:srgbClr>
                  </a:outerShdw>
                </a:effectLst>
                <a:latin typeface="Arial"/>
                <a:ea typeface="ＭＳ Ｐゴシック" charset="0"/>
                <a:cs typeface="Arial"/>
              </a:rPr>
              <a:t>rasshoppers</a:t>
            </a:r>
            <a:endParaRPr lang="en-US" sz="6600" b="1" dirty="0">
              <a:solidFill>
                <a:srgbClr val="FF3300"/>
              </a:solidFill>
              <a:effectLst>
                <a:outerShdw blurRad="50800" dist="38100" dir="2700000" algn="tl" rotWithShape="0">
                  <a:srgbClr val="000000">
                    <a:alpha val="77000"/>
                  </a:srgbClr>
                </a:outerShdw>
              </a:effectLst>
              <a:latin typeface="Arial"/>
              <a:ea typeface="ＭＳ Ｐゴシック" charset="0"/>
              <a:cs typeface="Arial"/>
            </a:endParaRPr>
          </a:p>
        </p:txBody>
      </p:sp>
      <p:sp>
        <p:nvSpPr>
          <p:cNvPr id="1355784" name="Rectangle 8"/>
          <p:cNvSpPr>
            <a:spLocks noGrp="1" noChangeArrowheads="1"/>
          </p:cNvSpPr>
          <p:nvPr>
            <p:ph type="title" idx="4294967295"/>
          </p:nvPr>
        </p:nvSpPr>
        <p:spPr>
          <a:xfrm>
            <a:off x="39960" y="4518248"/>
            <a:ext cx="7772400" cy="1143000"/>
          </a:xfrm>
        </p:spPr>
        <p:txBody>
          <a:bodyPr>
            <a:normAutofit fontScale="97500"/>
          </a:bodyPr>
          <a:lstStyle/>
          <a:p>
            <a:pPr marL="715963" indent="-715963">
              <a:defRPr/>
            </a:pPr>
            <a:r>
              <a:rPr lang="en-US" sz="4800" b="1" kern="1200" dirty="0">
                <a:solidFill>
                  <a:schemeClr val="bg1"/>
                </a:solidFill>
                <a:effectLst>
                  <a:glow rad="317500">
                    <a:schemeClr val="tx2">
                      <a:alpha val="90000"/>
                    </a:schemeClr>
                  </a:glow>
                </a:effectLst>
              </a:rPr>
              <a:t>The Majority Report</a:t>
            </a:r>
          </a:p>
        </p:txBody>
      </p:sp>
      <p:sp>
        <p:nvSpPr>
          <p:cNvPr id="9" name="Text Box 3"/>
          <p:cNvSpPr txBox="1">
            <a:spLocks noChangeArrowheads="1"/>
          </p:cNvSpPr>
          <p:nvPr/>
        </p:nvSpPr>
        <p:spPr bwMode="auto">
          <a:xfrm>
            <a:off x="609600" y="-503238"/>
            <a:ext cx="2286000" cy="3932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defTabSz="914400" fontAlgn="base">
              <a:spcBef>
                <a:spcPct val="50000"/>
              </a:spcBef>
              <a:spcAft>
                <a:spcPct val="0"/>
              </a:spcAft>
              <a:defRPr/>
            </a:pPr>
            <a:r>
              <a:rPr lang="en-US" sz="25200" b="1" dirty="0">
                <a:solidFill>
                  <a:srgbClr val="FF3300"/>
                </a:solidFill>
                <a:effectLst>
                  <a:outerShdw blurRad="50800" dist="38100" dir="2700000" algn="tl" rotWithShape="0">
                    <a:srgbClr val="000000">
                      <a:alpha val="76000"/>
                    </a:srgbClr>
                  </a:outerShdw>
                </a:effectLst>
                <a:latin typeface="Arial"/>
                <a:ea typeface="ＭＳ Ｐゴシック" charset="0"/>
                <a:cs typeface="Arial"/>
              </a:rPr>
              <a:t>G</a:t>
            </a:r>
            <a:endParaRPr lang="en-US" sz="18900" b="1" dirty="0">
              <a:solidFill>
                <a:srgbClr val="FF3300"/>
              </a:solidFill>
              <a:effectLst>
                <a:outerShdw blurRad="50800" dist="38100" dir="2700000" algn="tl" rotWithShape="0">
                  <a:srgbClr val="000000">
                    <a:alpha val="76000"/>
                  </a:srgbClr>
                </a:outerShdw>
              </a:effectLst>
              <a:latin typeface="Arial"/>
              <a:ea typeface="ＭＳ Ｐゴシック" charset="0"/>
              <a:cs typeface="Arial"/>
            </a:endParaRPr>
          </a:p>
        </p:txBody>
      </p:sp>
    </p:spTree>
    <p:extLst>
      <p:ext uri="{BB962C8B-B14F-4D97-AF65-F5344CB8AC3E}">
        <p14:creationId xmlns:p14="http://schemas.microsoft.com/office/powerpoint/2010/main" val="78624653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355780"/>
                                        </p:tgtEl>
                                        <p:attrNameLst>
                                          <p:attrName>style.visibility</p:attrName>
                                        </p:attrNameLst>
                                      </p:cBhvr>
                                      <p:to>
                                        <p:strVal val="visible"/>
                                      </p:to>
                                    </p:set>
                                    <p:animEffect transition="in" filter="dissolve">
                                      <p:cBhvr>
                                        <p:cTn id="7" dur="75"/>
                                        <p:tgtEl>
                                          <p:spTgt spid="1355780"/>
                                        </p:tgtEl>
                                      </p:cBhvr>
                                    </p:animEffect>
                                  </p:childTnLst>
                                </p:cTn>
                              </p:par>
                            </p:childTnLst>
                          </p:cTn>
                        </p:par>
                        <p:par>
                          <p:cTn id="8" fill="hold" nodeType="afterGroup">
                            <p:stCondLst>
                              <p:cond delay="2225"/>
                            </p:stCondLst>
                            <p:childTnLst>
                              <p:par>
                                <p:cTn id="9" presetID="9" presetClass="entr" presetSubtype="0" fill="hold" grpId="0" nodeType="afterEffect">
                                  <p:stCondLst>
                                    <p:cond delay="4000"/>
                                  </p:stCondLst>
                                  <p:iterate type="lt">
                                    <p:tmPct val="100000"/>
                                  </p:iterate>
                                  <p:childTnLst>
                                    <p:set>
                                      <p:cBhvr>
                                        <p:cTn id="10" dur="1" fill="hold">
                                          <p:stCondLst>
                                            <p:cond delay="0"/>
                                          </p:stCondLst>
                                        </p:cTn>
                                        <p:tgtEl>
                                          <p:spTgt spid="1355782"/>
                                        </p:tgtEl>
                                        <p:attrNameLst>
                                          <p:attrName>style.visibility</p:attrName>
                                        </p:attrNameLst>
                                      </p:cBhvr>
                                      <p:to>
                                        <p:strVal val="visible"/>
                                      </p:to>
                                    </p:set>
                                    <p:animEffect transition="in" filter="dissolve">
                                      <p:cBhvr>
                                        <p:cTn id="11" dur="75"/>
                                        <p:tgtEl>
                                          <p:spTgt spid="1355782"/>
                                        </p:tgtEl>
                                      </p:cBhvr>
                                    </p:animEffect>
                                  </p:childTnLst>
                                </p:cTn>
                              </p:par>
                            </p:childTnLst>
                          </p:cTn>
                        </p:par>
                        <p:par>
                          <p:cTn id="12" fill="hold" nodeType="afterGroup">
                            <p:stCondLst>
                              <p:cond delay="6600"/>
                            </p:stCondLst>
                            <p:childTnLst>
                              <p:par>
                                <p:cTn id="13" presetID="9" presetClass="entr" presetSubtype="0" fill="hold" grpId="0" nodeType="afterEffect">
                                  <p:stCondLst>
                                    <p:cond delay="4000"/>
                                  </p:stCondLst>
                                  <p:iterate type="lt">
                                    <p:tmPct val="100000"/>
                                  </p:iterate>
                                  <p:childTnLst>
                                    <p:set>
                                      <p:cBhvr>
                                        <p:cTn id="14" dur="1" fill="hold">
                                          <p:stCondLst>
                                            <p:cond delay="0"/>
                                          </p:stCondLst>
                                        </p:cTn>
                                        <p:tgtEl>
                                          <p:spTgt spid="1355783"/>
                                        </p:tgtEl>
                                        <p:attrNameLst>
                                          <p:attrName>style.visibility</p:attrName>
                                        </p:attrNameLst>
                                      </p:cBhvr>
                                      <p:to>
                                        <p:strVal val="visible"/>
                                      </p:to>
                                    </p:set>
                                    <p:animEffect transition="in" filter="dissolve">
                                      <p:cBhvr>
                                        <p:cTn id="15" dur="75"/>
                                        <p:tgtEl>
                                          <p:spTgt spid="13557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5780" grpId="0" autoUpdateAnimBg="0"/>
      <p:bldP spid="1355782" grpId="0" autoUpdateAnimBg="0"/>
      <p:bldP spid="1355783"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89" name="Picture 2" descr="ISRAEL4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100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7827" name="Text Box 3"/>
          <p:cNvSpPr txBox="1">
            <a:spLocks noChangeArrowheads="1"/>
          </p:cNvSpPr>
          <p:nvPr/>
        </p:nvSpPr>
        <p:spPr bwMode="auto">
          <a:xfrm>
            <a:off x="609600" y="-503238"/>
            <a:ext cx="2286000" cy="3932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defTabSz="914400" fontAlgn="base">
              <a:spcBef>
                <a:spcPct val="50000"/>
              </a:spcBef>
              <a:spcAft>
                <a:spcPct val="0"/>
              </a:spcAft>
              <a:defRPr/>
            </a:pPr>
            <a:r>
              <a:rPr lang="en-US" sz="25200" b="1" dirty="0">
                <a:solidFill>
                  <a:srgbClr val="FF3300"/>
                </a:solidFill>
                <a:effectLst>
                  <a:outerShdw blurRad="50800" dist="38100" dir="2700000" algn="tl" rotWithShape="0">
                    <a:srgbClr val="000000">
                      <a:alpha val="76000"/>
                    </a:srgbClr>
                  </a:outerShdw>
                </a:effectLst>
                <a:latin typeface="Arial"/>
                <a:ea typeface="ＭＳ Ｐゴシック" charset="0"/>
                <a:cs typeface="Arial"/>
              </a:rPr>
              <a:t>G</a:t>
            </a:r>
            <a:endParaRPr lang="en-US" sz="18900" b="1" dirty="0">
              <a:solidFill>
                <a:srgbClr val="FF3300"/>
              </a:solidFill>
              <a:effectLst>
                <a:outerShdw blurRad="50800" dist="38100" dir="2700000" algn="tl" rotWithShape="0">
                  <a:srgbClr val="000000">
                    <a:alpha val="76000"/>
                  </a:srgbClr>
                </a:outerShdw>
              </a:effectLst>
              <a:latin typeface="Arial"/>
              <a:ea typeface="ＭＳ Ｐゴシック" charset="0"/>
              <a:cs typeface="Arial"/>
            </a:endParaRPr>
          </a:p>
        </p:txBody>
      </p:sp>
      <p:sp>
        <p:nvSpPr>
          <p:cNvPr id="1357828" name="Text Box 4"/>
          <p:cNvSpPr txBox="1">
            <a:spLocks noChangeArrowheads="1"/>
          </p:cNvSpPr>
          <p:nvPr/>
        </p:nvSpPr>
        <p:spPr bwMode="auto">
          <a:xfrm>
            <a:off x="2514600" y="5949280"/>
            <a:ext cx="6629400"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ormAutofit fontScale="97500"/>
          </a:bodyPr>
          <a:lstStyle>
            <a:lvl1pPr marL="715963" indent="-715963">
              <a:defRPr sz="4800" b="1">
                <a:solidFill>
                  <a:schemeClr val="bg1"/>
                </a:solidFill>
                <a:effectLst>
                  <a:glow rad="317500">
                    <a:schemeClr val="tx2">
                      <a:alpha val="90000"/>
                    </a:schemeClr>
                  </a:glow>
                </a:effectLst>
                <a:latin typeface="Arial"/>
                <a:ea typeface="+mj-ea"/>
                <a:cs typeface="Arial"/>
              </a:defRPr>
            </a:lvl1pPr>
            <a:lvl2pPr>
              <a:defRPr sz="4400">
                <a:solidFill>
                  <a:schemeClr val="tx2"/>
                </a:solidFill>
              </a:defRPr>
            </a:lvl2pPr>
            <a:lvl3pPr>
              <a:defRPr sz="4400">
                <a:solidFill>
                  <a:schemeClr val="tx2"/>
                </a:solidFill>
              </a:defRPr>
            </a:lvl3pPr>
            <a:lvl4pPr>
              <a:defRPr sz="4400">
                <a:solidFill>
                  <a:schemeClr val="tx2"/>
                </a:solidFill>
              </a:defRPr>
            </a:lvl4pPr>
            <a:lvl5pP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pPr algn="r" defTabSz="914400" eaLnBrk="0" fontAlgn="base" hangingPunct="0">
              <a:spcBef>
                <a:spcPct val="0"/>
              </a:spcBef>
              <a:spcAft>
                <a:spcPct val="0"/>
              </a:spcAft>
              <a:defRPr/>
            </a:pPr>
            <a:r>
              <a:rPr lang="en-US" sz="4400" i="1" dirty="0">
                <a:solidFill>
                  <a:srgbClr val="FFFFFF"/>
                </a:solidFill>
                <a:effectLst>
                  <a:glow rad="317500">
                    <a:srgbClr val="000000">
                      <a:alpha val="90000"/>
                    </a:srgbClr>
                  </a:glow>
                </a:effectLst>
                <a:ea typeface="ＭＳ Ｐゴシック"/>
              </a:rPr>
              <a:t>Numbers 13:26-33</a:t>
            </a:r>
          </a:p>
        </p:txBody>
      </p:sp>
      <p:sp>
        <p:nvSpPr>
          <p:cNvPr id="1357829" name="Text Box 5"/>
          <p:cNvSpPr txBox="1">
            <a:spLocks noChangeArrowheads="1"/>
          </p:cNvSpPr>
          <p:nvPr/>
        </p:nvSpPr>
        <p:spPr bwMode="auto">
          <a:xfrm>
            <a:off x="3000375" y="1073150"/>
            <a:ext cx="7620000" cy="1708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defTabSz="914400" fontAlgn="base">
              <a:spcBef>
                <a:spcPct val="50000"/>
              </a:spcBef>
              <a:spcAft>
                <a:spcPct val="0"/>
              </a:spcAft>
              <a:defRPr/>
            </a:pPr>
            <a:r>
              <a:rPr lang="en-US" sz="10600" b="1" dirty="0">
                <a:solidFill>
                  <a:srgbClr val="FF3300"/>
                </a:solidFill>
                <a:effectLst>
                  <a:outerShdw blurRad="50800" dist="38100" dir="2700000" algn="tl" rotWithShape="0">
                    <a:srgbClr val="000000">
                      <a:alpha val="76000"/>
                    </a:srgbClr>
                  </a:outerShdw>
                </a:effectLst>
                <a:latin typeface="Arial"/>
                <a:ea typeface="ＭＳ Ｐゴシック" charset="0"/>
                <a:cs typeface="Arial"/>
              </a:rPr>
              <a:t>OD</a:t>
            </a:r>
          </a:p>
        </p:txBody>
      </p:sp>
      <p:sp>
        <p:nvSpPr>
          <p:cNvPr id="1357830" name="Rectangle 6"/>
          <p:cNvSpPr>
            <a:spLocks noGrp="1" noChangeArrowheads="1"/>
          </p:cNvSpPr>
          <p:nvPr>
            <p:ph type="title" idx="4294967295"/>
          </p:nvPr>
        </p:nvSpPr>
        <p:spPr>
          <a:xfrm>
            <a:off x="60123" y="4517487"/>
            <a:ext cx="7772400" cy="1143000"/>
          </a:xfrm>
        </p:spPr>
        <p:txBody>
          <a:bodyPr>
            <a:normAutofit fontScale="97500"/>
          </a:bodyPr>
          <a:lstStyle/>
          <a:p>
            <a:pPr marL="715963" indent="-715963">
              <a:defRPr/>
            </a:pPr>
            <a:r>
              <a:rPr lang="en-US" sz="4800" b="1" kern="1200" dirty="0">
                <a:solidFill>
                  <a:schemeClr val="bg1"/>
                </a:solidFill>
                <a:effectLst>
                  <a:glow rad="317500">
                    <a:schemeClr val="tx2">
                      <a:alpha val="90000"/>
                    </a:schemeClr>
                  </a:glow>
                </a:effectLst>
              </a:rPr>
              <a:t>The Minority Report</a:t>
            </a:r>
          </a:p>
        </p:txBody>
      </p:sp>
    </p:spTree>
    <p:extLst>
      <p:ext uri="{BB962C8B-B14F-4D97-AF65-F5344CB8AC3E}">
        <p14:creationId xmlns:p14="http://schemas.microsoft.com/office/powerpoint/2010/main" val="432524660"/>
      </p:ext>
    </p:extLst>
  </p:cSld>
  <p:clrMapOvr>
    <a:masterClrMapping/>
  </p:clrMapOvr>
  <p:transition spd="med">
    <p:randomBar dir="ver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Numbers 14</a:t>
            </a:r>
          </a:p>
        </p:txBody>
      </p:sp>
    </p:spTree>
    <p:extLst>
      <p:ext uri="{BB962C8B-B14F-4D97-AF65-F5344CB8AC3E}">
        <p14:creationId xmlns:p14="http://schemas.microsoft.com/office/powerpoint/2010/main" val="38998178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0898" name="Rectangle 2"/>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899" name="Rectangle 3"/>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00" name="Rectangle 4"/>
          <p:cNvSpPr>
            <a:spLocks noChangeArrowheads="1"/>
          </p:cNvSpPr>
          <p:nvPr/>
        </p:nvSpPr>
        <p:spPr bwMode="auto">
          <a:xfrm>
            <a:off x="76200" y="304800"/>
            <a:ext cx="2825750" cy="11842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defTabSz="914400" eaLnBrk="0" fontAlgn="base" hangingPunct="0">
              <a:spcBef>
                <a:spcPct val="0"/>
              </a:spcBef>
              <a:spcAft>
                <a:spcPct val="0"/>
              </a:spcAft>
              <a:defRPr/>
            </a:pPr>
            <a:r>
              <a:rPr lang="en-US" sz="2400" b="1">
                <a:solidFill>
                  <a:srgbClr val="FFD34A"/>
                </a:solidFill>
                <a:latin typeface="Times" charset="0"/>
                <a:ea typeface="ＭＳ Ｐゴシック" charset="0"/>
                <a:cs typeface="ＭＳ Ｐゴシック" charset="0"/>
              </a:rPr>
              <a:t> DRESSING</a:t>
            </a:r>
          </a:p>
          <a:p>
            <a:pPr defTabSz="914400" eaLnBrk="0" fontAlgn="base" hangingPunct="0">
              <a:spcBef>
                <a:spcPct val="0"/>
              </a:spcBef>
              <a:spcAft>
                <a:spcPct val="0"/>
              </a:spcAft>
              <a:defRPr/>
            </a:pPr>
            <a:r>
              <a:rPr lang="en-US" sz="2400" b="1">
                <a:solidFill>
                  <a:srgbClr val="FFD34A"/>
                </a:solidFill>
                <a:latin typeface="Times" charset="0"/>
                <a:ea typeface="ＭＳ Ｐゴシック" charset="0"/>
                <a:cs typeface="ＭＳ Ｐゴシック" charset="0"/>
              </a:rPr>
              <a:t>        THE                                    </a:t>
            </a:r>
          </a:p>
          <a:p>
            <a:pPr defTabSz="914400" eaLnBrk="0" fontAlgn="base" hangingPunct="0">
              <a:spcBef>
                <a:spcPct val="0"/>
              </a:spcBef>
              <a:spcAft>
                <a:spcPct val="0"/>
              </a:spcAft>
              <a:defRPr/>
            </a:pPr>
            <a:r>
              <a:rPr lang="en-US" sz="2400" b="1">
                <a:solidFill>
                  <a:srgbClr val="FFD34A"/>
                </a:solidFill>
                <a:latin typeface="Times" charset="0"/>
                <a:ea typeface="ＭＳ Ｐゴシック" charset="0"/>
                <a:cs typeface="ＭＳ Ｐゴシック" charset="0"/>
              </a:rPr>
              <a:t>   STAGE</a:t>
            </a:r>
          </a:p>
        </p:txBody>
      </p:sp>
      <p:sp>
        <p:nvSpPr>
          <p:cNvPr id="1360901" name="Line 5"/>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chemeClr val="tx1"/>
                </a:solidFill>
                <a:round/>
                <a:headEnd/>
                <a:tailEnd/>
              </a14:hiddenLine>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02" name="Text Box 6"/>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50000"/>
              </a:spcBef>
              <a:spcAft>
                <a:spcPct val="0"/>
              </a:spcAft>
              <a:defRPr/>
            </a:pPr>
            <a:endParaRPr lang="en-US" sz="1600" b="1">
              <a:solidFill>
                <a:srgbClr val="FFFFFF"/>
              </a:solidFill>
              <a:latin typeface="Comic Sans MS" charset="0"/>
              <a:ea typeface="ＭＳ Ｐゴシック" charset="0"/>
              <a:cs typeface="ＭＳ Ｐゴシック" charset="0"/>
            </a:endParaRPr>
          </a:p>
        </p:txBody>
      </p:sp>
      <p:sp>
        <p:nvSpPr>
          <p:cNvPr id="1360903" name="Text Box 7"/>
          <p:cNvSpPr txBox="1">
            <a:spLocks noChangeArrowheads="1"/>
          </p:cNvSpPr>
          <p:nvPr/>
        </p:nvSpPr>
        <p:spPr bwMode="auto">
          <a:xfrm>
            <a:off x="1765300" y="42863"/>
            <a:ext cx="4160838" cy="274637"/>
          </a:xfrm>
          <a:prstGeom prst="rect">
            <a:avLst/>
          </a:prstGeom>
          <a:noFill/>
          <a:ln>
            <a:noFill/>
          </a:ln>
          <a:effectLst>
            <a:outerShdw blurRad="63500" dist="29783" dir="1514402"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charset="0"/>
                <a:ea typeface="ＭＳ Ｐゴシック" charset="0"/>
                <a:cs typeface="ＭＳ Ｐゴシック" charset="0"/>
              </a:rPr>
              <a:t>Num. 13:26-14:9</a:t>
            </a:r>
            <a:endParaRPr lang="en-US" sz="800" b="1" u="sng">
              <a:solidFill>
                <a:srgbClr val="000000"/>
              </a:solidFill>
              <a:latin typeface="Geneva" charset="0"/>
              <a:ea typeface="ＭＳ Ｐゴシック" charset="0"/>
              <a:cs typeface="ＭＳ Ｐゴシック" charset="0"/>
            </a:endParaRPr>
          </a:p>
        </p:txBody>
      </p:sp>
      <p:grpSp>
        <p:nvGrpSpPr>
          <p:cNvPr id="270343" name="Group 8"/>
          <p:cNvGrpSpPr>
            <a:grpSpLocks/>
          </p:cNvGrpSpPr>
          <p:nvPr/>
        </p:nvGrpSpPr>
        <p:grpSpPr bwMode="auto">
          <a:xfrm>
            <a:off x="1614488" y="92075"/>
            <a:ext cx="7381875" cy="6003925"/>
            <a:chOff x="1008" y="57"/>
            <a:chExt cx="4650" cy="3782"/>
          </a:xfrm>
        </p:grpSpPr>
        <p:sp>
          <p:nvSpPr>
            <p:cNvPr id="1360905" name="Freeform 9"/>
            <p:cNvSpPr>
              <a:spLocks/>
            </p:cNvSpPr>
            <p:nvPr/>
          </p:nvSpPr>
          <p:spPr bwMode="auto">
            <a:xfrm>
              <a:off x="1504" y="800"/>
              <a:ext cx="731" cy="2204"/>
            </a:xfrm>
            <a:custGeom>
              <a:avLst/>
              <a:gdLst>
                <a:gd name="T0" fmla="*/ 731 w 731"/>
                <a:gd name="T1" fmla="*/ 0 h 2204"/>
                <a:gd name="T2" fmla="*/ 606 w 731"/>
                <a:gd name="T3" fmla="*/ 71 h 2204"/>
                <a:gd name="T4" fmla="*/ 590 w 731"/>
                <a:gd name="T5" fmla="*/ 479 h 2204"/>
                <a:gd name="T6" fmla="*/ 504 w 731"/>
                <a:gd name="T7" fmla="*/ 698 h 2204"/>
                <a:gd name="T8" fmla="*/ 339 w 731"/>
                <a:gd name="T9" fmla="*/ 1012 h 2204"/>
                <a:gd name="T10" fmla="*/ 229 w 731"/>
                <a:gd name="T11" fmla="*/ 1184 h 2204"/>
                <a:gd name="T12" fmla="*/ 80 w 731"/>
                <a:gd name="T13" fmla="*/ 1475 h 2204"/>
                <a:gd name="T14" fmla="*/ 25 w 731"/>
                <a:gd name="T15" fmla="*/ 1679 h 2204"/>
                <a:gd name="T16" fmla="*/ 190 w 731"/>
                <a:gd name="T17" fmla="*/ 2157 h 2204"/>
                <a:gd name="T18" fmla="*/ 308 w 731"/>
                <a:gd name="T19" fmla="*/ 2204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150" cap="flat" cmpd="sng">
              <a:solidFill>
                <a:srgbClr val="33CC33"/>
              </a:solidFill>
              <a:prstDash val="sysDot"/>
              <a:round/>
              <a:headEnd type="none" w="med" len="med"/>
              <a:tailEnd type="none" w="med" len="med"/>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06" name="Rectangle 10"/>
            <p:cNvSpPr>
              <a:spLocks noChangeArrowheads="1"/>
            </p:cNvSpPr>
            <p:nvPr/>
          </p:nvSpPr>
          <p:spPr bwMode="auto">
            <a:xfrm>
              <a:off x="1008" y="500"/>
              <a:ext cx="4320" cy="3312"/>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0000"/>
                </a:solidFill>
                <a:latin typeface="Comic Sans MS" charset="0"/>
                <a:ea typeface="ＭＳ Ｐゴシック" charset="0"/>
                <a:cs typeface="ＭＳ Ｐゴシック" charset="0"/>
              </a:endParaRPr>
            </a:p>
          </p:txBody>
        </p:sp>
        <p:sp>
          <p:nvSpPr>
            <p:cNvPr id="1360907" name="Freeform 11"/>
            <p:cNvSpPr>
              <a:spLocks/>
            </p:cNvSpPr>
            <p:nvPr/>
          </p:nvSpPr>
          <p:spPr bwMode="auto">
            <a:xfrm>
              <a:off x="1018" y="541"/>
              <a:ext cx="1021" cy="1921"/>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8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08" name="Freeform 12"/>
            <p:cNvSpPr>
              <a:spLocks/>
            </p:cNvSpPr>
            <p:nvPr/>
          </p:nvSpPr>
          <p:spPr bwMode="auto">
            <a:xfrm>
              <a:off x="4404" y="2506"/>
              <a:ext cx="901" cy="1321"/>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8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09" name="Freeform 13"/>
            <p:cNvSpPr>
              <a:spLocks/>
            </p:cNvSpPr>
            <p:nvPr/>
          </p:nvSpPr>
          <p:spPr bwMode="auto">
            <a:xfrm>
              <a:off x="2244" y="1068"/>
              <a:ext cx="2581" cy="1837"/>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8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10" name="Rectangle 14"/>
            <p:cNvSpPr>
              <a:spLocks noChangeArrowheads="1"/>
            </p:cNvSpPr>
            <p:nvPr/>
          </p:nvSpPr>
          <p:spPr bwMode="auto">
            <a:xfrm>
              <a:off x="2917" y="1669"/>
              <a:ext cx="958" cy="2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0331B3"/>
                  </a:solidFill>
                  <a:latin typeface="Times" charset="0"/>
                  <a:ea typeface="ＭＳ Ｐゴシック" charset="0"/>
                  <a:cs typeface="ＭＳ Ｐゴシック" charset="0"/>
                </a:rPr>
                <a:t>ER</a:t>
              </a:r>
            </a:p>
          </p:txBody>
        </p:sp>
        <p:sp>
          <p:nvSpPr>
            <p:cNvPr id="1360911" name="Freeform 15"/>
            <p:cNvSpPr>
              <a:spLocks/>
            </p:cNvSpPr>
            <p:nvPr/>
          </p:nvSpPr>
          <p:spPr bwMode="auto">
            <a:xfrm>
              <a:off x="1284" y="2892"/>
              <a:ext cx="1189" cy="937"/>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8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12" name="Rectangle 16"/>
            <p:cNvSpPr>
              <a:spLocks noChangeArrowheads="1"/>
            </p:cNvSpPr>
            <p:nvPr/>
          </p:nvSpPr>
          <p:spPr bwMode="auto">
            <a:xfrm>
              <a:off x="4573" y="3313"/>
              <a:ext cx="826"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008000"/>
                  </a:solidFill>
                  <a:latin typeface="Times" charset="0"/>
                  <a:ea typeface="ＭＳ Ｐゴシック" charset="0"/>
                  <a:cs typeface="ＭＳ Ｐゴシック" charset="0"/>
                </a:rPr>
                <a:t>PG</a:t>
              </a:r>
            </a:p>
          </p:txBody>
        </p:sp>
        <p:sp>
          <p:nvSpPr>
            <p:cNvPr id="1360913" name="Freeform 17"/>
            <p:cNvSpPr>
              <a:spLocks/>
            </p:cNvSpPr>
            <p:nvPr/>
          </p:nvSpPr>
          <p:spPr bwMode="auto">
            <a:xfrm>
              <a:off x="2052" y="1656"/>
              <a:ext cx="169" cy="193"/>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8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14" name="Freeform 18"/>
            <p:cNvSpPr>
              <a:spLocks/>
            </p:cNvSpPr>
            <p:nvPr/>
          </p:nvSpPr>
          <p:spPr bwMode="auto">
            <a:xfrm>
              <a:off x="1932" y="2100"/>
              <a:ext cx="277" cy="577"/>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15" name="Freeform 19"/>
            <p:cNvSpPr>
              <a:spLocks/>
            </p:cNvSpPr>
            <p:nvPr/>
          </p:nvSpPr>
          <p:spPr bwMode="auto">
            <a:xfrm>
              <a:off x="2100" y="1848"/>
              <a:ext cx="37" cy="265"/>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8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16" name="Rectangle 20"/>
            <p:cNvSpPr>
              <a:spLocks noChangeArrowheads="1"/>
            </p:cNvSpPr>
            <p:nvPr/>
          </p:nvSpPr>
          <p:spPr bwMode="auto">
            <a:xfrm>
              <a:off x="2173" y="1501"/>
              <a:ext cx="802" cy="2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022380"/>
                  </a:solidFill>
                  <a:latin typeface="Times" charset="0"/>
                  <a:ea typeface="ＭＳ Ｐゴシック" charset="0"/>
                  <a:cs typeface="ＭＳ Ｐゴシック" charset="0"/>
                </a:rPr>
                <a:t>SG</a:t>
              </a:r>
            </a:p>
          </p:txBody>
        </p:sp>
        <p:sp>
          <p:nvSpPr>
            <p:cNvPr id="1360917" name="Rectangle 21"/>
            <p:cNvSpPr>
              <a:spLocks noChangeArrowheads="1"/>
            </p:cNvSpPr>
            <p:nvPr/>
          </p:nvSpPr>
          <p:spPr bwMode="auto">
            <a:xfrm>
              <a:off x="1585" y="3553"/>
              <a:ext cx="442"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008000"/>
                  </a:solidFill>
                  <a:latin typeface="Times" charset="0"/>
                  <a:ea typeface="ＭＳ Ｐゴシック" charset="0"/>
                  <a:cs typeface="ＭＳ Ｐゴシック" charset="0"/>
                </a:rPr>
                <a:t>RS</a:t>
              </a:r>
            </a:p>
          </p:txBody>
        </p:sp>
        <p:sp>
          <p:nvSpPr>
            <p:cNvPr id="1360918" name="Rectangle 22"/>
            <p:cNvSpPr>
              <a:spLocks noChangeArrowheads="1"/>
            </p:cNvSpPr>
            <p:nvPr/>
          </p:nvSpPr>
          <p:spPr bwMode="auto">
            <a:xfrm>
              <a:off x="1273" y="625"/>
              <a:ext cx="526"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008000"/>
                  </a:solidFill>
                  <a:latin typeface="Times" charset="0"/>
                  <a:ea typeface="ＭＳ Ｐゴシック" charset="0"/>
                  <a:cs typeface="ＭＳ Ｐゴシック" charset="0"/>
                </a:rPr>
                <a:t>MS</a:t>
              </a:r>
            </a:p>
          </p:txBody>
        </p:sp>
        <p:sp>
          <p:nvSpPr>
            <p:cNvPr id="1360919" name="Rectangle 23"/>
            <p:cNvSpPr>
              <a:spLocks noChangeArrowheads="1"/>
            </p:cNvSpPr>
            <p:nvPr/>
          </p:nvSpPr>
          <p:spPr bwMode="auto">
            <a:xfrm>
              <a:off x="1944" y="2760"/>
              <a:ext cx="1056"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20" name="Line 24"/>
            <p:cNvSpPr>
              <a:spLocks noChangeShapeType="1"/>
            </p:cNvSpPr>
            <p:nvPr/>
          </p:nvSpPr>
          <p:spPr bwMode="auto">
            <a:xfrm>
              <a:off x="1100" y="2208"/>
              <a:ext cx="4124"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21" name="Line 25"/>
            <p:cNvSpPr>
              <a:spLocks noChangeShapeType="1"/>
            </p:cNvSpPr>
            <p:nvPr/>
          </p:nvSpPr>
          <p:spPr bwMode="auto">
            <a:xfrm>
              <a:off x="3144" y="620"/>
              <a:ext cx="0" cy="3152"/>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22" name="Rectangle 26"/>
            <p:cNvSpPr>
              <a:spLocks noChangeArrowheads="1"/>
            </p:cNvSpPr>
            <p:nvPr/>
          </p:nvSpPr>
          <p:spPr bwMode="auto">
            <a:xfrm>
              <a:off x="1646" y="2276"/>
              <a:ext cx="1090"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008000"/>
                  </a:solidFill>
                  <a:latin typeface="Times" charset="0"/>
                  <a:ea typeface="ＭＳ Ｐゴシック" charset="0"/>
                  <a:cs typeface="ＭＳ Ｐゴシック" charset="0"/>
                </a:rPr>
                <a:t>DS</a:t>
              </a:r>
            </a:p>
          </p:txBody>
        </p:sp>
        <p:sp>
          <p:nvSpPr>
            <p:cNvPr id="1360923" name="Oval 27"/>
            <p:cNvSpPr>
              <a:spLocks noChangeArrowheads="1"/>
            </p:cNvSpPr>
            <p:nvPr/>
          </p:nvSpPr>
          <p:spPr bwMode="auto">
            <a:xfrm>
              <a:off x="4243" y="2840"/>
              <a:ext cx="122" cy="118"/>
            </a:xfrm>
            <a:prstGeom prst="ellipse">
              <a:avLst/>
            </a:prstGeom>
            <a:solidFill>
              <a:schemeClr val="accent1"/>
            </a:solidFill>
            <a:ln w="254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24" name="Rectangle 28"/>
            <p:cNvSpPr>
              <a:spLocks noChangeArrowheads="1"/>
            </p:cNvSpPr>
            <p:nvPr/>
          </p:nvSpPr>
          <p:spPr bwMode="auto">
            <a:xfrm>
              <a:off x="2571" y="709"/>
              <a:ext cx="512" cy="32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25" name="Rectangle 29"/>
            <p:cNvSpPr>
              <a:spLocks noChangeArrowheads="1"/>
            </p:cNvSpPr>
            <p:nvPr/>
          </p:nvSpPr>
          <p:spPr bwMode="auto">
            <a:xfrm>
              <a:off x="4344" y="2769"/>
              <a:ext cx="526" cy="2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accent1"/>
                  </a:solidFill>
                  <a:miter lim="800000"/>
                  <a:headEnd/>
                  <a:tailEnd/>
                </a14:hiddenLine>
              </a:ex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114FFB"/>
                  </a:solidFill>
                  <a:latin typeface="Times" charset="0"/>
                  <a:ea typeface="ＭＳ Ｐゴシック" charset="0"/>
                  <a:cs typeface="ＭＳ Ｐゴシック" charset="0"/>
                </a:rPr>
                <a:t>U</a:t>
              </a:r>
              <a:endParaRPr lang="en-US" sz="2400" b="1">
                <a:solidFill>
                  <a:srgbClr val="008000"/>
                </a:solidFill>
                <a:latin typeface="Times" charset="0"/>
                <a:ea typeface="ＭＳ Ｐゴシック" charset="0"/>
                <a:cs typeface="ＭＳ Ｐゴシック" charset="0"/>
              </a:endParaRPr>
            </a:p>
          </p:txBody>
        </p:sp>
        <p:sp>
          <p:nvSpPr>
            <p:cNvPr id="1360926" name="Rectangle 30"/>
            <p:cNvSpPr>
              <a:spLocks noChangeArrowheads="1"/>
            </p:cNvSpPr>
            <p:nvPr/>
          </p:nvSpPr>
          <p:spPr bwMode="auto">
            <a:xfrm>
              <a:off x="1942" y="1618"/>
              <a:ext cx="253"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008000"/>
                  </a:solidFill>
                  <a:latin typeface="Times" charset="0"/>
                  <a:ea typeface="ＭＳ Ｐゴシック" charset="0"/>
                  <a:cs typeface="ＭＳ Ｐゴシック" charset="0"/>
                </a:rPr>
                <a:t>C</a:t>
              </a:r>
            </a:p>
          </p:txBody>
        </p:sp>
        <p:sp>
          <p:nvSpPr>
            <p:cNvPr id="1360927" name="Oval 31"/>
            <p:cNvSpPr>
              <a:spLocks noChangeArrowheads="1"/>
            </p:cNvSpPr>
            <p:nvPr/>
          </p:nvSpPr>
          <p:spPr bwMode="auto">
            <a:xfrm>
              <a:off x="1874" y="2038"/>
              <a:ext cx="122" cy="118"/>
            </a:xfrm>
            <a:prstGeom prst="ellipse">
              <a:avLst/>
            </a:prstGeom>
            <a:solidFill>
              <a:srgbClr val="008000"/>
            </a:solidFill>
            <a:ln w="25400">
              <a:solidFill>
                <a:srgbClr val="008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28" name="Rectangle 32"/>
            <p:cNvSpPr>
              <a:spLocks noChangeArrowheads="1"/>
            </p:cNvSpPr>
            <p:nvPr/>
          </p:nvSpPr>
          <p:spPr bwMode="auto">
            <a:xfrm>
              <a:off x="1718" y="1939"/>
              <a:ext cx="210"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008000"/>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008000"/>
                  </a:solidFill>
                  <a:latin typeface="Times" charset="0"/>
                  <a:ea typeface="ＭＳ Ｐゴシック" charset="0"/>
                  <a:cs typeface="ＭＳ Ｐゴシック" charset="0"/>
                </a:rPr>
                <a:t>J</a:t>
              </a:r>
            </a:p>
          </p:txBody>
        </p:sp>
        <p:sp>
          <p:nvSpPr>
            <p:cNvPr id="1360929" name="Oval 33"/>
            <p:cNvSpPr>
              <a:spLocks noChangeArrowheads="1"/>
            </p:cNvSpPr>
            <p:nvPr/>
          </p:nvSpPr>
          <p:spPr bwMode="auto">
            <a:xfrm>
              <a:off x="2215" y="2017"/>
              <a:ext cx="122" cy="118"/>
            </a:xfrm>
            <a:prstGeom prst="ellipse">
              <a:avLst/>
            </a:prstGeom>
            <a:noFill/>
            <a:ln w="25400">
              <a:solidFill>
                <a:srgbClr val="008000"/>
              </a:solidFill>
              <a:round/>
              <a:headEnd/>
              <a:tailEnd/>
            </a:ln>
            <a:effectLst/>
            <a:extLst>
              <a:ext uri="{909E8E84-426E-40dd-AFC4-6F175D3DCCD1}">
                <a14:hiddenFill xmlns:a14="http://schemas.microsoft.com/office/drawing/2010/main" xmlns="">
                  <a:solidFill>
                    <a:srgbClr val="008000"/>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30" name="Oval 34"/>
            <p:cNvSpPr>
              <a:spLocks noChangeArrowheads="1"/>
            </p:cNvSpPr>
            <p:nvPr/>
          </p:nvSpPr>
          <p:spPr bwMode="auto">
            <a:xfrm>
              <a:off x="1831" y="2881"/>
              <a:ext cx="122" cy="118"/>
            </a:xfrm>
            <a:prstGeom prst="ellipse">
              <a:avLst/>
            </a:prstGeom>
            <a:solidFill>
              <a:srgbClr val="008000"/>
            </a:solidFill>
            <a:ln w="25400">
              <a:solidFill>
                <a:srgbClr val="008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31" name="Rectangle 35"/>
            <p:cNvSpPr>
              <a:spLocks noChangeArrowheads="1"/>
            </p:cNvSpPr>
            <p:nvPr/>
          </p:nvSpPr>
          <p:spPr bwMode="auto">
            <a:xfrm>
              <a:off x="1932" y="2804"/>
              <a:ext cx="391"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008000"/>
                  </a:solidFill>
                  <a:latin typeface="Times" charset="0"/>
                  <a:ea typeface="ＭＳ Ｐゴシック" charset="0"/>
                  <a:cs typeface="ＭＳ Ｐゴシック" charset="0"/>
                </a:rPr>
                <a:t>KB</a:t>
              </a:r>
            </a:p>
          </p:txBody>
        </p:sp>
        <p:sp>
          <p:nvSpPr>
            <p:cNvPr id="1360932" name="Oval 36"/>
            <p:cNvSpPr>
              <a:spLocks noChangeArrowheads="1"/>
            </p:cNvSpPr>
            <p:nvPr/>
          </p:nvSpPr>
          <p:spPr bwMode="auto">
            <a:xfrm>
              <a:off x="1885" y="3330"/>
              <a:ext cx="122" cy="118"/>
            </a:xfrm>
            <a:prstGeom prst="ellipse">
              <a:avLst/>
            </a:prstGeom>
            <a:solidFill>
              <a:srgbClr val="008000"/>
            </a:solidFill>
            <a:ln w="25400">
              <a:solidFill>
                <a:srgbClr val="008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33" name="Rectangle 37"/>
            <p:cNvSpPr>
              <a:spLocks noChangeArrowheads="1"/>
            </p:cNvSpPr>
            <p:nvPr/>
          </p:nvSpPr>
          <p:spPr bwMode="auto">
            <a:xfrm>
              <a:off x="2003" y="3253"/>
              <a:ext cx="402"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008000"/>
                  </a:solidFill>
                  <a:latin typeface="Times" charset="0"/>
                  <a:ea typeface="ＭＳ Ｐゴシック" charset="0"/>
                  <a:cs typeface="ＭＳ Ｐゴシック" charset="0"/>
                </a:rPr>
                <a:t>MS</a:t>
              </a:r>
            </a:p>
          </p:txBody>
        </p:sp>
        <p:sp>
          <p:nvSpPr>
            <p:cNvPr id="1360934" name="Oval 38"/>
            <p:cNvSpPr>
              <a:spLocks noChangeArrowheads="1"/>
            </p:cNvSpPr>
            <p:nvPr/>
          </p:nvSpPr>
          <p:spPr bwMode="auto">
            <a:xfrm>
              <a:off x="1053" y="2637"/>
              <a:ext cx="122" cy="118"/>
            </a:xfrm>
            <a:prstGeom prst="ellipse">
              <a:avLst/>
            </a:prstGeom>
            <a:solidFill>
              <a:srgbClr val="008000"/>
            </a:solidFill>
            <a:ln w="25400">
              <a:solidFill>
                <a:srgbClr val="008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35" name="Rectangle 39"/>
            <p:cNvSpPr>
              <a:spLocks noChangeArrowheads="1"/>
            </p:cNvSpPr>
            <p:nvPr/>
          </p:nvSpPr>
          <p:spPr bwMode="auto">
            <a:xfrm>
              <a:off x="1140" y="2571"/>
              <a:ext cx="242"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008000"/>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008000"/>
                  </a:solidFill>
                  <a:latin typeface="Times" charset="0"/>
                  <a:ea typeface="ＭＳ Ｐゴシック" charset="0"/>
                  <a:cs typeface="ＭＳ Ｐゴシック" charset="0"/>
                </a:rPr>
                <a:t>E</a:t>
              </a:r>
            </a:p>
          </p:txBody>
        </p:sp>
        <p:sp>
          <p:nvSpPr>
            <p:cNvPr id="1360936" name="Rectangle 40"/>
            <p:cNvSpPr>
              <a:spLocks noChangeArrowheads="1"/>
            </p:cNvSpPr>
            <p:nvPr/>
          </p:nvSpPr>
          <p:spPr bwMode="auto">
            <a:xfrm>
              <a:off x="2363" y="1939"/>
              <a:ext cx="434" cy="2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022380"/>
                  </a:solidFill>
                  <a:latin typeface="Times" charset="0"/>
                  <a:ea typeface="ＭＳ Ｐゴシック" charset="0"/>
                  <a:cs typeface="ＭＳ Ｐゴシック" charset="0"/>
                </a:rPr>
                <a:t>MN</a:t>
              </a:r>
            </a:p>
          </p:txBody>
        </p:sp>
        <p:sp>
          <p:nvSpPr>
            <p:cNvPr id="1360937" name="Oval 41"/>
            <p:cNvSpPr>
              <a:spLocks noChangeArrowheads="1"/>
            </p:cNvSpPr>
            <p:nvPr/>
          </p:nvSpPr>
          <p:spPr bwMode="auto">
            <a:xfrm>
              <a:off x="1776" y="2640"/>
              <a:ext cx="672" cy="624"/>
            </a:xfrm>
            <a:prstGeom prst="ellipse">
              <a:avLst/>
            </a:prstGeom>
            <a:noFill/>
            <a:ln w="57150">
              <a:solidFill>
                <a:srgbClr val="008000"/>
              </a:solidFill>
              <a:round/>
              <a:headEnd/>
              <a:tailEnd/>
            </a:ln>
            <a:effectLst>
              <a:outerShdw blurRad="63500" dist="109250" dir="2132261"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38" name="Rectangle 42"/>
            <p:cNvSpPr>
              <a:spLocks noChangeArrowheads="1"/>
            </p:cNvSpPr>
            <p:nvPr/>
          </p:nvSpPr>
          <p:spPr bwMode="auto">
            <a:xfrm>
              <a:off x="3673" y="1817"/>
              <a:ext cx="526" cy="286"/>
            </a:xfrm>
            <a:prstGeom prst="rect">
              <a:avLst/>
            </a:prstGeom>
            <a:noFill/>
            <a:ln>
              <a:noFill/>
            </a:ln>
            <a:effectLst/>
            <a:extLst>
              <a:ext uri="{909E8E84-426E-40dd-AFC4-6F175D3DCCD1}">
                <a14:hiddenFill xmlns:a14="http://schemas.microsoft.com/office/drawing/2010/main" xmlns="">
                  <a:solidFill>
                    <a:srgbClr val="4729B7"/>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114FFB"/>
                  </a:solidFill>
                  <a:latin typeface="Times" charset="0"/>
                  <a:ea typeface="ＭＳ Ｐゴシック" charset="0"/>
                  <a:cs typeface="ＭＳ Ｐゴシック" charset="0"/>
                </a:rPr>
                <a:t>B</a:t>
              </a:r>
            </a:p>
          </p:txBody>
        </p:sp>
        <p:sp>
          <p:nvSpPr>
            <p:cNvPr id="1360939" name="Oval 43"/>
            <p:cNvSpPr>
              <a:spLocks noChangeArrowheads="1"/>
            </p:cNvSpPr>
            <p:nvPr/>
          </p:nvSpPr>
          <p:spPr bwMode="auto">
            <a:xfrm>
              <a:off x="3592" y="1911"/>
              <a:ext cx="122" cy="118"/>
            </a:xfrm>
            <a:prstGeom prst="ellipse">
              <a:avLst/>
            </a:prstGeom>
            <a:solidFill>
              <a:schemeClr val="accent1"/>
            </a:solidFill>
            <a:ln>
              <a:noFill/>
            </a:ln>
            <a:effectLst/>
            <a:extLst>
              <a:ext uri="{91240B29-F687-4f45-9708-019B960494DF}">
                <a14:hiddenLine xmlns:a14="http://schemas.microsoft.com/office/drawing/2010/main" xmlns="" w="25400">
                  <a:solidFill>
                    <a:srgbClr val="00AE0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40" name="Rectangle 44"/>
            <p:cNvSpPr>
              <a:spLocks noChangeArrowheads="1"/>
            </p:cNvSpPr>
            <p:nvPr/>
          </p:nvSpPr>
          <p:spPr bwMode="auto">
            <a:xfrm>
              <a:off x="3457" y="1141"/>
              <a:ext cx="526" cy="286"/>
            </a:xfrm>
            <a:prstGeom prst="rect">
              <a:avLst/>
            </a:prstGeom>
            <a:noFill/>
            <a:ln>
              <a:noFill/>
            </a:ln>
            <a:effectLst/>
            <a:extLst>
              <a:ext uri="{909E8E84-426E-40dd-AFC4-6F175D3DCCD1}">
                <a14:hiddenFill xmlns:a14="http://schemas.microsoft.com/office/drawing/2010/main" xmlns="">
                  <a:solidFill>
                    <a:srgbClr val="0331B3"/>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0331B3"/>
                  </a:solidFill>
                  <a:latin typeface="Times" charset="0"/>
                  <a:ea typeface="ＭＳ Ｐゴシック" charset="0"/>
                  <a:cs typeface="ＭＳ Ｐゴシック" charset="0"/>
                </a:rPr>
                <a:t>H</a:t>
              </a:r>
            </a:p>
          </p:txBody>
        </p:sp>
        <p:sp>
          <p:nvSpPr>
            <p:cNvPr id="1360941" name="Oval 45"/>
            <p:cNvSpPr>
              <a:spLocks noChangeArrowheads="1"/>
            </p:cNvSpPr>
            <p:nvPr/>
          </p:nvSpPr>
          <p:spPr bwMode="auto">
            <a:xfrm>
              <a:off x="3347" y="1249"/>
              <a:ext cx="122" cy="118"/>
            </a:xfrm>
            <a:prstGeom prst="ellipse">
              <a:avLst/>
            </a:prstGeom>
            <a:solidFill>
              <a:srgbClr val="0331B3"/>
            </a:solidFill>
            <a:ln w="25400">
              <a:solidFill>
                <a:srgbClr val="0331B3"/>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42" name="Rectangle 46"/>
            <p:cNvSpPr>
              <a:spLocks noChangeArrowheads="1"/>
            </p:cNvSpPr>
            <p:nvPr/>
          </p:nvSpPr>
          <p:spPr bwMode="auto">
            <a:xfrm>
              <a:off x="4465" y="961"/>
              <a:ext cx="814" cy="286"/>
            </a:xfrm>
            <a:prstGeom prst="rect">
              <a:avLst/>
            </a:prstGeom>
            <a:noFill/>
            <a:ln>
              <a:noFill/>
            </a:ln>
            <a:effectLst/>
            <a:extLst>
              <a:ext uri="{909E8E84-426E-40dd-AFC4-6F175D3DCCD1}">
                <a14:hiddenFill xmlns:a14="http://schemas.microsoft.com/office/drawing/2010/main" xmlns="">
                  <a:solidFill>
                    <a:srgbClr val="0331B3"/>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0331B3"/>
                  </a:solidFill>
                  <a:latin typeface="Times" charset="0"/>
                  <a:ea typeface="ＭＳ Ｐゴシック" charset="0"/>
                  <a:cs typeface="ＭＳ Ｐゴシック" charset="0"/>
                </a:rPr>
                <a:t>N(A)</a:t>
              </a:r>
            </a:p>
          </p:txBody>
        </p:sp>
        <p:sp>
          <p:nvSpPr>
            <p:cNvPr id="1360943" name="Oval 47"/>
            <p:cNvSpPr>
              <a:spLocks noChangeArrowheads="1"/>
            </p:cNvSpPr>
            <p:nvPr/>
          </p:nvSpPr>
          <p:spPr bwMode="auto">
            <a:xfrm>
              <a:off x="4360" y="1036"/>
              <a:ext cx="122" cy="118"/>
            </a:xfrm>
            <a:prstGeom prst="ellipse">
              <a:avLst/>
            </a:prstGeom>
            <a:solidFill>
              <a:srgbClr val="0331B3"/>
            </a:solidFill>
            <a:ln w="25400">
              <a:solidFill>
                <a:srgbClr val="0331B3"/>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44" name="Oval 48"/>
            <p:cNvSpPr>
              <a:spLocks noChangeArrowheads="1"/>
            </p:cNvSpPr>
            <p:nvPr/>
          </p:nvSpPr>
          <p:spPr bwMode="auto">
            <a:xfrm>
              <a:off x="1810" y="1729"/>
              <a:ext cx="122" cy="118"/>
            </a:xfrm>
            <a:prstGeom prst="ellipse">
              <a:avLst/>
            </a:prstGeom>
            <a:solidFill>
              <a:srgbClr val="008000"/>
            </a:solidFill>
            <a:ln w="25400">
              <a:solidFill>
                <a:srgbClr val="008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45" name="Freeform 49"/>
            <p:cNvSpPr>
              <a:spLocks/>
            </p:cNvSpPr>
            <p:nvPr/>
          </p:nvSpPr>
          <p:spPr bwMode="auto">
            <a:xfrm>
              <a:off x="1767" y="798"/>
              <a:ext cx="575" cy="2120"/>
            </a:xfrm>
            <a:custGeom>
              <a:avLst/>
              <a:gdLst>
                <a:gd name="T0" fmla="*/ 147 w 575"/>
                <a:gd name="T1" fmla="*/ 2120 h 2120"/>
                <a:gd name="T2" fmla="*/ 100 w 575"/>
                <a:gd name="T3" fmla="*/ 2049 h 2120"/>
                <a:gd name="T4" fmla="*/ 84 w 575"/>
                <a:gd name="T5" fmla="*/ 2002 h 2120"/>
                <a:gd name="T6" fmla="*/ 68 w 575"/>
                <a:gd name="T7" fmla="*/ 1971 h 2120"/>
                <a:gd name="T8" fmla="*/ 53 w 575"/>
                <a:gd name="T9" fmla="*/ 1908 h 2120"/>
                <a:gd name="T10" fmla="*/ 45 w 575"/>
                <a:gd name="T11" fmla="*/ 1877 h 2120"/>
                <a:gd name="T12" fmla="*/ 92 w 575"/>
                <a:gd name="T13" fmla="*/ 1257 h 2120"/>
                <a:gd name="T14" fmla="*/ 162 w 575"/>
                <a:gd name="T15" fmla="*/ 1069 h 2120"/>
                <a:gd name="T16" fmla="*/ 257 w 575"/>
                <a:gd name="T17" fmla="*/ 888 h 2120"/>
                <a:gd name="T18" fmla="*/ 312 w 575"/>
                <a:gd name="T19" fmla="*/ 818 h 2120"/>
                <a:gd name="T20" fmla="*/ 390 w 575"/>
                <a:gd name="T21" fmla="*/ 669 h 2120"/>
                <a:gd name="T22" fmla="*/ 437 w 575"/>
                <a:gd name="T23" fmla="*/ 575 h 2120"/>
                <a:gd name="T24" fmla="*/ 500 w 575"/>
                <a:gd name="T25" fmla="*/ 410 h 2120"/>
                <a:gd name="T26" fmla="*/ 531 w 575"/>
                <a:gd name="T27" fmla="*/ 300 h 2120"/>
                <a:gd name="T28" fmla="*/ 555 w 575"/>
                <a:gd name="T29" fmla="*/ 182 h 2120"/>
                <a:gd name="T30" fmla="*/ 492 w 575"/>
                <a:gd name="T31" fmla="*/ 2 h 2120"/>
                <a:gd name="T32" fmla="*/ 437 w 575"/>
                <a:gd name="T33" fmla="*/ 2 h 2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5" h="2120">
                  <a:moveTo>
                    <a:pt x="147" y="2120"/>
                  </a:moveTo>
                  <a:cubicBezTo>
                    <a:pt x="131" y="2096"/>
                    <a:pt x="111" y="2075"/>
                    <a:pt x="100" y="2049"/>
                  </a:cubicBezTo>
                  <a:cubicBezTo>
                    <a:pt x="93" y="2033"/>
                    <a:pt x="91" y="2016"/>
                    <a:pt x="84" y="2002"/>
                  </a:cubicBezTo>
                  <a:cubicBezTo>
                    <a:pt x="78" y="1991"/>
                    <a:pt x="73" y="1981"/>
                    <a:pt x="68" y="1971"/>
                  </a:cubicBezTo>
                  <a:cubicBezTo>
                    <a:pt x="63" y="1950"/>
                    <a:pt x="58" y="1928"/>
                    <a:pt x="53" y="1908"/>
                  </a:cubicBezTo>
                  <a:cubicBezTo>
                    <a:pt x="50" y="1897"/>
                    <a:pt x="45" y="1877"/>
                    <a:pt x="45" y="1877"/>
                  </a:cubicBezTo>
                  <a:cubicBezTo>
                    <a:pt x="29" y="1737"/>
                    <a:pt x="0" y="1405"/>
                    <a:pt x="92" y="1257"/>
                  </a:cubicBezTo>
                  <a:cubicBezTo>
                    <a:pt x="103" y="1200"/>
                    <a:pt x="128" y="1114"/>
                    <a:pt x="162" y="1069"/>
                  </a:cubicBezTo>
                  <a:cubicBezTo>
                    <a:pt x="182" y="1008"/>
                    <a:pt x="220" y="941"/>
                    <a:pt x="257" y="888"/>
                  </a:cubicBezTo>
                  <a:cubicBezTo>
                    <a:pt x="273" y="863"/>
                    <a:pt x="298" y="844"/>
                    <a:pt x="312" y="818"/>
                  </a:cubicBezTo>
                  <a:cubicBezTo>
                    <a:pt x="336" y="767"/>
                    <a:pt x="361" y="717"/>
                    <a:pt x="390" y="669"/>
                  </a:cubicBezTo>
                  <a:cubicBezTo>
                    <a:pt x="408" y="637"/>
                    <a:pt x="416" y="604"/>
                    <a:pt x="437" y="575"/>
                  </a:cubicBezTo>
                  <a:cubicBezTo>
                    <a:pt x="450" y="519"/>
                    <a:pt x="473" y="461"/>
                    <a:pt x="500" y="410"/>
                  </a:cubicBezTo>
                  <a:cubicBezTo>
                    <a:pt x="507" y="368"/>
                    <a:pt x="512" y="337"/>
                    <a:pt x="531" y="300"/>
                  </a:cubicBezTo>
                  <a:cubicBezTo>
                    <a:pt x="537" y="260"/>
                    <a:pt x="547" y="221"/>
                    <a:pt x="555" y="182"/>
                  </a:cubicBezTo>
                  <a:cubicBezTo>
                    <a:pt x="552" y="133"/>
                    <a:pt x="575" y="10"/>
                    <a:pt x="492" y="2"/>
                  </a:cubicBezTo>
                  <a:cubicBezTo>
                    <a:pt x="473" y="0"/>
                    <a:pt x="455" y="2"/>
                    <a:pt x="437" y="2"/>
                  </a:cubicBezTo>
                </a:path>
              </a:pathLst>
            </a:custGeom>
            <a:noFill/>
            <a:ln w="57150" cap="flat" cmpd="sng">
              <a:solidFill>
                <a:srgbClr val="008000"/>
              </a:solidFill>
              <a:prstDash val="sysDot"/>
              <a:round/>
              <a:headEnd type="none" w="med" len="med"/>
              <a:tailEnd type="none" w="med" len="med"/>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46" name="Freeform 50"/>
            <p:cNvSpPr>
              <a:spLocks/>
            </p:cNvSpPr>
            <p:nvPr/>
          </p:nvSpPr>
          <p:spPr bwMode="auto">
            <a:xfrm>
              <a:off x="1446" y="786"/>
              <a:ext cx="731" cy="2204"/>
            </a:xfrm>
            <a:custGeom>
              <a:avLst/>
              <a:gdLst>
                <a:gd name="T0" fmla="*/ 731 w 731"/>
                <a:gd name="T1" fmla="*/ 0 h 2204"/>
                <a:gd name="T2" fmla="*/ 606 w 731"/>
                <a:gd name="T3" fmla="*/ 71 h 2204"/>
                <a:gd name="T4" fmla="*/ 590 w 731"/>
                <a:gd name="T5" fmla="*/ 479 h 2204"/>
                <a:gd name="T6" fmla="*/ 504 w 731"/>
                <a:gd name="T7" fmla="*/ 698 h 2204"/>
                <a:gd name="T8" fmla="*/ 339 w 731"/>
                <a:gd name="T9" fmla="*/ 1012 h 2204"/>
                <a:gd name="T10" fmla="*/ 229 w 731"/>
                <a:gd name="T11" fmla="*/ 1184 h 2204"/>
                <a:gd name="T12" fmla="*/ 80 w 731"/>
                <a:gd name="T13" fmla="*/ 1475 h 2204"/>
                <a:gd name="T14" fmla="*/ 25 w 731"/>
                <a:gd name="T15" fmla="*/ 1679 h 2204"/>
                <a:gd name="T16" fmla="*/ 190 w 731"/>
                <a:gd name="T17" fmla="*/ 2157 h 2204"/>
                <a:gd name="T18" fmla="*/ 308 w 731"/>
                <a:gd name="T19" fmla="*/ 2204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150" cap="flat" cmpd="sng">
              <a:solidFill>
                <a:srgbClr val="008000"/>
              </a:solidFill>
              <a:prstDash val="sysDot"/>
              <a:round/>
              <a:headEnd type="none" w="med" len="med"/>
              <a:tailEnd type="none" w="med" len="med"/>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47" name="Freeform 51"/>
            <p:cNvSpPr>
              <a:spLocks/>
            </p:cNvSpPr>
            <p:nvPr/>
          </p:nvSpPr>
          <p:spPr bwMode="auto">
            <a:xfrm>
              <a:off x="1932" y="2100"/>
              <a:ext cx="277" cy="577"/>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8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48" name="Text Box 52"/>
            <p:cNvSpPr txBox="1">
              <a:spLocks noChangeArrowheads="1"/>
            </p:cNvSpPr>
            <p:nvPr/>
          </p:nvSpPr>
          <p:spPr bwMode="auto">
            <a:xfrm>
              <a:off x="5494" y="57"/>
              <a:ext cx="164"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r>
                <a:rPr lang="en-US" sz="2000">
                  <a:solidFill>
                    <a:srgbClr val="FFA27C"/>
                  </a:solidFill>
                  <a:latin typeface="Comic Sans MS" charset="0"/>
                  <a:ea typeface="ＭＳ Ｐゴシック" charset="0"/>
                  <a:cs typeface="ＭＳ Ｐゴシック" charset="0"/>
                </a:rPr>
                <a:t> </a:t>
              </a:r>
            </a:p>
          </p:txBody>
        </p:sp>
      </p:grpSp>
      <p:sp>
        <p:nvSpPr>
          <p:cNvPr id="1360949" name="Rectangle 53"/>
          <p:cNvSpPr>
            <a:spLocks noChangeArrowheads="1"/>
          </p:cNvSpPr>
          <p:nvPr/>
        </p:nvSpPr>
        <p:spPr bwMode="auto">
          <a:xfrm>
            <a:off x="1633538" y="792163"/>
            <a:ext cx="6804025" cy="5218112"/>
          </a:xfrm>
          <a:prstGeom prst="rect">
            <a:avLst/>
          </a:prstGeom>
          <a:solidFill>
            <a:schemeClr val="bg2">
              <a:alpha val="50000"/>
            </a:schemeClr>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50" name="Text Box 54"/>
          <p:cNvSpPr txBox="1">
            <a:spLocks noChangeArrowheads="1"/>
          </p:cNvSpPr>
          <p:nvPr/>
        </p:nvSpPr>
        <p:spPr bwMode="auto">
          <a:xfrm>
            <a:off x="2922588" y="1262063"/>
            <a:ext cx="4597400" cy="3698875"/>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rgbClr val="FF0000"/>
                </a:solidFill>
                <a:miter lim="800000"/>
                <a:headEnd/>
                <a:tailEnd/>
              </a14:hiddenLine>
            </a:ext>
          </a:extLst>
        </p:spPr>
        <p:txBody>
          <a:bodyPr>
            <a:spAutoFit/>
          </a:bodyPr>
          <a:lstStyle>
            <a:lvl1pPr algn="l">
              <a:tabLst>
                <a:tab pos="457200" algn="l"/>
              </a:tabLst>
              <a:defRPr sz="2400">
                <a:solidFill>
                  <a:schemeClr val="tx1"/>
                </a:solidFill>
                <a:latin typeface="Times New Roman" charset="0"/>
                <a:ea typeface="ＭＳ Ｐゴシック" charset="0"/>
              </a:defRPr>
            </a:lvl1pPr>
            <a:lvl2pPr algn="l">
              <a:tabLst>
                <a:tab pos="457200" algn="l"/>
              </a:tabLst>
              <a:defRPr sz="2400">
                <a:solidFill>
                  <a:schemeClr val="tx1"/>
                </a:solidFill>
                <a:latin typeface="Times New Roman" charset="0"/>
                <a:ea typeface="ＭＳ Ｐゴシック" charset="0"/>
              </a:defRPr>
            </a:lvl2pPr>
            <a:lvl3pPr algn="l">
              <a:tabLst>
                <a:tab pos="457200" algn="l"/>
              </a:tabLst>
              <a:defRPr sz="2400">
                <a:solidFill>
                  <a:schemeClr val="tx1"/>
                </a:solidFill>
                <a:latin typeface="Times New Roman" charset="0"/>
                <a:ea typeface="ＭＳ Ｐゴシック" charset="0"/>
              </a:defRPr>
            </a:lvl3pPr>
            <a:lvl4pPr algn="l">
              <a:tabLst>
                <a:tab pos="457200" algn="l"/>
              </a:tabLst>
              <a:defRPr sz="2400">
                <a:solidFill>
                  <a:schemeClr val="tx1"/>
                </a:solidFill>
                <a:latin typeface="Times New Roman" charset="0"/>
                <a:ea typeface="ＭＳ Ｐゴシック" charset="0"/>
              </a:defRPr>
            </a:lvl4pPr>
            <a:lvl5pPr algn="l">
              <a:tabLst>
                <a:tab pos="457200" algn="l"/>
              </a:tabLst>
              <a:defRPr sz="2400">
                <a:solidFill>
                  <a:schemeClr val="tx1"/>
                </a:solidFill>
                <a:latin typeface="Times New Roman" charset="0"/>
                <a:ea typeface="ＭＳ Ｐゴシック" charset="0"/>
              </a:defRPr>
            </a:lvl5pPr>
            <a:lvl6pPr fontAlgn="base">
              <a:spcBef>
                <a:spcPct val="0"/>
              </a:spcBef>
              <a:spcAft>
                <a:spcPct val="0"/>
              </a:spcAft>
              <a:tabLst>
                <a:tab pos="457200" algn="l"/>
              </a:tabLst>
              <a:defRPr sz="2400">
                <a:solidFill>
                  <a:schemeClr val="tx1"/>
                </a:solidFill>
                <a:latin typeface="Times New Roman" charset="0"/>
                <a:ea typeface="ＭＳ Ｐゴシック" charset="0"/>
              </a:defRPr>
            </a:lvl6pPr>
            <a:lvl7pPr fontAlgn="base">
              <a:spcBef>
                <a:spcPct val="0"/>
              </a:spcBef>
              <a:spcAft>
                <a:spcPct val="0"/>
              </a:spcAft>
              <a:tabLst>
                <a:tab pos="457200" algn="l"/>
              </a:tabLst>
              <a:defRPr sz="2400">
                <a:solidFill>
                  <a:schemeClr val="tx1"/>
                </a:solidFill>
                <a:latin typeface="Times New Roman" charset="0"/>
                <a:ea typeface="ＭＳ Ｐゴシック" charset="0"/>
              </a:defRPr>
            </a:lvl7pPr>
            <a:lvl8pPr fontAlgn="base">
              <a:spcBef>
                <a:spcPct val="0"/>
              </a:spcBef>
              <a:spcAft>
                <a:spcPct val="0"/>
              </a:spcAft>
              <a:tabLst>
                <a:tab pos="457200" algn="l"/>
              </a:tabLst>
              <a:defRPr sz="2400">
                <a:solidFill>
                  <a:schemeClr val="tx1"/>
                </a:solidFill>
                <a:latin typeface="Times New Roman" charset="0"/>
                <a:ea typeface="ＭＳ Ｐゴシック" charset="0"/>
              </a:defRPr>
            </a:lvl8pPr>
            <a:lvl9pPr fontAlgn="base">
              <a:spcBef>
                <a:spcPct val="0"/>
              </a:spcBef>
              <a:spcAft>
                <a:spcPct val="0"/>
              </a:spcAft>
              <a:tabLst>
                <a:tab pos="457200" algn="l"/>
              </a:tabLs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defRPr/>
            </a:pPr>
            <a:r>
              <a:rPr lang="en-US" sz="2000" b="1">
                <a:solidFill>
                  <a:srgbClr val="FFD34A"/>
                </a:solidFill>
                <a:latin typeface="Comic Sans MS" charset="0"/>
                <a:cs typeface="ＭＳ Ｐゴシック" charset="0"/>
              </a:rPr>
              <a:t>TWELVE SPIES: TWO REPORTS</a:t>
            </a:r>
            <a:endParaRPr lang="en-US" sz="1800" b="1">
              <a:solidFill>
                <a:srgbClr val="33CC33"/>
              </a:solidFill>
              <a:latin typeface="Comic Sans MS" charset="0"/>
              <a:cs typeface="ＭＳ Ｐゴシック" charset="0"/>
            </a:endParaRPr>
          </a:p>
          <a:p>
            <a:pPr defTabSz="914400" eaLnBrk="0" fontAlgn="base" hangingPunct="0">
              <a:spcBef>
                <a:spcPct val="50000"/>
              </a:spcBef>
              <a:spcAft>
                <a:spcPct val="0"/>
              </a:spcAft>
              <a:defRPr/>
            </a:pPr>
            <a:r>
              <a:rPr lang="en-US" sz="1800" b="1">
                <a:solidFill>
                  <a:srgbClr val="FFFFFF"/>
                </a:solidFill>
                <a:latin typeface="Comic Sans MS" charset="0"/>
                <a:cs typeface="ＭＳ Ｐゴシック" charset="0"/>
              </a:rPr>
              <a:t>10 SPIES: A MAJORITY OPINION</a:t>
            </a:r>
            <a:endParaRPr lang="en-US" sz="1800" b="1">
              <a:solidFill>
                <a:srgbClr val="33CC33"/>
              </a:solidFill>
              <a:latin typeface="Comic Sans MS" charset="0"/>
              <a:cs typeface="ＭＳ Ｐゴシック" charset="0"/>
            </a:endParaRPr>
          </a:p>
          <a:p>
            <a:pPr defTabSz="914400" eaLnBrk="0" fontAlgn="base" hangingPunct="0">
              <a:spcBef>
                <a:spcPct val="50000"/>
              </a:spcBef>
              <a:spcAft>
                <a:spcPct val="0"/>
              </a:spcAft>
              <a:defRPr/>
            </a:pPr>
            <a:r>
              <a:rPr lang="en-US" sz="1800" b="1">
                <a:solidFill>
                  <a:srgbClr val="33CC33"/>
                </a:solidFill>
                <a:latin typeface="Comic Sans MS" charset="0"/>
                <a:cs typeface="ＭＳ Ｐゴシック" charset="0"/>
              </a:rPr>
              <a:t>	</a:t>
            </a:r>
            <a:r>
              <a:rPr lang="en-US" sz="1800" b="1">
                <a:solidFill>
                  <a:srgbClr val="FFD34A"/>
                </a:solidFill>
                <a:latin typeface="Comic Sans MS" charset="0"/>
                <a:cs typeface="ＭＳ Ｐゴシック" charset="0"/>
              </a:rPr>
              <a:t>LAND OF MILK AND HONEY!</a:t>
            </a:r>
          </a:p>
          <a:p>
            <a:pPr defTabSz="914400" eaLnBrk="0" fontAlgn="base" hangingPunct="0">
              <a:spcBef>
                <a:spcPct val="50000"/>
              </a:spcBef>
              <a:spcAft>
                <a:spcPct val="0"/>
              </a:spcAft>
              <a:defRPr/>
            </a:pPr>
            <a:r>
              <a:rPr lang="en-US" sz="1800" b="1">
                <a:solidFill>
                  <a:srgbClr val="FFD34A"/>
                </a:solidFill>
                <a:latin typeface="Comic Sans MS" charset="0"/>
                <a:cs typeface="ＭＳ Ｐゴシック" charset="0"/>
              </a:rPr>
              <a:t>	GIANTS IN THE LAND!</a:t>
            </a:r>
          </a:p>
          <a:p>
            <a:pPr defTabSz="914400" eaLnBrk="0" fontAlgn="base" hangingPunct="0">
              <a:spcBef>
                <a:spcPct val="50000"/>
              </a:spcBef>
              <a:spcAft>
                <a:spcPct val="0"/>
              </a:spcAft>
              <a:defRPr/>
            </a:pPr>
            <a:r>
              <a:rPr lang="en-US" sz="1800" b="1">
                <a:solidFill>
                  <a:srgbClr val="FFD34A"/>
                </a:solidFill>
                <a:latin typeface="Comic Sans MS" charset="0"/>
                <a:cs typeface="ＭＳ Ｐゴシック" charset="0"/>
              </a:rPr>
              <a:t>	</a:t>
            </a:r>
            <a:r>
              <a:rPr lang="en-US" sz="1800" b="1">
                <a:solidFill>
                  <a:srgbClr val="FF0000"/>
                </a:solidFill>
                <a:latin typeface="Comic Sans MS" charset="0"/>
                <a:cs typeface="ＭＳ Ｐゴシック" charset="0"/>
              </a:rPr>
              <a:t>GO BACK TO EGYPT!</a:t>
            </a:r>
            <a:endParaRPr lang="en-US" sz="1800" b="1">
              <a:solidFill>
                <a:srgbClr val="33CC33"/>
              </a:solidFill>
              <a:latin typeface="Comic Sans MS" charset="0"/>
              <a:cs typeface="ＭＳ Ｐゴシック" charset="0"/>
            </a:endParaRPr>
          </a:p>
          <a:p>
            <a:pPr defTabSz="914400" eaLnBrk="0" fontAlgn="base" hangingPunct="0">
              <a:spcBef>
                <a:spcPct val="50000"/>
              </a:spcBef>
              <a:spcAft>
                <a:spcPct val="0"/>
              </a:spcAft>
              <a:defRPr/>
            </a:pPr>
            <a:r>
              <a:rPr lang="en-US" sz="1800" b="1">
                <a:solidFill>
                  <a:srgbClr val="FFFFFF"/>
                </a:solidFill>
                <a:latin typeface="Comic Sans MS" charset="0"/>
                <a:cs typeface="ＭＳ Ｐゴシック" charset="0"/>
              </a:rPr>
              <a:t>2 SPIES: A MINORITY OPINION</a:t>
            </a:r>
            <a:endParaRPr lang="en-US" sz="1800" b="1">
              <a:solidFill>
                <a:srgbClr val="33CC33"/>
              </a:solidFill>
              <a:latin typeface="Comic Sans MS" charset="0"/>
              <a:cs typeface="ＭＳ Ｐゴシック" charset="0"/>
            </a:endParaRPr>
          </a:p>
          <a:p>
            <a:pPr defTabSz="914400" eaLnBrk="0" fontAlgn="base" hangingPunct="0">
              <a:spcBef>
                <a:spcPct val="50000"/>
              </a:spcBef>
              <a:spcAft>
                <a:spcPct val="0"/>
              </a:spcAft>
              <a:defRPr/>
            </a:pPr>
            <a:r>
              <a:rPr lang="en-US" sz="1800" b="1">
                <a:solidFill>
                  <a:srgbClr val="33CC33"/>
                </a:solidFill>
                <a:latin typeface="Comic Sans MS" charset="0"/>
                <a:cs typeface="ＭＳ Ｐゴシック" charset="0"/>
              </a:rPr>
              <a:t>	</a:t>
            </a:r>
            <a:r>
              <a:rPr lang="en-US" sz="1800" b="1">
                <a:solidFill>
                  <a:srgbClr val="FFD34A"/>
                </a:solidFill>
                <a:latin typeface="Comic Sans MS" charset="0"/>
                <a:cs typeface="ＭＳ Ｐゴシック" charset="0"/>
              </a:rPr>
              <a:t>LAND OF MILK AND HONEY!</a:t>
            </a:r>
          </a:p>
          <a:p>
            <a:pPr defTabSz="914400" eaLnBrk="0" fontAlgn="base" hangingPunct="0">
              <a:spcBef>
                <a:spcPct val="50000"/>
              </a:spcBef>
              <a:spcAft>
                <a:spcPct val="0"/>
              </a:spcAft>
              <a:defRPr/>
            </a:pPr>
            <a:r>
              <a:rPr lang="en-US" sz="1800" b="1">
                <a:solidFill>
                  <a:srgbClr val="FFD34A"/>
                </a:solidFill>
                <a:latin typeface="Comic Sans MS" charset="0"/>
                <a:cs typeface="ＭＳ Ｐゴシック" charset="0"/>
              </a:rPr>
              <a:t>	GIANTS IN THE LAND!</a:t>
            </a:r>
          </a:p>
          <a:p>
            <a:pPr defTabSz="914400" eaLnBrk="0" fontAlgn="base" hangingPunct="0">
              <a:spcBef>
                <a:spcPct val="50000"/>
              </a:spcBef>
              <a:spcAft>
                <a:spcPct val="0"/>
              </a:spcAft>
              <a:defRPr/>
            </a:pPr>
            <a:r>
              <a:rPr lang="en-US" sz="1800" b="1">
                <a:solidFill>
                  <a:srgbClr val="FFD34A"/>
                </a:solidFill>
                <a:latin typeface="Comic Sans MS" charset="0"/>
                <a:cs typeface="ＭＳ Ｐゴシック" charset="0"/>
              </a:rPr>
              <a:t>	</a:t>
            </a:r>
            <a:r>
              <a:rPr lang="en-US" sz="1800" b="1">
                <a:solidFill>
                  <a:srgbClr val="FF0000"/>
                </a:solidFill>
                <a:latin typeface="Comic Sans MS" charset="0"/>
                <a:cs typeface="ＭＳ Ｐゴシック" charset="0"/>
              </a:rPr>
              <a:t>GOD IS WITH US!</a:t>
            </a:r>
            <a:endParaRPr lang="en-US" sz="1800" b="1">
              <a:solidFill>
                <a:srgbClr val="33CC33"/>
              </a:solidFill>
              <a:latin typeface="Comic Sans MS" charset="0"/>
              <a:cs typeface="ＭＳ Ｐゴシック" charset="0"/>
            </a:endParaRPr>
          </a:p>
        </p:txBody>
      </p:sp>
      <p:grpSp>
        <p:nvGrpSpPr>
          <p:cNvPr id="270346" name="Group 55"/>
          <p:cNvGrpSpPr>
            <a:grpSpLocks/>
          </p:cNvGrpSpPr>
          <p:nvPr/>
        </p:nvGrpSpPr>
        <p:grpSpPr bwMode="auto">
          <a:xfrm>
            <a:off x="2286000" y="1762125"/>
            <a:ext cx="5257800" cy="2400300"/>
            <a:chOff x="1440" y="1110"/>
            <a:chExt cx="3312" cy="1512"/>
          </a:xfrm>
        </p:grpSpPr>
        <p:sp>
          <p:nvSpPr>
            <p:cNvPr id="1360952" name="Oval 56"/>
            <p:cNvSpPr>
              <a:spLocks noChangeArrowheads="1"/>
            </p:cNvSpPr>
            <p:nvPr/>
          </p:nvSpPr>
          <p:spPr bwMode="auto">
            <a:xfrm>
              <a:off x="1440" y="1110"/>
              <a:ext cx="3312" cy="32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53" name="Oval 57"/>
            <p:cNvSpPr>
              <a:spLocks noChangeArrowheads="1"/>
            </p:cNvSpPr>
            <p:nvPr/>
          </p:nvSpPr>
          <p:spPr bwMode="auto">
            <a:xfrm>
              <a:off x="1440" y="2302"/>
              <a:ext cx="3312" cy="32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grpSp>
      <p:sp>
        <p:nvSpPr>
          <p:cNvPr id="1360954" name="Oval 58"/>
          <p:cNvSpPr>
            <a:spLocks noChangeArrowheads="1"/>
          </p:cNvSpPr>
          <p:nvPr/>
        </p:nvSpPr>
        <p:spPr bwMode="auto">
          <a:xfrm>
            <a:off x="1754188" y="1579563"/>
            <a:ext cx="6197600" cy="863600"/>
          </a:xfrm>
          <a:prstGeom prst="ellipse">
            <a:avLst/>
          </a:prstGeom>
          <a:noFill/>
          <a:ln w="76200">
            <a:solidFill>
              <a:srgbClr val="FFFF00"/>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55" name="Text Box 59"/>
          <p:cNvSpPr txBox="1">
            <a:spLocks noChangeArrowheads="1"/>
          </p:cNvSpPr>
          <p:nvPr/>
        </p:nvSpPr>
        <p:spPr bwMode="auto">
          <a:xfrm>
            <a:off x="3127375" y="5389563"/>
            <a:ext cx="4403725" cy="641350"/>
          </a:xfrm>
          <a:prstGeom prst="rect">
            <a:avLst/>
          </a:prstGeom>
          <a:noFill/>
          <a:ln>
            <a:noFill/>
          </a:ln>
          <a:effectLst>
            <a:outerShdw blurRad="63500" dist="81320" dir="2319588"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defTabSz="914400" eaLnBrk="0" fontAlgn="base" hangingPunct="0">
              <a:spcBef>
                <a:spcPct val="50000"/>
              </a:spcBef>
              <a:spcAft>
                <a:spcPct val="0"/>
              </a:spcAft>
              <a:defRPr/>
            </a:pPr>
            <a:r>
              <a:rPr lang="en-US" sz="3600" b="1" dirty="0">
                <a:solidFill>
                  <a:srgbClr val="54C8F6"/>
                </a:solidFill>
                <a:latin typeface="Comic Sans MS" charset="0"/>
                <a:ea typeface="ＭＳ Ｐゴシック" charset="0"/>
                <a:cs typeface="ＭＳ Ｐゴシック" charset="0"/>
              </a:rPr>
              <a:t>SO...LET</a:t>
            </a:r>
            <a:r>
              <a:rPr lang="uk-UA" altLang="ja-JP" sz="3600" b="1" dirty="0">
                <a:solidFill>
                  <a:srgbClr val="54C8F6"/>
                </a:solidFill>
                <a:latin typeface="Arial"/>
                <a:ea typeface="ＭＳ Ｐゴシック" charset="0"/>
                <a:cs typeface="ＭＳ Ｐゴシック" charset="0"/>
              </a:rPr>
              <a:t>'</a:t>
            </a:r>
            <a:r>
              <a:rPr lang="en-US" sz="3600" b="1" dirty="0">
                <a:solidFill>
                  <a:srgbClr val="54C8F6"/>
                </a:solidFill>
                <a:latin typeface="Comic Sans MS" charset="0"/>
                <a:ea typeface="ＭＳ Ｐゴシック" charset="0"/>
                <a:cs typeface="ＭＳ Ｐゴシック" charset="0"/>
              </a:rPr>
              <a:t>S GO!!!!!</a:t>
            </a:r>
            <a:endParaRPr lang="en-US" sz="3600" b="1" dirty="0">
              <a:solidFill>
                <a:srgbClr val="FFD34A"/>
              </a:solidFill>
              <a:latin typeface="Comic Sans MS" charset="0"/>
              <a:ea typeface="ＭＳ Ｐゴシック" charset="0"/>
              <a:cs typeface="ＭＳ Ｐゴシック" charset="0"/>
            </a:endParaRPr>
          </a:p>
        </p:txBody>
      </p:sp>
      <p:sp>
        <p:nvSpPr>
          <p:cNvPr id="1360956" name="Text Box 60"/>
          <p:cNvSpPr txBox="1">
            <a:spLocks noChangeArrowheads="1"/>
          </p:cNvSpPr>
          <p:nvPr/>
        </p:nvSpPr>
        <p:spPr bwMode="auto">
          <a:xfrm rot="-26776">
            <a:off x="2114550" y="596900"/>
            <a:ext cx="4930775" cy="579438"/>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66FFCC"/>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ctr" defTabSz="914400" eaLnBrk="0" fontAlgn="base" hangingPunct="0">
              <a:spcBef>
                <a:spcPct val="50000"/>
              </a:spcBef>
              <a:spcAft>
                <a:spcPct val="0"/>
              </a:spcAft>
              <a:defRPr/>
            </a:pPr>
            <a:r>
              <a:rPr lang="en-US" sz="3200" b="1" dirty="0">
                <a:solidFill>
                  <a:srgbClr val="66FFCC"/>
                </a:solidFill>
                <a:latin typeface="Comic Sans MS" charset="0"/>
                <a:ea typeface="ＭＳ Ｐゴシック" charset="0"/>
                <a:cs typeface="ＭＳ Ｐゴシック" charset="0"/>
              </a:rPr>
              <a:t>Here</a:t>
            </a:r>
            <a:r>
              <a:rPr lang="uk-UA" altLang="ja-JP" sz="3200" b="1" dirty="0">
                <a:solidFill>
                  <a:srgbClr val="66FFCC"/>
                </a:solidFill>
                <a:latin typeface="Arial"/>
                <a:ea typeface="ＭＳ Ｐゴシック" charset="0"/>
                <a:cs typeface="ＭＳ Ｐゴシック" charset="0"/>
              </a:rPr>
              <a:t>'</a:t>
            </a:r>
            <a:r>
              <a:rPr lang="en-US" sz="3200" b="1" dirty="0">
                <a:solidFill>
                  <a:srgbClr val="66FFCC"/>
                </a:solidFill>
                <a:latin typeface="Comic Sans MS" charset="0"/>
                <a:ea typeface="ＭＳ Ｐゴシック" charset="0"/>
                <a:cs typeface="ＭＳ Ｐゴシック" charset="0"/>
              </a:rPr>
              <a:t>s the situation:</a:t>
            </a:r>
          </a:p>
        </p:txBody>
      </p:sp>
      <p:sp>
        <p:nvSpPr>
          <p:cNvPr id="1360957" name="Rectangle 61"/>
          <p:cNvSpPr>
            <a:spLocks noChangeArrowheads="1"/>
          </p:cNvSpPr>
          <p:nvPr/>
        </p:nvSpPr>
        <p:spPr bwMode="auto">
          <a:xfrm>
            <a:off x="1646238" y="766763"/>
            <a:ext cx="6804025" cy="5256212"/>
          </a:xfrm>
          <a:prstGeom prst="rect">
            <a:avLst/>
          </a:prstGeom>
          <a:solidFill>
            <a:schemeClr val="bg2">
              <a:alpha val="50000"/>
            </a:schemeClr>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58" name="AutoShape 62"/>
          <p:cNvSpPr>
            <a:spLocks noChangeArrowheads="1"/>
          </p:cNvSpPr>
          <p:nvPr/>
        </p:nvSpPr>
        <p:spPr bwMode="auto">
          <a:xfrm>
            <a:off x="2273300" y="774700"/>
            <a:ext cx="5575300" cy="5275263"/>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F0000"/>
          </a:solidFill>
          <a:ln w="5715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59" name="Text Box 63"/>
          <p:cNvSpPr txBox="1">
            <a:spLocks noChangeArrowheads="1"/>
          </p:cNvSpPr>
          <p:nvPr/>
        </p:nvSpPr>
        <p:spPr bwMode="auto">
          <a:xfrm rot="-2066509">
            <a:off x="1000125" y="1541463"/>
            <a:ext cx="7356475" cy="2774950"/>
          </a:xfrm>
          <a:prstGeom prst="rect">
            <a:avLst/>
          </a:prstGeom>
          <a:noFill/>
          <a:ln>
            <a:noFill/>
          </a:ln>
          <a:effectLst>
            <a:outerShdw blurRad="63500" dist="125724"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ctr" defTabSz="914400" eaLnBrk="0" fontAlgn="base" hangingPunct="0">
              <a:spcBef>
                <a:spcPct val="50000"/>
              </a:spcBef>
              <a:spcAft>
                <a:spcPct val="0"/>
              </a:spcAft>
              <a:defRPr/>
            </a:pPr>
            <a:r>
              <a:rPr lang="en-US" sz="8800" b="1">
                <a:solidFill>
                  <a:srgbClr val="FFFF00"/>
                </a:solidFill>
                <a:latin typeface="Comic Sans MS" charset="0"/>
                <a:ea typeface="ＭＳ Ｐゴシック" charset="0"/>
                <a:cs typeface="ＭＳ Ｐゴシック" charset="0"/>
              </a:rPr>
              <a:t>TRIP CANCELLED!</a:t>
            </a:r>
          </a:p>
        </p:txBody>
      </p:sp>
      <p:sp>
        <p:nvSpPr>
          <p:cNvPr id="1360960" name="Rectangle 64"/>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61" name="Rectangle 65"/>
          <p:cNvSpPr>
            <a:spLocks noChangeArrowheads="1"/>
          </p:cNvSpPr>
          <p:nvPr/>
        </p:nvSpPr>
        <p:spPr bwMode="auto">
          <a:xfrm>
            <a:off x="8121650" y="4356100"/>
            <a:ext cx="293688" cy="211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defTabSz="914400" eaLnBrk="0" fontAlgn="base" hangingPunct="0">
              <a:spcBef>
                <a:spcPct val="0"/>
              </a:spcBef>
              <a:spcAft>
                <a:spcPct val="0"/>
              </a:spcAft>
              <a:defRPr/>
            </a:pPr>
            <a:r>
              <a:rPr lang="en-US" sz="800" b="1">
                <a:solidFill>
                  <a:srgbClr val="000000"/>
                </a:solidFill>
                <a:latin typeface="Helvetica" charset="0"/>
                <a:ea typeface="ＭＳ Ｐゴシック" charset="0"/>
                <a:cs typeface="ＭＳ Ｐゴシック" charset="0"/>
              </a:rPr>
              <a:t>40</a:t>
            </a:r>
          </a:p>
        </p:txBody>
      </p:sp>
      <p:sp>
        <p:nvSpPr>
          <p:cNvPr id="1360962" name="AutoShape 66"/>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63" name="Rectangle 67"/>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64" name="AutoShape 68"/>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65" name="Line 69"/>
          <p:cNvSpPr>
            <a:spLocks noChangeShapeType="1"/>
          </p:cNvSpPr>
          <p:nvPr/>
        </p:nvSpPr>
        <p:spPr bwMode="auto">
          <a:xfrm>
            <a:off x="7993063" y="3838575"/>
            <a:ext cx="8509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66" name="Line 70"/>
          <p:cNvSpPr>
            <a:spLocks noChangeShapeType="1"/>
          </p:cNvSpPr>
          <p:nvPr/>
        </p:nvSpPr>
        <p:spPr bwMode="auto">
          <a:xfrm>
            <a:off x="7993063" y="4016375"/>
            <a:ext cx="8509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67" name="Line 71"/>
          <p:cNvSpPr>
            <a:spLocks noChangeShapeType="1"/>
          </p:cNvSpPr>
          <p:nvPr/>
        </p:nvSpPr>
        <p:spPr bwMode="auto">
          <a:xfrm>
            <a:off x="7993063" y="4194175"/>
            <a:ext cx="8509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68" name="Line 72"/>
          <p:cNvSpPr>
            <a:spLocks noChangeShapeType="1"/>
          </p:cNvSpPr>
          <p:nvPr/>
        </p:nvSpPr>
        <p:spPr bwMode="auto">
          <a:xfrm>
            <a:off x="7993063" y="4371975"/>
            <a:ext cx="8509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69" name="Line 73"/>
          <p:cNvSpPr>
            <a:spLocks noChangeShapeType="1"/>
          </p:cNvSpPr>
          <p:nvPr/>
        </p:nvSpPr>
        <p:spPr bwMode="auto">
          <a:xfrm>
            <a:off x="8005763" y="4549775"/>
            <a:ext cx="8509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70" name="Rectangle 74"/>
          <p:cNvSpPr>
            <a:spLocks noChangeArrowheads="1"/>
          </p:cNvSpPr>
          <p:nvPr/>
        </p:nvSpPr>
        <p:spPr bwMode="auto">
          <a:xfrm>
            <a:off x="8007350" y="3429000"/>
            <a:ext cx="571500" cy="225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defTabSz="914400" eaLnBrk="0" fontAlgn="base" hangingPunct="0">
              <a:spcBef>
                <a:spcPct val="0"/>
              </a:spcBef>
              <a:spcAft>
                <a:spcPct val="0"/>
              </a:spcAft>
              <a:defRPr/>
            </a:pPr>
            <a:r>
              <a:rPr lang="en-US" sz="900" b="1">
                <a:solidFill>
                  <a:srgbClr val="000000"/>
                </a:solidFill>
                <a:latin typeface="Chicago" charset="0"/>
                <a:ea typeface="ＭＳ Ｐゴシック" charset="0"/>
                <a:cs typeface="ＭＳ Ｐゴシック" charset="0"/>
              </a:rPr>
              <a:t>MOSES</a:t>
            </a:r>
          </a:p>
        </p:txBody>
      </p:sp>
      <p:sp>
        <p:nvSpPr>
          <p:cNvPr id="1360971" name="Rectangle 75"/>
          <p:cNvSpPr>
            <a:spLocks noChangeArrowheads="1"/>
          </p:cNvSpPr>
          <p:nvPr/>
        </p:nvSpPr>
        <p:spPr bwMode="auto">
          <a:xfrm>
            <a:off x="8156575" y="3841750"/>
            <a:ext cx="454025" cy="225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defTabSz="914400" eaLnBrk="0" fontAlgn="base" hangingPunct="0">
              <a:spcBef>
                <a:spcPct val="0"/>
              </a:spcBef>
              <a:spcAft>
                <a:spcPct val="0"/>
              </a:spcAft>
              <a:defRPr/>
            </a:pPr>
            <a:r>
              <a:rPr lang="en-US" sz="900" b="1">
                <a:solidFill>
                  <a:srgbClr val="000000"/>
                </a:solidFill>
                <a:latin typeface="Helvetica" charset="0"/>
                <a:ea typeface="ＭＳ Ｐゴシック" charset="0"/>
                <a:cs typeface="ＭＳ Ｐゴシック" charset="0"/>
              </a:rPr>
              <a:t>Sinai</a:t>
            </a:r>
          </a:p>
        </p:txBody>
      </p:sp>
      <p:sp>
        <p:nvSpPr>
          <p:cNvPr id="1360972" name="Rectangle 76"/>
          <p:cNvSpPr>
            <a:spLocks noChangeArrowheads="1"/>
          </p:cNvSpPr>
          <p:nvPr/>
        </p:nvSpPr>
        <p:spPr bwMode="auto">
          <a:xfrm>
            <a:off x="8075613" y="4025900"/>
            <a:ext cx="644525" cy="225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defTabSz="914400" eaLnBrk="0" fontAlgn="base" hangingPunct="0">
              <a:spcBef>
                <a:spcPct val="0"/>
              </a:spcBef>
              <a:spcAft>
                <a:spcPct val="0"/>
              </a:spcAft>
              <a:defRPr/>
            </a:pPr>
            <a:r>
              <a:rPr lang="en-US" sz="900" b="1">
                <a:solidFill>
                  <a:srgbClr val="000000"/>
                </a:solidFill>
                <a:latin typeface="Helvetica" charset="0"/>
                <a:ea typeface="ＭＳ Ｐゴシック" charset="0"/>
                <a:cs typeface="ＭＳ Ｐゴシック" charset="0"/>
              </a:rPr>
              <a:t>M - C - C</a:t>
            </a:r>
          </a:p>
        </p:txBody>
      </p:sp>
      <p:sp>
        <p:nvSpPr>
          <p:cNvPr id="1360973" name="Rectangle 77"/>
          <p:cNvSpPr>
            <a:spLocks noChangeArrowheads="1"/>
          </p:cNvSpPr>
          <p:nvPr/>
        </p:nvSpPr>
        <p:spPr bwMode="auto">
          <a:xfrm>
            <a:off x="7912100" y="4197350"/>
            <a:ext cx="1012825" cy="225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defTabSz="914400" eaLnBrk="0" fontAlgn="base" hangingPunct="0">
              <a:spcBef>
                <a:spcPct val="0"/>
              </a:spcBef>
              <a:spcAft>
                <a:spcPct val="0"/>
              </a:spcAft>
              <a:defRPr/>
            </a:pPr>
            <a:r>
              <a:rPr lang="en-US" sz="900" b="1">
                <a:solidFill>
                  <a:srgbClr val="000000"/>
                </a:solidFill>
                <a:latin typeface="Helvetica" charset="0"/>
                <a:ea typeface="ＭＳ Ｐゴシック" charset="0"/>
                <a:cs typeface="ＭＳ Ｐゴシック" charset="0"/>
              </a:rPr>
              <a:t>Kadesh Barnea</a:t>
            </a:r>
          </a:p>
        </p:txBody>
      </p:sp>
      <p:sp>
        <p:nvSpPr>
          <p:cNvPr id="1360974" name="Line 78"/>
          <p:cNvSpPr>
            <a:spLocks noChangeShapeType="1"/>
          </p:cNvSpPr>
          <p:nvPr/>
        </p:nvSpPr>
        <p:spPr bwMode="auto">
          <a:xfrm>
            <a:off x="7986713" y="4727575"/>
            <a:ext cx="8636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1600">
              <a:solidFill>
                <a:srgbClr val="FFFFFF"/>
              </a:solidFill>
              <a:latin typeface="Times New Roman" charset="0"/>
              <a:ea typeface="ＭＳ Ｐゴシック" charset="0"/>
              <a:cs typeface="ＭＳ Ｐゴシック" charset="0"/>
            </a:endParaRPr>
          </a:p>
        </p:txBody>
      </p:sp>
      <p:sp>
        <p:nvSpPr>
          <p:cNvPr id="1360975" name="Rectangle 79"/>
          <p:cNvSpPr>
            <a:spLocks noChangeArrowheads="1"/>
          </p:cNvSpPr>
          <p:nvPr/>
        </p:nvSpPr>
        <p:spPr bwMode="auto">
          <a:xfrm>
            <a:off x="8120063" y="3670300"/>
            <a:ext cx="593725" cy="225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defTabSz="914400" eaLnBrk="0" fontAlgn="base" hangingPunct="0">
              <a:spcBef>
                <a:spcPct val="0"/>
              </a:spcBef>
              <a:spcAft>
                <a:spcPct val="0"/>
              </a:spcAft>
              <a:defRPr/>
            </a:pPr>
            <a:r>
              <a:rPr lang="en-US" sz="900" b="1">
                <a:solidFill>
                  <a:srgbClr val="000000"/>
                </a:solidFill>
                <a:latin typeface="Helvetica" charset="0"/>
                <a:ea typeface="ＭＳ Ｐゴシック" charset="0"/>
                <a:cs typeface="ＭＳ Ｐゴシック" charset="0"/>
              </a:rPr>
              <a:t>Exodus</a:t>
            </a:r>
          </a:p>
        </p:txBody>
      </p:sp>
      <p:sp>
        <p:nvSpPr>
          <p:cNvPr id="1360976" name="Rectangle 80"/>
          <p:cNvSpPr>
            <a:spLocks noChangeArrowheads="1"/>
          </p:cNvSpPr>
          <p:nvPr/>
        </p:nvSpPr>
        <p:spPr bwMode="auto">
          <a:xfrm>
            <a:off x="8093075" y="6526213"/>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21</a:t>
            </a:r>
          </a:p>
        </p:txBody>
      </p:sp>
      <p:sp>
        <p:nvSpPr>
          <p:cNvPr id="1360977" name="Text Box 81"/>
          <p:cNvSpPr txBox="1">
            <a:spLocks noChangeArrowheads="1"/>
          </p:cNvSpPr>
          <p:nvPr/>
        </p:nvSpPr>
        <p:spPr bwMode="auto">
          <a:xfrm>
            <a:off x="6994525" y="6284913"/>
            <a:ext cx="163195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r>
              <a:rPr lang="en-US" sz="1200" b="1">
                <a:solidFill>
                  <a:srgbClr val="FFFFFF"/>
                </a:solidFill>
                <a:latin typeface="Arial" charset="0"/>
                <a:ea typeface="ＭＳ Ｐゴシック" charset="0"/>
                <a:cs typeface="ＭＳ Ｐゴシック" charset="0"/>
              </a:rPr>
              <a:t>Handbook pg. 26-29</a:t>
            </a:r>
          </a:p>
        </p:txBody>
      </p:sp>
      <p:sp>
        <p:nvSpPr>
          <p:cNvPr id="1360978" name="Rectangle 82"/>
          <p:cNvSpPr>
            <a:spLocks noGrp="1" noChangeArrowheads="1"/>
          </p:cNvSpPr>
          <p:nvPr>
            <p:ph type="title" idx="4294967295"/>
          </p:nvPr>
        </p:nvSpPr>
        <p:spPr bwMode="auto">
          <a:xfrm>
            <a:off x="0" y="6019800"/>
            <a:ext cx="9144000" cy="83820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ormAutofit fontScale="97500"/>
          </a:bodyPr>
          <a:lstStyle/>
          <a:p>
            <a:pPr marL="715963" indent="-715963" algn="ctr">
              <a:defRPr/>
            </a:pPr>
            <a:r>
              <a:rPr lang="en-US" sz="4800" b="1" kern="1200" dirty="0">
                <a:solidFill>
                  <a:schemeClr val="tx1"/>
                </a:solidFill>
                <a:effectLst>
                  <a:glow rad="317500">
                    <a:schemeClr val="bg2">
                      <a:alpha val="90000"/>
                    </a:schemeClr>
                  </a:glow>
                </a:effectLst>
                <a:latin typeface="Arial"/>
                <a:cs typeface="Arial"/>
              </a:rPr>
              <a:t>God</a:t>
            </a:r>
            <a:r>
              <a:rPr lang="uk-UA" altLang="ja-JP" sz="4800" b="1" kern="1200" dirty="0">
                <a:solidFill>
                  <a:schemeClr val="tx1"/>
                </a:solidFill>
                <a:effectLst>
                  <a:glow rad="317500">
                    <a:schemeClr val="bg2">
                      <a:alpha val="90000"/>
                    </a:schemeClr>
                  </a:glow>
                </a:effectLst>
                <a:latin typeface="Arial"/>
                <a:cs typeface="Arial"/>
              </a:rPr>
              <a:t>'</a:t>
            </a:r>
            <a:r>
              <a:rPr lang="en-US" sz="4800" b="1" kern="1200" dirty="0">
                <a:solidFill>
                  <a:schemeClr val="tx1"/>
                </a:solidFill>
                <a:effectLst>
                  <a:glow rad="317500">
                    <a:schemeClr val="bg2">
                      <a:alpha val="90000"/>
                    </a:schemeClr>
                  </a:glow>
                </a:effectLst>
                <a:latin typeface="Arial"/>
                <a:cs typeface="Arial"/>
              </a:rPr>
              <a:t>s Report</a:t>
            </a:r>
          </a:p>
        </p:txBody>
      </p:sp>
    </p:spTree>
    <p:extLst>
      <p:ext uri="{BB962C8B-B14F-4D97-AF65-F5344CB8AC3E}">
        <p14:creationId xmlns:p14="http://schemas.microsoft.com/office/powerpoint/2010/main" val="1993347967"/>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1360958"/>
                                        </p:tgtEl>
                                        <p:attrNameLst>
                                          <p:attrName>style.visibility</p:attrName>
                                        </p:attrNameLst>
                                      </p:cBhvr>
                                      <p:to>
                                        <p:strVal val="visible"/>
                                      </p:to>
                                    </p:set>
                                    <p:anim calcmode="lin" valueType="num">
                                      <p:cBhvr>
                                        <p:cTn id="7" dur="500" fill="hold"/>
                                        <p:tgtEl>
                                          <p:spTgt spid="1360958"/>
                                        </p:tgtEl>
                                        <p:attrNameLst>
                                          <p:attrName>ppt_w</p:attrName>
                                        </p:attrNameLst>
                                      </p:cBhvr>
                                      <p:tavLst>
                                        <p:tav tm="0">
                                          <p:val>
                                            <p:fltVal val="0"/>
                                          </p:val>
                                        </p:tav>
                                        <p:tav tm="100000">
                                          <p:val>
                                            <p:strVal val="#ppt_w"/>
                                          </p:val>
                                        </p:tav>
                                      </p:tavLst>
                                    </p:anim>
                                    <p:anim calcmode="lin" valueType="num">
                                      <p:cBhvr>
                                        <p:cTn id="8" dur="500" fill="hold"/>
                                        <p:tgtEl>
                                          <p:spTgt spid="1360958"/>
                                        </p:tgtEl>
                                        <p:attrNameLst>
                                          <p:attrName>ppt_h</p:attrName>
                                        </p:attrNameLst>
                                      </p:cBhvr>
                                      <p:tavLst>
                                        <p:tav tm="0">
                                          <p:val>
                                            <p:fltVal val="0"/>
                                          </p:val>
                                        </p:tav>
                                        <p:tav tm="100000">
                                          <p:val>
                                            <p:strVal val="#ppt_h"/>
                                          </p:val>
                                        </p:tav>
                                      </p:tavLst>
                                    </p:anim>
                                    <p:anim calcmode="lin" valueType="num">
                                      <p:cBhvr>
                                        <p:cTn id="9" dur="500" fill="hold"/>
                                        <p:tgtEl>
                                          <p:spTgt spid="1360958"/>
                                        </p:tgtEl>
                                        <p:attrNameLst>
                                          <p:attrName>ppt_x</p:attrName>
                                        </p:attrNameLst>
                                      </p:cBhvr>
                                      <p:tavLst>
                                        <p:tav tm="0">
                                          <p:val>
                                            <p:fltVal val="0.5"/>
                                          </p:val>
                                        </p:tav>
                                        <p:tav tm="100000">
                                          <p:val>
                                            <p:strVal val="#ppt_x"/>
                                          </p:val>
                                        </p:tav>
                                      </p:tavLst>
                                    </p:anim>
                                    <p:anim calcmode="lin" valueType="num">
                                      <p:cBhvr>
                                        <p:cTn id="10" dur="500" fill="hold"/>
                                        <p:tgtEl>
                                          <p:spTgt spid="136095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1360959"/>
                                        </p:tgtEl>
                                        <p:attrNameLst>
                                          <p:attrName>style.visibility</p:attrName>
                                        </p:attrNameLst>
                                      </p:cBhvr>
                                      <p:to>
                                        <p:strVal val="visible"/>
                                      </p:to>
                                    </p:set>
                                    <p:anim calcmode="lin" valueType="num">
                                      <p:cBhvr>
                                        <p:cTn id="14" dur="500" fill="hold"/>
                                        <p:tgtEl>
                                          <p:spTgt spid="1360959"/>
                                        </p:tgtEl>
                                        <p:attrNameLst>
                                          <p:attrName>ppt_w</p:attrName>
                                        </p:attrNameLst>
                                      </p:cBhvr>
                                      <p:tavLst>
                                        <p:tav tm="0">
                                          <p:val>
                                            <p:fltVal val="0"/>
                                          </p:val>
                                        </p:tav>
                                        <p:tav tm="100000">
                                          <p:val>
                                            <p:strVal val="#ppt_w"/>
                                          </p:val>
                                        </p:tav>
                                      </p:tavLst>
                                    </p:anim>
                                    <p:anim calcmode="lin" valueType="num">
                                      <p:cBhvr>
                                        <p:cTn id="15" dur="500" fill="hold"/>
                                        <p:tgtEl>
                                          <p:spTgt spid="1360959"/>
                                        </p:tgtEl>
                                        <p:attrNameLst>
                                          <p:attrName>ppt_h</p:attrName>
                                        </p:attrNameLst>
                                      </p:cBhvr>
                                      <p:tavLst>
                                        <p:tav tm="0">
                                          <p:val>
                                            <p:fltVal val="0"/>
                                          </p:val>
                                        </p:tav>
                                        <p:tav tm="100000">
                                          <p:val>
                                            <p:strVal val="#ppt_h"/>
                                          </p:val>
                                        </p:tav>
                                      </p:tavLst>
                                    </p:anim>
                                    <p:anim calcmode="lin" valueType="num">
                                      <p:cBhvr>
                                        <p:cTn id="16" dur="500" fill="hold"/>
                                        <p:tgtEl>
                                          <p:spTgt spid="1360959"/>
                                        </p:tgtEl>
                                        <p:attrNameLst>
                                          <p:attrName>ppt_x</p:attrName>
                                        </p:attrNameLst>
                                      </p:cBhvr>
                                      <p:tavLst>
                                        <p:tav tm="0">
                                          <p:val>
                                            <p:fltVal val="0.5"/>
                                          </p:val>
                                        </p:tav>
                                        <p:tav tm="100000">
                                          <p:val>
                                            <p:strVal val="#ppt_x"/>
                                          </p:val>
                                        </p:tav>
                                      </p:tavLst>
                                    </p:anim>
                                    <p:anim calcmode="lin" valueType="num">
                                      <p:cBhvr>
                                        <p:cTn id="17" dur="500" fill="hold"/>
                                        <p:tgtEl>
                                          <p:spTgt spid="136095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0959"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pic>
        <p:nvPicPr>
          <p:cNvPr id="184322" name="Picture 1" descr="keys-copy.jpg"/>
          <p:cNvPicPr>
            <a:picLocks noChangeAspect="1"/>
          </p:cNvPicPr>
          <p:nvPr/>
        </p:nvPicPr>
        <p:blipFill>
          <a:blip r:embed="rId3" cstate="screen">
            <a:extLst>
              <a:ext uri="{28A0092B-C50C-407E-A947-70E740481C1C}">
                <a14:useLocalDpi xmlns:a14="http://schemas.microsoft.com/office/drawing/2010/main"/>
              </a:ext>
            </a:extLst>
          </a:blip>
          <a:srcRect b="-400"/>
          <a:stretch>
            <a:fillRect/>
          </a:stretch>
        </p:blipFill>
        <p:spPr bwMode="auto">
          <a:xfrm>
            <a:off x="0" y="-26988"/>
            <a:ext cx="9144000"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4" name="Rectangle 3"/>
          <p:cNvSpPr>
            <a:spLocks noGrp="1" noChangeArrowheads="1"/>
          </p:cNvSpPr>
          <p:nvPr>
            <p:ph type="title"/>
          </p:nvPr>
        </p:nvSpPr>
        <p:spPr>
          <a:xfrm>
            <a:off x="1828800" y="609600"/>
            <a:ext cx="5486400" cy="685800"/>
          </a:xfrm>
          <a:solidFill>
            <a:srgbClr val="000000"/>
          </a:solidFill>
        </p:spPr>
        <p:txBody>
          <a:bodyPr/>
          <a:lstStyle/>
          <a:p>
            <a:pPr algn="ctr"/>
            <a:r>
              <a:rPr lang="en-US" b="1">
                <a:solidFill>
                  <a:srgbClr val="FFFFFF"/>
                </a:solidFill>
                <a:latin typeface="Arial" charset="0"/>
              </a:rPr>
              <a:t>Key Verses</a:t>
            </a:r>
          </a:p>
        </p:txBody>
      </p:sp>
      <p:sp>
        <p:nvSpPr>
          <p:cNvPr id="34826" name="Text Box 10"/>
          <p:cNvSpPr txBox="1">
            <a:spLocks noChangeArrowheads="1"/>
          </p:cNvSpPr>
          <p:nvPr/>
        </p:nvSpPr>
        <p:spPr bwMode="auto">
          <a:xfrm>
            <a:off x="304800" y="1600200"/>
            <a:ext cx="8458200" cy="19383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50000"/>
              </a:spcBef>
              <a:spcAft>
                <a:spcPct val="0"/>
              </a:spcAft>
              <a:buFont typeface="Wingdings" charset="0"/>
              <a:buNone/>
            </a:pPr>
            <a:r>
              <a:rPr lang="en-US" altLang="zh-CN" b="1" i="1" dirty="0">
                <a:solidFill>
                  <a:srgbClr val="FFFF00"/>
                </a:solidFill>
                <a:latin typeface="Arial" charset="0"/>
                <a:cs typeface="Arial" charset="0"/>
              </a:rPr>
              <a:t>Discipline</a:t>
            </a:r>
            <a:r>
              <a:rPr lang="en-US" altLang="zh-CN" b="1" dirty="0">
                <a:solidFill>
                  <a:srgbClr val="FFFFFF"/>
                </a:solidFill>
                <a:latin typeface="Arial" charset="0"/>
                <a:cs typeface="Arial" charset="0"/>
              </a:rPr>
              <a:t>–</a:t>
            </a:r>
            <a:r>
              <a:rPr lang="ru-RU" altLang="zh-CN" b="1" dirty="0">
                <a:solidFill>
                  <a:srgbClr val="FFFFFF"/>
                </a:solidFill>
                <a:latin typeface="Arial" charset="0"/>
                <a:cs typeface="Arial" charset="0"/>
              </a:rPr>
              <a:t>"</a:t>
            </a:r>
            <a:r>
              <a:rPr lang="en-US" altLang="zh-CN" b="1" dirty="0">
                <a:solidFill>
                  <a:srgbClr val="FFFFFF"/>
                </a:solidFill>
                <a:latin typeface="Arial" charset="0"/>
                <a:cs typeface="Arial" charset="0"/>
              </a:rPr>
              <a:t>Not one of the men who saw my glory and the miraculous signs I performed in Egypt and in the desert but who disobeyed me these ten times—not one of them will ever see the land I promised on oath to their forefathers…</a:t>
            </a:r>
            <a:r>
              <a:rPr lang="ru-RU" altLang="zh-CN" b="1" dirty="0">
                <a:solidFill>
                  <a:srgbClr val="FFFFFF"/>
                </a:solidFill>
                <a:latin typeface="Arial" charset="0"/>
                <a:cs typeface="Arial" charset="0"/>
              </a:rPr>
              <a:t>"</a:t>
            </a:r>
            <a:r>
              <a:rPr lang="en-US" altLang="zh-CN" b="1" dirty="0">
                <a:solidFill>
                  <a:srgbClr val="FFFFFF"/>
                </a:solidFill>
                <a:latin typeface="Arial" charset="0"/>
                <a:cs typeface="Arial" charset="0"/>
              </a:rPr>
              <a:t> (God to Israel in Num. 14:22-23)</a:t>
            </a:r>
            <a:endParaRPr lang="en-US" b="1" dirty="0">
              <a:solidFill>
                <a:srgbClr val="FFFFFF"/>
              </a:solidFill>
              <a:latin typeface="Arial" charset="0"/>
              <a:cs typeface="Arial" charset="0"/>
            </a:endParaRPr>
          </a:p>
        </p:txBody>
      </p:sp>
      <p:sp>
        <p:nvSpPr>
          <p:cNvPr id="7" name="Text Box 108"/>
          <p:cNvSpPr txBox="1">
            <a:spLocks noChangeArrowheads="1"/>
          </p:cNvSpPr>
          <p:nvPr/>
        </p:nvSpPr>
        <p:spPr bwMode="auto">
          <a:xfrm>
            <a:off x="8394700" y="381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b="1">
                <a:solidFill>
                  <a:srgbClr val="333333"/>
                </a:solidFill>
                <a:latin typeface="Arial" charset="0"/>
              </a:rPr>
              <a:t>135</a:t>
            </a:r>
          </a:p>
        </p:txBody>
      </p:sp>
    </p:spTree>
    <p:extLst>
      <p:ext uri="{BB962C8B-B14F-4D97-AF65-F5344CB8AC3E}">
        <p14:creationId xmlns:p14="http://schemas.microsoft.com/office/powerpoint/2010/main" val="12570641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826">
                                            <p:bg/>
                                          </p:spTgt>
                                        </p:tgtEl>
                                        <p:attrNameLst>
                                          <p:attrName>style.visibility</p:attrName>
                                        </p:attrNameLst>
                                      </p:cBhvr>
                                      <p:to>
                                        <p:strVal val="visible"/>
                                      </p:to>
                                    </p:set>
                                    <p:animEffect transition="in" filter="blinds(horizontal)">
                                      <p:cBhvr>
                                        <p:cTn id="7" dur="500"/>
                                        <p:tgtEl>
                                          <p:spTgt spid="34826">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4826">
                                            <p:txEl>
                                              <p:pRg st="0" end="0"/>
                                            </p:txEl>
                                          </p:spTgt>
                                        </p:tgtEl>
                                        <p:attrNameLst>
                                          <p:attrName>style.visibility</p:attrName>
                                        </p:attrNameLst>
                                      </p:cBhvr>
                                      <p:to>
                                        <p:strVal val="visible"/>
                                      </p:to>
                                    </p:set>
                                    <p:animEffect transition="in" filter="blinds(horizontal)">
                                      <p:cBhvr>
                                        <p:cTn id="10" dur="500"/>
                                        <p:tgtEl>
                                          <p:spTgt spid="348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6" grpId="0" build="allAtOnce"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6" descr="Num 15 Wilderness of Zi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33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38" name="Rectangle 2"/>
          <p:cNvSpPr>
            <a:spLocks noGrp="1" noChangeArrowheads="1"/>
          </p:cNvSpPr>
          <p:nvPr>
            <p:ph type="title"/>
          </p:nvPr>
        </p:nvSpPr>
        <p:spPr>
          <a:xfrm>
            <a:off x="0" y="5562600"/>
            <a:ext cx="9067800" cy="990600"/>
          </a:xfrm>
          <a:effectLst>
            <a:outerShdw blurRad="63500" dist="38099" dir="2700000" algn="ctr" rotWithShape="0">
              <a:schemeClr val="tx1">
                <a:alpha val="74998"/>
              </a:schemeClr>
            </a:outerShdw>
          </a:effectLst>
        </p:spPr>
        <p:txBody>
          <a:bodyPr/>
          <a:lstStyle/>
          <a:p>
            <a:pPr eaLnBrk="1" hangingPunct="1">
              <a:defRPr/>
            </a:pPr>
            <a:r>
              <a:rPr kumimoji="1" lang="en-US" sz="6600" dirty="0">
                <a:solidFill>
                  <a:srgbClr val="FFFFFF"/>
                </a:solidFill>
                <a:ea typeface="ＭＳ Ｐゴシック" charset="0"/>
              </a:rPr>
              <a:t>Wilderness of </a:t>
            </a:r>
            <a:r>
              <a:rPr kumimoji="1" lang="en-US" sz="6600" dirty="0" err="1">
                <a:solidFill>
                  <a:srgbClr val="FFFFFF"/>
                </a:solidFill>
                <a:ea typeface="ＭＳ Ｐゴシック" charset="0"/>
              </a:rPr>
              <a:t>Zin</a:t>
            </a:r>
            <a:endParaRPr kumimoji="1" lang="en-US" sz="6600" dirty="0">
              <a:solidFill>
                <a:srgbClr val="FFFFFF"/>
              </a:solidFill>
              <a:ea typeface="ＭＳ Ｐゴシック" charset="0"/>
            </a:endParaRPr>
          </a:p>
        </p:txBody>
      </p:sp>
    </p:spTree>
    <p:extLst>
      <p:ext uri="{BB962C8B-B14F-4D97-AF65-F5344CB8AC3E}">
        <p14:creationId xmlns:p14="http://schemas.microsoft.com/office/powerpoint/2010/main" val="4027231145"/>
      </p:ext>
    </p:extLst>
  </p:cSld>
  <p:clrMapOvr>
    <a:masterClrMapping/>
  </p:clrMapOvr>
  <p:transition spd="med">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6000"/>
          </a:xfrm>
          <a:prstGeom prst="rect">
            <a:avLst/>
          </a:prstGeom>
        </p:spPr>
      </p:pic>
      <p:sp>
        <p:nvSpPr>
          <p:cNvPr id="900098" name="Rectangle 2"/>
          <p:cNvSpPr>
            <a:spLocks noGrp="1" noChangeArrowheads="1"/>
          </p:cNvSpPr>
          <p:nvPr>
            <p:ph type="ctrTitle"/>
          </p:nvPr>
        </p:nvSpPr>
        <p:spPr>
          <a:xfrm>
            <a:off x="0" y="446043"/>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Irma</a:t>
            </a:r>
          </a:p>
        </p:txBody>
      </p:sp>
    </p:spTree>
    <p:extLst>
      <p:ext uri="{BB962C8B-B14F-4D97-AF65-F5344CB8AC3E}">
        <p14:creationId xmlns:p14="http://schemas.microsoft.com/office/powerpoint/2010/main" val="13448799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698500" y="5562600"/>
            <a:ext cx="8369300" cy="990600"/>
          </a:xfrm>
          <a:effectLst>
            <a:outerShdw blurRad="63500" dist="38099" dir="2700000" algn="ctr" rotWithShape="0">
              <a:schemeClr val="tx1">
                <a:alpha val="74998"/>
              </a:schemeClr>
            </a:outerShdw>
          </a:effectLst>
        </p:spPr>
        <p:txBody>
          <a:bodyPr/>
          <a:lstStyle/>
          <a:p>
            <a:pPr eaLnBrk="1" hangingPunct="1">
              <a:defRPr/>
            </a:pPr>
            <a:r>
              <a:rPr kumimoji="1" lang="en-US" sz="6600" dirty="0">
                <a:solidFill>
                  <a:srgbClr val="FFFFFF"/>
                </a:solidFill>
                <a:ea typeface="ＭＳ Ｐゴシック" charset="0"/>
              </a:rPr>
              <a:t>No Directions</a:t>
            </a:r>
          </a:p>
        </p:txBody>
      </p:sp>
      <p:pic>
        <p:nvPicPr>
          <p:cNvPr id="274434" name="Picture 1" descr="Num 14 Wanderings Reaso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20900" y="0"/>
            <a:ext cx="7023100" cy="836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4435" name="Oval 5"/>
          <p:cNvSpPr>
            <a:spLocks noChangeArrowheads="1"/>
          </p:cNvSpPr>
          <p:nvPr/>
        </p:nvSpPr>
        <p:spPr bwMode="auto">
          <a:xfrm>
            <a:off x="5651500" y="-103188"/>
            <a:ext cx="3219450" cy="1695451"/>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74436" name="Rectangle 2"/>
          <p:cNvSpPr txBox="1">
            <a:spLocks noChangeArrowheads="1"/>
          </p:cNvSpPr>
          <p:nvPr/>
        </p:nvSpPr>
        <p:spPr bwMode="auto">
          <a:xfrm>
            <a:off x="0" y="2057400"/>
            <a:ext cx="2705100" cy="48006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0"/>
              </a:spcBef>
              <a:spcAft>
                <a:spcPct val="0"/>
              </a:spcAft>
            </a:pPr>
            <a:r>
              <a:rPr lang="en-US" sz="3200" b="1">
                <a:solidFill>
                  <a:srgbClr val="000000"/>
                </a:solidFill>
                <a:latin typeface="Arial" charset="0"/>
                <a:cs typeface="Arial" charset="0"/>
              </a:rPr>
              <a:t>After 39 1/2 years of wandering in the desert, Mrs. Moses secretly asks for directions.</a:t>
            </a:r>
          </a:p>
        </p:txBody>
      </p:sp>
      <p:sp>
        <p:nvSpPr>
          <p:cNvPr id="274437" name="Rectangle 2"/>
          <p:cNvSpPr txBox="1">
            <a:spLocks noChangeArrowheads="1"/>
          </p:cNvSpPr>
          <p:nvPr/>
        </p:nvSpPr>
        <p:spPr bwMode="auto">
          <a:xfrm>
            <a:off x="5503863" y="-74613"/>
            <a:ext cx="3519487" cy="1514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0"/>
              </a:spcBef>
              <a:spcAft>
                <a:spcPct val="0"/>
              </a:spcAft>
            </a:pPr>
            <a:r>
              <a:rPr lang="en-US" sz="3200" b="1" i="1">
                <a:solidFill>
                  <a:srgbClr val="000000"/>
                </a:solidFill>
                <a:latin typeface="Chalkboard" charset="0"/>
                <a:cs typeface="Chalkboard" charset="0"/>
              </a:rPr>
              <a:t>This way!</a:t>
            </a:r>
            <a:br>
              <a:rPr lang="en-US" sz="3200" b="1" i="1">
                <a:solidFill>
                  <a:srgbClr val="000000"/>
                </a:solidFill>
                <a:latin typeface="Chalkboard" charset="0"/>
                <a:cs typeface="Chalkboard" charset="0"/>
              </a:rPr>
            </a:br>
            <a:r>
              <a:rPr lang="en-US" sz="3200" b="1" i="1">
                <a:solidFill>
                  <a:srgbClr val="000000"/>
                </a:solidFill>
                <a:latin typeface="Chalkboard" charset="0"/>
                <a:cs typeface="Chalkboard" charset="0"/>
              </a:rPr>
              <a:t>Follow me!</a:t>
            </a:r>
          </a:p>
        </p:txBody>
      </p:sp>
    </p:spTree>
    <p:extLst>
      <p:ext uri="{BB962C8B-B14F-4D97-AF65-F5344CB8AC3E}">
        <p14:creationId xmlns:p14="http://schemas.microsoft.com/office/powerpoint/2010/main" val="1293116544"/>
      </p:ext>
    </p:extLst>
  </p:cSld>
  <p:clrMapOvr>
    <a:masterClrMapping/>
  </p:clrMapOvr>
  <p:transition spd="med">
    <p:randomBar dir="ver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ChangeArrowheads="1"/>
          </p:cNvSpPr>
          <p:nvPr/>
        </p:nvSpPr>
        <p:spPr bwMode="auto">
          <a:xfrm>
            <a:off x="76200" y="304800"/>
            <a:ext cx="28257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2400" b="1">
                <a:solidFill>
                  <a:srgbClr val="FFD34A"/>
                </a:solidFill>
                <a:latin typeface="Times" pitchFamily="-111" charset="0"/>
                <a:ea typeface="Times New Roman" pitchFamily="-111" charset="0"/>
                <a:cs typeface="Times New Roman" pitchFamily="-111" charset="0"/>
              </a:rPr>
              <a:t> DRESSING</a:t>
            </a:r>
          </a:p>
          <a:p>
            <a:pPr defTabSz="914400" eaLnBrk="0" fontAlgn="base" hangingPunct="0">
              <a:spcBef>
                <a:spcPct val="0"/>
              </a:spcBef>
              <a:spcAft>
                <a:spcPct val="0"/>
              </a:spcAft>
              <a:defRPr/>
            </a:pPr>
            <a:r>
              <a:rPr lang="en-US" sz="2400" b="1">
                <a:solidFill>
                  <a:srgbClr val="FFD34A"/>
                </a:solidFill>
                <a:latin typeface="Times" pitchFamily="-111" charset="0"/>
                <a:ea typeface="Times New Roman" pitchFamily="-111" charset="0"/>
                <a:cs typeface="Times New Roman" pitchFamily="-111" charset="0"/>
              </a:rPr>
              <a:t>        THE                                    </a:t>
            </a:r>
          </a:p>
          <a:p>
            <a:pPr defTabSz="914400" eaLnBrk="0" fontAlgn="base" hangingPunct="0">
              <a:spcBef>
                <a:spcPct val="0"/>
              </a:spcBef>
              <a:spcAft>
                <a:spcPct val="0"/>
              </a:spcAft>
              <a:defRPr/>
            </a:pPr>
            <a:r>
              <a:rPr lang="en-US" sz="2400" b="1">
                <a:solidFill>
                  <a:srgbClr val="FFD34A"/>
                </a:solidFill>
                <a:latin typeface="Times" pitchFamily="-111" charset="0"/>
                <a:ea typeface="Times New Roman" pitchFamily="-111" charset="0"/>
                <a:cs typeface="Times New Roman" pitchFamily="-111" charset="0"/>
              </a:rPr>
              <a:t>   STAGE</a:t>
            </a:r>
          </a:p>
        </p:txBody>
      </p:sp>
      <p:sp>
        <p:nvSpPr>
          <p:cNvPr id="17101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FFFFFF"/>
              </a:solidFill>
              <a:latin typeface="Times" pitchFamily="-111" charset="0"/>
              <a:ea typeface="Times New Roman" pitchFamily="-111" charset="0"/>
              <a:cs typeface="Times New Roman" pitchFamily="-111" charset="0"/>
            </a:endParaRPr>
          </a:p>
        </p:txBody>
      </p:sp>
      <p:sp>
        <p:nvSpPr>
          <p:cNvPr id="171012" name="Line 4"/>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FFFFFF"/>
              </a:solidFill>
              <a:latin typeface="Times" pitchFamily="-111" charset="0"/>
              <a:ea typeface="Times New Roman" pitchFamily="-111" charset="0"/>
              <a:cs typeface="Times New Roman" pitchFamily="-111" charset="0"/>
            </a:endParaRPr>
          </a:p>
        </p:txBody>
      </p:sp>
      <p:sp>
        <p:nvSpPr>
          <p:cNvPr id="171013" name="Text Box 5"/>
          <p:cNvSpPr txBox="1">
            <a:spLocks noChangeArrowheads="1"/>
          </p:cNvSpPr>
          <p:nvPr/>
        </p:nvSpPr>
        <p:spPr bwMode="auto">
          <a:xfrm>
            <a:off x="1770063" y="44450"/>
            <a:ext cx="2874962"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11" charset="0"/>
                <a:ea typeface="Times New Roman" pitchFamily="-111" charset="0"/>
                <a:cs typeface="Times New Roman" pitchFamily="-111" charset="0"/>
              </a:rPr>
              <a:t>Num. 32:49; 34:1</a:t>
            </a:r>
          </a:p>
        </p:txBody>
      </p:sp>
      <p:sp>
        <p:nvSpPr>
          <p:cNvPr id="276485" name="Text Box 6"/>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2000">
                <a:solidFill>
                  <a:srgbClr val="FFA27C"/>
                </a:solidFill>
                <a:latin typeface="Comic Sans MS" charset="0"/>
              </a:rPr>
              <a:t> </a:t>
            </a:r>
          </a:p>
        </p:txBody>
      </p:sp>
      <p:sp>
        <p:nvSpPr>
          <p:cNvPr id="171015" name="Rectangle 7"/>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Times New Roman" charset="0"/>
              </a:rPr>
              <a:t>24</a:t>
            </a:r>
          </a:p>
        </p:txBody>
      </p:sp>
      <p:sp>
        <p:nvSpPr>
          <p:cNvPr id="276487" name="Text Box 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200" b="1">
                <a:solidFill>
                  <a:srgbClr val="FFFFFF"/>
                </a:solidFill>
                <a:latin typeface="Arial" charset="0"/>
              </a:rPr>
              <a:t>Handbook pg. 26-29</a:t>
            </a:r>
          </a:p>
        </p:txBody>
      </p:sp>
      <p:pic>
        <p:nvPicPr>
          <p:cNvPr id="171017" name="Picture 9" descr="Red Canyon6"/>
          <p:cNvPicPr preferRelativeResize="0">
            <a:picLocks noChangeAspect="1" noChangeArrowheads="1"/>
          </p:cNvPicPr>
          <p:nvPr>
            <p:custDataLst>
              <p:tags r:id="rId1"/>
            </p:custDataLst>
          </p:nvPr>
        </p:nvPicPr>
        <p:blipFill>
          <a:blip r:embed="rId11" cstate="screen">
            <a:extLst>
              <a:ext uri="{28A0092B-C50C-407E-A947-70E740481C1C}">
                <a14:useLocalDpi xmlns:a14="http://schemas.microsoft.com/office/drawing/2010/main"/>
              </a:ext>
            </a:extLst>
          </a:blip>
          <a:srcRect/>
          <a:stretch>
            <a:fillRect/>
          </a:stretch>
        </p:blipFill>
        <p:spPr bwMode="auto">
          <a:xfrm>
            <a:off x="3663950" y="266700"/>
            <a:ext cx="5087938" cy="381635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171018" name="Picture 10" descr="Nahal Zin from above, tb n062400 sr"/>
          <p:cNvPicPr preferRelativeResize="0">
            <a:picLocks noChangeAspect="1" noChangeArrowheads="1"/>
          </p:cNvPicPr>
          <p:nvPr>
            <p:custDataLst>
              <p:tags r:id="rId2"/>
            </p:custDataLst>
          </p:nvPr>
        </p:nvPicPr>
        <p:blipFill>
          <a:blip r:embed="rId12" cstate="screen">
            <a:extLst>
              <a:ext uri="{28A0092B-C50C-407E-A947-70E740481C1C}">
                <a14:useLocalDpi xmlns:a14="http://schemas.microsoft.com/office/drawing/2010/main"/>
              </a:ext>
            </a:extLst>
          </a:blip>
          <a:srcRect/>
          <a:stretch>
            <a:fillRect/>
          </a:stretch>
        </p:blipFill>
        <p:spPr bwMode="auto">
          <a:xfrm>
            <a:off x="5572125" y="4225925"/>
            <a:ext cx="2632075" cy="197485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171019" name="Picture 11" descr="Nahal Zin rugged mountains, 72-5tb"/>
          <p:cNvPicPr preferRelativeResize="0">
            <a:picLocks noChangeAspect="1" noChangeArrowheads="1"/>
          </p:cNvPicPr>
          <p:nvPr>
            <p:custDataLst>
              <p:tags r:id="rId3"/>
            </p:custDataLst>
          </p:nvPr>
        </p:nvPicPr>
        <p:blipFill>
          <a:blip r:embed="rId13" cstate="screen">
            <a:extLst>
              <a:ext uri="{28A0092B-C50C-407E-A947-70E740481C1C}">
                <a14:useLocalDpi xmlns:a14="http://schemas.microsoft.com/office/drawing/2010/main"/>
              </a:ext>
            </a:extLst>
          </a:blip>
          <a:srcRect/>
          <a:stretch>
            <a:fillRect/>
          </a:stretch>
        </p:blipFill>
        <p:spPr bwMode="auto">
          <a:xfrm>
            <a:off x="138113" y="268288"/>
            <a:ext cx="3208337" cy="213360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171020" name="Picture 12" descr="Machtesh Gadol looking south, tb n121701"/>
          <p:cNvPicPr preferRelativeResize="0">
            <a:picLocks noChangeAspect="1" noChangeArrowheads="1"/>
          </p:cNvPicPr>
          <p:nvPr>
            <p:custDataLst>
              <p:tags r:id="rId4"/>
            </p:custDataLst>
          </p:nvPr>
        </p:nvPicPr>
        <p:blipFill>
          <a:blip r:embed="rId14" cstate="screen">
            <a:extLst>
              <a:ext uri="{28A0092B-C50C-407E-A947-70E740481C1C}">
                <a14:useLocalDpi xmlns:a14="http://schemas.microsoft.com/office/drawing/2010/main"/>
              </a:ext>
            </a:extLst>
          </a:blip>
          <a:srcRect/>
          <a:stretch>
            <a:fillRect/>
          </a:stretch>
        </p:blipFill>
        <p:spPr bwMode="auto">
          <a:xfrm>
            <a:off x="868363" y="3178175"/>
            <a:ext cx="3970337" cy="2979738"/>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276492" name="Rectangle 13"/>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50000"/>
              </a:spcBef>
              <a:spcAft>
                <a:spcPct val="0"/>
              </a:spcAft>
              <a:buFont typeface="Wingdings" charset="0"/>
              <a:buChar char="§"/>
            </a:pPr>
            <a:endParaRPr lang="en-US" sz="2400" b="1">
              <a:solidFill>
                <a:srgbClr val="FFFFFF"/>
              </a:solidFill>
              <a:latin typeface="Times" charset="0"/>
              <a:ea typeface="ＭＳ Ｐゴシック" charset="0"/>
              <a:cs typeface="ＭＳ Ｐゴシック" charset="0"/>
            </a:endParaRPr>
          </a:p>
        </p:txBody>
      </p:sp>
      <p:sp>
        <p:nvSpPr>
          <p:cNvPr id="276493" name="Rectangle 14"/>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800" b="1">
                <a:solidFill>
                  <a:srgbClr val="000000"/>
                </a:solidFill>
                <a:latin typeface="Helvetica" charset="0"/>
                <a:ea typeface="ＭＳ Ｐゴシック" charset="0"/>
                <a:cs typeface="ＭＳ Ｐゴシック" charset="0"/>
              </a:rPr>
              <a:t>40</a:t>
            </a:r>
          </a:p>
        </p:txBody>
      </p:sp>
      <p:sp>
        <p:nvSpPr>
          <p:cNvPr id="276494" name="AutoShape 15"/>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pPr defTabSz="914400" eaLnBrk="0" fontAlgn="base" hangingPunct="0">
              <a:spcBef>
                <a:spcPct val="50000"/>
              </a:spcBef>
              <a:spcAft>
                <a:spcPct val="0"/>
              </a:spcAft>
              <a:buFont typeface="Wingdings" charset="0"/>
              <a:buChar char="§"/>
            </a:pPr>
            <a:endParaRPr lang="en-US" sz="2400" b="1">
              <a:solidFill>
                <a:srgbClr val="FFFFFF"/>
              </a:solidFill>
              <a:latin typeface="Times" charset="0"/>
              <a:ea typeface="ＭＳ Ｐゴシック" charset="0"/>
              <a:cs typeface="ＭＳ Ｐゴシック" charset="0"/>
            </a:endParaRPr>
          </a:p>
        </p:txBody>
      </p:sp>
      <p:sp>
        <p:nvSpPr>
          <p:cNvPr id="276495" name="Rectangle 16"/>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pPr defTabSz="914400" eaLnBrk="0" fontAlgn="base" hangingPunct="0">
              <a:spcBef>
                <a:spcPct val="50000"/>
              </a:spcBef>
              <a:spcAft>
                <a:spcPct val="0"/>
              </a:spcAft>
              <a:buFont typeface="Wingdings" charset="0"/>
              <a:buChar char="§"/>
            </a:pPr>
            <a:endParaRPr lang="en-US" sz="2400" b="1">
              <a:solidFill>
                <a:srgbClr val="FFFFFF"/>
              </a:solidFill>
              <a:latin typeface="Times" charset="0"/>
              <a:ea typeface="ＭＳ Ｐゴシック" charset="0"/>
              <a:cs typeface="ＭＳ Ｐゴシック" charset="0"/>
            </a:endParaRPr>
          </a:p>
        </p:txBody>
      </p:sp>
      <p:sp>
        <p:nvSpPr>
          <p:cNvPr id="276496" name="AutoShape 17"/>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defTabSz="914400" eaLnBrk="0" fontAlgn="base" hangingPunct="0">
              <a:spcBef>
                <a:spcPct val="50000"/>
              </a:spcBef>
              <a:spcAft>
                <a:spcPct val="0"/>
              </a:spcAft>
              <a:buFont typeface="Wingdings" charset="0"/>
              <a:buChar char="§"/>
            </a:pPr>
            <a:endParaRPr lang="en-US" sz="2400" b="1">
              <a:solidFill>
                <a:srgbClr val="FFFFFF"/>
              </a:solidFill>
              <a:latin typeface="Times" charset="0"/>
              <a:ea typeface="ＭＳ Ｐゴシック" charset="0"/>
              <a:cs typeface="ＭＳ Ｐゴシック" charset="0"/>
            </a:endParaRPr>
          </a:p>
        </p:txBody>
      </p:sp>
      <p:sp>
        <p:nvSpPr>
          <p:cNvPr id="276497" name="Line 18"/>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276498" name="Line 19"/>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276499" name="Line 20"/>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276500" name="Line 21"/>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276501" name="Line 22"/>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276502" name="Rectangle 23"/>
          <p:cNvSpPr>
            <a:spLocks noChangeArrowheads="1"/>
          </p:cNvSpPr>
          <p:nvPr/>
        </p:nvSpPr>
        <p:spPr bwMode="auto">
          <a:xfrm>
            <a:off x="8007350" y="3429000"/>
            <a:ext cx="593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MOSES</a:t>
            </a:r>
          </a:p>
        </p:txBody>
      </p:sp>
      <p:sp>
        <p:nvSpPr>
          <p:cNvPr id="276503" name="Rectangle 24"/>
          <p:cNvSpPr>
            <a:spLocks noChangeArrowheads="1"/>
          </p:cNvSpPr>
          <p:nvPr/>
        </p:nvSpPr>
        <p:spPr bwMode="auto">
          <a:xfrm>
            <a:off x="8156575" y="3841750"/>
            <a:ext cx="4540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Sinai</a:t>
            </a:r>
          </a:p>
        </p:txBody>
      </p:sp>
      <p:sp>
        <p:nvSpPr>
          <p:cNvPr id="276504" name="Rectangle 25"/>
          <p:cNvSpPr>
            <a:spLocks noChangeArrowheads="1"/>
          </p:cNvSpPr>
          <p:nvPr/>
        </p:nvSpPr>
        <p:spPr bwMode="auto">
          <a:xfrm>
            <a:off x="8075613" y="4025900"/>
            <a:ext cx="644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M - C - C</a:t>
            </a:r>
          </a:p>
        </p:txBody>
      </p:sp>
      <p:sp>
        <p:nvSpPr>
          <p:cNvPr id="276505" name="Rectangle 26"/>
          <p:cNvSpPr>
            <a:spLocks noChangeArrowheads="1"/>
          </p:cNvSpPr>
          <p:nvPr/>
        </p:nvSpPr>
        <p:spPr bwMode="auto">
          <a:xfrm>
            <a:off x="7912100" y="4197350"/>
            <a:ext cx="10128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Kadesh Barnea</a:t>
            </a:r>
          </a:p>
        </p:txBody>
      </p:sp>
      <p:sp>
        <p:nvSpPr>
          <p:cNvPr id="276506" name="Rectangle 27"/>
          <p:cNvSpPr>
            <a:spLocks noChangeArrowheads="1"/>
          </p:cNvSpPr>
          <p:nvPr/>
        </p:nvSpPr>
        <p:spPr bwMode="auto">
          <a:xfrm>
            <a:off x="8267700" y="4381500"/>
            <a:ext cx="3079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40</a:t>
            </a:r>
          </a:p>
        </p:txBody>
      </p:sp>
      <p:sp>
        <p:nvSpPr>
          <p:cNvPr id="276507" name="Line 2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276508" name="Rectangle 29"/>
          <p:cNvSpPr>
            <a:spLocks noChangeArrowheads="1"/>
          </p:cNvSpPr>
          <p:nvPr/>
        </p:nvSpPr>
        <p:spPr bwMode="auto">
          <a:xfrm>
            <a:off x="8120063" y="3670300"/>
            <a:ext cx="593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Exodus</a:t>
            </a:r>
          </a:p>
        </p:txBody>
      </p:sp>
      <p:pic>
        <p:nvPicPr>
          <p:cNvPr id="171038" name="Picture 30" descr="Machtesh Gadol looking southeast, tb n121701"/>
          <p:cNvPicPr preferRelativeResize="0">
            <a:picLocks noChangeAspect="1" noChangeArrowheads="1"/>
          </p:cNvPicPr>
          <p:nvPr>
            <p:custDataLst>
              <p:tags r:id="rId5"/>
            </p:custDataLst>
          </p:nvPr>
        </p:nvPicPr>
        <p:blipFill>
          <a:blip r:embed="rId15" cstate="screen">
            <a:extLst>
              <a:ext uri="{28A0092B-C50C-407E-A947-70E740481C1C}">
                <a14:useLocalDpi xmlns:a14="http://schemas.microsoft.com/office/drawing/2010/main"/>
              </a:ext>
            </a:extLst>
          </a:blip>
          <a:srcRect/>
          <a:stretch>
            <a:fillRect/>
          </a:stretch>
        </p:blipFill>
        <p:spPr bwMode="auto">
          <a:xfrm>
            <a:off x="2943225" y="868363"/>
            <a:ext cx="2633663" cy="1976437"/>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171039" name="Picture 31" descr="Machtesh Ramon from north2, df 111001"/>
          <p:cNvPicPr preferRelativeResize="0">
            <a:picLocks noChangeAspect="1" noChangeArrowheads="1"/>
          </p:cNvPicPr>
          <p:nvPr>
            <p:custDataLst>
              <p:tags r:id="rId6"/>
            </p:custDataLst>
          </p:nvPr>
        </p:nvPicPr>
        <p:blipFill>
          <a:blip r:embed="rId16" cstate="screen">
            <a:extLst>
              <a:ext uri="{28A0092B-C50C-407E-A947-70E740481C1C}">
                <a14:useLocalDpi xmlns:a14="http://schemas.microsoft.com/office/drawing/2010/main"/>
              </a:ext>
            </a:extLst>
          </a:blip>
          <a:srcRect/>
          <a:stretch>
            <a:fillRect/>
          </a:stretch>
        </p:blipFill>
        <p:spPr bwMode="auto">
          <a:xfrm>
            <a:off x="2432050" y="2095500"/>
            <a:ext cx="2806700" cy="1879600"/>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171040" name="Picture 32" descr="Solomon's Pillars, df 101101"/>
          <p:cNvPicPr preferRelativeResize="0">
            <a:picLocks noChangeAspect="1" noChangeArrowheads="1"/>
          </p:cNvPicPr>
          <p:nvPr>
            <p:custDataLst>
              <p:tags r:id="rId7"/>
            </p:custDataLst>
          </p:nvPr>
        </p:nvPicPr>
        <p:blipFill>
          <a:blip r:embed="rId17" cstate="screen">
            <a:extLst>
              <a:ext uri="{28A0092B-C50C-407E-A947-70E740481C1C}">
                <a14:useLocalDpi xmlns:a14="http://schemas.microsoft.com/office/drawing/2010/main"/>
              </a:ext>
            </a:extLst>
          </a:blip>
          <a:srcRect/>
          <a:stretch>
            <a:fillRect/>
          </a:stretch>
        </p:blipFill>
        <p:spPr bwMode="auto">
          <a:xfrm>
            <a:off x="560388" y="2144713"/>
            <a:ext cx="2030412" cy="1611312"/>
          </a:xfrm>
          <a:prstGeom prst="rect">
            <a:avLst/>
          </a:prstGeom>
          <a:noFill/>
          <a:ln w="9525">
            <a:noFill/>
            <a:miter lim="800000"/>
            <a:headEnd/>
            <a:tailEnd/>
          </a:ln>
          <a:effectLst>
            <a:outerShdw blurRad="63500" dist="89803" dir="2700000" algn="ctr" rotWithShape="0">
              <a:schemeClr val="bg2">
                <a:alpha val="74998"/>
              </a:schemeClr>
            </a:outerShdw>
          </a:effectLst>
        </p:spPr>
      </p:pic>
      <p:pic>
        <p:nvPicPr>
          <p:cNvPr id="171041" name="Picture 33" descr="Machtesh Qatan from east2, tb n112500 sr"/>
          <p:cNvPicPr preferRelativeResize="0">
            <a:picLocks noChangeAspect="1" noChangeArrowheads="1"/>
          </p:cNvPicPr>
          <p:nvPr>
            <p:custDataLst>
              <p:tags r:id="rId8"/>
            </p:custDataLst>
          </p:nvPr>
        </p:nvPicPr>
        <p:blipFill>
          <a:blip r:embed="rId18" cstate="screen">
            <a:extLst>
              <a:ext uri="{28A0092B-C50C-407E-A947-70E740481C1C}">
                <a14:useLocalDpi xmlns:a14="http://schemas.microsoft.com/office/drawing/2010/main"/>
              </a:ext>
            </a:extLst>
          </a:blip>
          <a:srcRect/>
          <a:stretch>
            <a:fillRect/>
          </a:stretch>
        </p:blipFill>
        <p:spPr bwMode="auto">
          <a:xfrm>
            <a:off x="4117975" y="3824288"/>
            <a:ext cx="2162175" cy="1620837"/>
          </a:xfrm>
          <a:prstGeom prst="rect">
            <a:avLst/>
          </a:prstGeom>
          <a:noFill/>
          <a:ln w="101600" cmpd="thinThick">
            <a:noFill/>
            <a:miter lim="800000"/>
            <a:headEnd/>
            <a:tailEnd/>
          </a:ln>
          <a:effectLst>
            <a:outerShdw blurRad="63500" dist="89803" dir="2700000" algn="ctr" rotWithShape="0">
              <a:schemeClr val="bg2">
                <a:alpha val="74998"/>
              </a:schemeClr>
            </a:outerShdw>
          </a:effectLst>
        </p:spPr>
      </p:pic>
      <p:sp>
        <p:nvSpPr>
          <p:cNvPr id="171042" name="Text Box 34"/>
          <p:cNvSpPr txBox="1">
            <a:spLocks noChangeArrowheads="1"/>
          </p:cNvSpPr>
          <p:nvPr/>
        </p:nvSpPr>
        <p:spPr bwMode="auto">
          <a:xfrm>
            <a:off x="1587500" y="1228725"/>
            <a:ext cx="6351588" cy="338296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fontAlgn="base">
              <a:spcBef>
                <a:spcPct val="50000"/>
              </a:spcBef>
              <a:spcAft>
                <a:spcPct val="0"/>
              </a:spcAft>
              <a:defRPr/>
            </a:pPr>
            <a:r>
              <a:rPr lang="en-US" sz="7200" b="1">
                <a:solidFill>
                  <a:srgbClr val="FFEA18"/>
                </a:solidFill>
                <a:latin typeface="Comic Sans MS" charset="0"/>
                <a:cs typeface="Times New Roman" charset="0"/>
              </a:rPr>
              <a:t>YOU MEAN…</a:t>
            </a:r>
            <a:br>
              <a:rPr lang="en-US" sz="7200" b="1">
                <a:solidFill>
                  <a:srgbClr val="FFEA18"/>
                </a:solidFill>
                <a:latin typeface="Comic Sans MS" charset="0"/>
                <a:cs typeface="Times New Roman" charset="0"/>
              </a:rPr>
            </a:br>
            <a:r>
              <a:rPr lang="en-US" sz="7200" b="1">
                <a:solidFill>
                  <a:srgbClr val="FFEA18"/>
                </a:solidFill>
                <a:latin typeface="Comic Sans MS" charset="0"/>
                <a:cs typeface="Times New Roman" charset="0"/>
              </a:rPr>
              <a:t>40 YEARS? OUT HERE?</a:t>
            </a:r>
          </a:p>
        </p:txBody>
      </p:sp>
      <p:sp>
        <p:nvSpPr>
          <p:cNvPr id="171043" name="Rectangle 35"/>
          <p:cNvSpPr>
            <a:spLocks noGrp="1" noChangeArrowheads="1"/>
          </p:cNvSpPr>
          <p:nvPr>
            <p:ph type="title" idx="4294967295"/>
          </p:nvPr>
        </p:nvSpPr>
        <p:spPr bwMode="auto">
          <a:xfrm>
            <a:off x="0" y="6096000"/>
            <a:ext cx="9144000" cy="762000"/>
          </a:xfrm>
          <a:prstGeom prst="rect">
            <a:avLst/>
          </a:prstGeom>
          <a:ln>
            <a:miter lim="800000"/>
            <a:headEnd/>
            <a:tailEnd/>
          </a:ln>
        </p:spPr>
        <p:txBody>
          <a:bodyPr/>
          <a:lstStyle/>
          <a:p>
            <a:pPr algn="ctr" eaLnBrk="1" hangingPunct="1">
              <a:defRPr/>
            </a:pPr>
            <a:r>
              <a:rPr lang="en-US" b="1" dirty="0">
                <a:latin typeface="Arial"/>
                <a:cs typeface="Arial"/>
              </a:rPr>
              <a:t>Divine Discipline</a:t>
            </a:r>
          </a:p>
        </p:txBody>
      </p:sp>
    </p:spTree>
    <p:extLst>
      <p:ext uri="{BB962C8B-B14F-4D97-AF65-F5344CB8AC3E}">
        <p14:creationId xmlns:p14="http://schemas.microsoft.com/office/powerpoint/2010/main" val="113918011"/>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171020"/>
                                        </p:tgtEl>
                                        <p:attrNameLst>
                                          <p:attrName>style.visibility</p:attrName>
                                        </p:attrNameLst>
                                      </p:cBhvr>
                                      <p:to>
                                        <p:strVal val="visible"/>
                                      </p:to>
                                    </p:set>
                                    <p:animEffect transition="in" filter="wipe(right)">
                                      <p:cBhvr>
                                        <p:cTn id="7" dur="500"/>
                                        <p:tgtEl>
                                          <p:spTgt spid="171020"/>
                                        </p:tgtEl>
                                      </p:cBhvr>
                                    </p:animEffect>
                                  </p:childTnLst>
                                </p:cTn>
                              </p:par>
                            </p:childTnLst>
                          </p:cTn>
                        </p:par>
                        <p:par>
                          <p:cTn id="8" fill="hold" nodeType="afterGroup">
                            <p:stCondLst>
                              <p:cond delay="500"/>
                            </p:stCondLst>
                            <p:childTnLst>
                              <p:par>
                                <p:cTn id="9" presetID="22" presetClass="entr" presetSubtype="2" fill="hold" grpId="0" nodeType="afterEffect" nodePh="1">
                                  <p:stCondLst>
                                    <p:cond delay="0"/>
                                  </p:stCondLst>
                                  <p:endCondLst>
                                    <p:cond evt="begin" delay="0">
                                      <p:tn val="9"/>
                                    </p:cond>
                                  </p:endCondLst>
                                  <p:childTnLst>
                                    <p:set>
                                      <p:cBhvr>
                                        <p:cTn id="10" dur="1" fill="hold">
                                          <p:stCondLst>
                                            <p:cond delay="0"/>
                                          </p:stCondLst>
                                        </p:cTn>
                                        <p:tgtEl>
                                          <p:spTgt spid="171018"/>
                                        </p:tgtEl>
                                        <p:attrNameLst>
                                          <p:attrName>style.visibility</p:attrName>
                                        </p:attrNameLst>
                                      </p:cBhvr>
                                      <p:to>
                                        <p:strVal val="visible"/>
                                      </p:to>
                                    </p:set>
                                    <p:animEffect transition="in" filter="wipe(right)">
                                      <p:cBhvr>
                                        <p:cTn id="11" dur="500"/>
                                        <p:tgtEl>
                                          <p:spTgt spid="171018"/>
                                        </p:tgtEl>
                                      </p:cBhvr>
                                    </p:animEffect>
                                  </p:childTnLst>
                                </p:cTn>
                              </p:par>
                            </p:childTnLst>
                          </p:cTn>
                        </p:par>
                        <p:par>
                          <p:cTn id="12" fill="hold" nodeType="afterGroup">
                            <p:stCondLst>
                              <p:cond delay="1000"/>
                            </p:stCondLst>
                            <p:childTnLst>
                              <p:par>
                                <p:cTn id="13" presetID="22" presetClass="entr" presetSubtype="8" fill="hold" grpId="0" nodeType="afterEffect" nodePh="1">
                                  <p:stCondLst>
                                    <p:cond delay="0"/>
                                  </p:stCondLst>
                                  <p:endCondLst>
                                    <p:cond evt="begin" delay="0">
                                      <p:tn val="13"/>
                                    </p:cond>
                                  </p:endCondLst>
                                  <p:childTnLst>
                                    <p:set>
                                      <p:cBhvr>
                                        <p:cTn id="14" dur="1" fill="hold">
                                          <p:stCondLst>
                                            <p:cond delay="0"/>
                                          </p:stCondLst>
                                        </p:cTn>
                                        <p:tgtEl>
                                          <p:spTgt spid="171019"/>
                                        </p:tgtEl>
                                        <p:attrNameLst>
                                          <p:attrName>style.visibility</p:attrName>
                                        </p:attrNameLst>
                                      </p:cBhvr>
                                      <p:to>
                                        <p:strVal val="visible"/>
                                      </p:to>
                                    </p:set>
                                    <p:animEffect transition="in" filter="wipe(left)">
                                      <p:cBhvr>
                                        <p:cTn id="15" dur="500"/>
                                        <p:tgtEl>
                                          <p:spTgt spid="171019"/>
                                        </p:tgtEl>
                                      </p:cBhvr>
                                    </p:animEffect>
                                  </p:childTnLst>
                                </p:cTn>
                              </p:par>
                            </p:childTnLst>
                          </p:cTn>
                        </p:par>
                        <p:par>
                          <p:cTn id="16" fill="hold" nodeType="afterGroup">
                            <p:stCondLst>
                              <p:cond delay="1500"/>
                            </p:stCondLst>
                            <p:childTnLst>
                              <p:par>
                                <p:cTn id="17" presetID="22" presetClass="entr" presetSubtype="8" fill="hold" grpId="0" nodeType="afterEffect" nodePh="1">
                                  <p:stCondLst>
                                    <p:cond delay="0"/>
                                  </p:stCondLst>
                                  <p:endCondLst>
                                    <p:cond evt="begin" delay="0">
                                      <p:tn val="17"/>
                                    </p:cond>
                                  </p:endCondLst>
                                  <p:childTnLst>
                                    <p:set>
                                      <p:cBhvr>
                                        <p:cTn id="18" dur="1" fill="hold">
                                          <p:stCondLst>
                                            <p:cond delay="0"/>
                                          </p:stCondLst>
                                        </p:cTn>
                                        <p:tgtEl>
                                          <p:spTgt spid="171017"/>
                                        </p:tgtEl>
                                        <p:attrNameLst>
                                          <p:attrName>style.visibility</p:attrName>
                                        </p:attrNameLst>
                                      </p:cBhvr>
                                      <p:to>
                                        <p:strVal val="visible"/>
                                      </p:to>
                                    </p:set>
                                    <p:animEffect transition="in" filter="wipe(left)">
                                      <p:cBhvr>
                                        <p:cTn id="19" dur="500"/>
                                        <p:tgtEl>
                                          <p:spTgt spid="171017"/>
                                        </p:tgtEl>
                                      </p:cBhvr>
                                    </p:animEffect>
                                  </p:childTnLst>
                                </p:cTn>
                              </p:par>
                            </p:childTnLst>
                          </p:cTn>
                        </p:par>
                        <p:par>
                          <p:cTn id="20" fill="hold" nodeType="afterGroup">
                            <p:stCondLst>
                              <p:cond delay="2000"/>
                            </p:stCondLst>
                            <p:childTnLst>
                              <p:par>
                                <p:cTn id="21" presetID="22" presetClass="entr" presetSubtype="2" fill="hold" nodeType="afterEffect">
                                  <p:stCondLst>
                                    <p:cond delay="0"/>
                                  </p:stCondLst>
                                  <p:childTnLst>
                                    <p:set>
                                      <p:cBhvr>
                                        <p:cTn id="22" dur="1" fill="hold">
                                          <p:stCondLst>
                                            <p:cond delay="0"/>
                                          </p:stCondLst>
                                        </p:cTn>
                                        <p:tgtEl>
                                          <p:spTgt spid="171038"/>
                                        </p:tgtEl>
                                        <p:attrNameLst>
                                          <p:attrName>style.visibility</p:attrName>
                                        </p:attrNameLst>
                                      </p:cBhvr>
                                      <p:to>
                                        <p:strVal val="visible"/>
                                      </p:to>
                                    </p:set>
                                    <p:animEffect transition="in" filter="wipe(right)">
                                      <p:cBhvr>
                                        <p:cTn id="23" dur="500"/>
                                        <p:tgtEl>
                                          <p:spTgt spid="171038"/>
                                        </p:tgtEl>
                                      </p:cBhvr>
                                    </p:animEffect>
                                  </p:childTnLst>
                                </p:cTn>
                              </p:par>
                            </p:childTnLst>
                          </p:cTn>
                        </p:par>
                        <p:par>
                          <p:cTn id="24" fill="hold" nodeType="afterGroup">
                            <p:stCondLst>
                              <p:cond delay="2500"/>
                            </p:stCondLst>
                            <p:childTnLst>
                              <p:par>
                                <p:cTn id="25" presetID="22" presetClass="entr" presetSubtype="2" fill="hold" grpId="0" nodeType="afterEffect" nodePh="1">
                                  <p:stCondLst>
                                    <p:cond delay="0"/>
                                  </p:stCondLst>
                                  <p:endCondLst>
                                    <p:cond evt="begin" delay="0">
                                      <p:tn val="25"/>
                                    </p:cond>
                                  </p:endCondLst>
                                  <p:childTnLst>
                                    <p:set>
                                      <p:cBhvr>
                                        <p:cTn id="26" dur="1" fill="hold">
                                          <p:stCondLst>
                                            <p:cond delay="0"/>
                                          </p:stCondLst>
                                        </p:cTn>
                                        <p:tgtEl>
                                          <p:spTgt spid="171041"/>
                                        </p:tgtEl>
                                        <p:attrNameLst>
                                          <p:attrName>style.visibility</p:attrName>
                                        </p:attrNameLst>
                                      </p:cBhvr>
                                      <p:to>
                                        <p:strVal val="visible"/>
                                      </p:to>
                                    </p:set>
                                    <p:animEffect transition="in" filter="wipe(right)">
                                      <p:cBhvr>
                                        <p:cTn id="27" dur="500"/>
                                        <p:tgtEl>
                                          <p:spTgt spid="171041"/>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171040"/>
                                        </p:tgtEl>
                                        <p:attrNameLst>
                                          <p:attrName>style.visibility</p:attrName>
                                        </p:attrNameLst>
                                      </p:cBhvr>
                                      <p:to>
                                        <p:strVal val="visible"/>
                                      </p:to>
                                    </p:set>
                                    <p:animEffect transition="in" filter="wipe(right)">
                                      <p:cBhvr>
                                        <p:cTn id="31" dur="500"/>
                                        <p:tgtEl>
                                          <p:spTgt spid="171040"/>
                                        </p:tgtEl>
                                      </p:cBhvr>
                                    </p:animEffect>
                                  </p:childTnLst>
                                </p:cTn>
                              </p:par>
                            </p:childTnLst>
                          </p:cTn>
                        </p:par>
                        <p:par>
                          <p:cTn id="32" fill="hold" nodeType="afterGroup">
                            <p:stCondLst>
                              <p:cond delay="3500"/>
                            </p:stCondLst>
                            <p:childTnLst>
                              <p:par>
                                <p:cTn id="33" presetID="22" presetClass="entr" presetSubtype="8" fill="hold" nodeType="afterEffect">
                                  <p:stCondLst>
                                    <p:cond delay="0"/>
                                  </p:stCondLst>
                                  <p:childTnLst>
                                    <p:set>
                                      <p:cBhvr>
                                        <p:cTn id="34" dur="1" fill="hold">
                                          <p:stCondLst>
                                            <p:cond delay="0"/>
                                          </p:stCondLst>
                                        </p:cTn>
                                        <p:tgtEl>
                                          <p:spTgt spid="171039"/>
                                        </p:tgtEl>
                                        <p:attrNameLst>
                                          <p:attrName>style.visibility</p:attrName>
                                        </p:attrNameLst>
                                      </p:cBhvr>
                                      <p:to>
                                        <p:strVal val="visible"/>
                                      </p:to>
                                    </p:set>
                                    <p:animEffect transition="in" filter="wipe(left)">
                                      <p:cBhvr>
                                        <p:cTn id="35" dur="500"/>
                                        <p:tgtEl>
                                          <p:spTgt spid="171039"/>
                                        </p:tgtEl>
                                      </p:cBhvr>
                                    </p:animEffect>
                                  </p:childTnLst>
                                </p:cTn>
                              </p:par>
                            </p:childTnLst>
                          </p:cTn>
                        </p:par>
                        <p:par>
                          <p:cTn id="36" fill="hold" nodeType="afterGroup">
                            <p:stCondLst>
                              <p:cond delay="4000"/>
                            </p:stCondLst>
                            <p:childTnLst>
                              <p:par>
                                <p:cTn id="37" presetID="23" presetClass="entr" presetSubtype="528" fill="hold" grpId="0" nodeType="afterEffect">
                                  <p:stCondLst>
                                    <p:cond delay="0"/>
                                  </p:stCondLst>
                                  <p:childTnLst>
                                    <p:set>
                                      <p:cBhvr>
                                        <p:cTn id="38" dur="1" fill="hold">
                                          <p:stCondLst>
                                            <p:cond delay="0"/>
                                          </p:stCondLst>
                                        </p:cTn>
                                        <p:tgtEl>
                                          <p:spTgt spid="171042"/>
                                        </p:tgtEl>
                                        <p:attrNameLst>
                                          <p:attrName>style.visibility</p:attrName>
                                        </p:attrNameLst>
                                      </p:cBhvr>
                                      <p:to>
                                        <p:strVal val="visible"/>
                                      </p:to>
                                    </p:set>
                                    <p:anim calcmode="lin" valueType="num">
                                      <p:cBhvr>
                                        <p:cTn id="39" dur="500" fill="hold"/>
                                        <p:tgtEl>
                                          <p:spTgt spid="171042"/>
                                        </p:tgtEl>
                                        <p:attrNameLst>
                                          <p:attrName>ppt_w</p:attrName>
                                        </p:attrNameLst>
                                      </p:cBhvr>
                                      <p:tavLst>
                                        <p:tav tm="0">
                                          <p:val>
                                            <p:fltVal val="0"/>
                                          </p:val>
                                        </p:tav>
                                        <p:tav tm="100000">
                                          <p:val>
                                            <p:strVal val="#ppt_w"/>
                                          </p:val>
                                        </p:tav>
                                      </p:tavLst>
                                    </p:anim>
                                    <p:anim calcmode="lin" valueType="num">
                                      <p:cBhvr>
                                        <p:cTn id="40" dur="500" fill="hold"/>
                                        <p:tgtEl>
                                          <p:spTgt spid="171042"/>
                                        </p:tgtEl>
                                        <p:attrNameLst>
                                          <p:attrName>ppt_h</p:attrName>
                                        </p:attrNameLst>
                                      </p:cBhvr>
                                      <p:tavLst>
                                        <p:tav tm="0">
                                          <p:val>
                                            <p:fltVal val="0"/>
                                          </p:val>
                                        </p:tav>
                                        <p:tav tm="100000">
                                          <p:val>
                                            <p:strVal val="#ppt_h"/>
                                          </p:val>
                                        </p:tav>
                                      </p:tavLst>
                                    </p:anim>
                                    <p:anim calcmode="lin" valueType="num">
                                      <p:cBhvr>
                                        <p:cTn id="41" dur="500" fill="hold"/>
                                        <p:tgtEl>
                                          <p:spTgt spid="171042"/>
                                        </p:tgtEl>
                                        <p:attrNameLst>
                                          <p:attrName>ppt_x</p:attrName>
                                        </p:attrNameLst>
                                      </p:cBhvr>
                                      <p:tavLst>
                                        <p:tav tm="0">
                                          <p:val>
                                            <p:fltVal val="0.5"/>
                                          </p:val>
                                        </p:tav>
                                        <p:tav tm="100000">
                                          <p:val>
                                            <p:strVal val="#ppt_x"/>
                                          </p:val>
                                        </p:tav>
                                      </p:tavLst>
                                    </p:anim>
                                    <p:anim calcmode="lin" valueType="num">
                                      <p:cBhvr>
                                        <p:cTn id="42" dur="500" fill="hold"/>
                                        <p:tgtEl>
                                          <p:spTgt spid="17104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7" grpId="0" autoUpdateAnimBg="0"/>
      <p:bldP spid="171018" grpId="0" autoUpdateAnimBg="0"/>
      <p:bldP spid="171019" grpId="0" autoUpdateAnimBg="0"/>
      <p:bldP spid="171041" grpId="0" autoUpdateAnimBg="0"/>
      <p:bldP spid="171042"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Numbers 15</a:t>
            </a:r>
          </a:p>
        </p:txBody>
      </p:sp>
    </p:spTree>
    <p:extLst>
      <p:ext uri="{BB962C8B-B14F-4D97-AF65-F5344CB8AC3E}">
        <p14:creationId xmlns:p14="http://schemas.microsoft.com/office/powerpoint/2010/main" val="40148213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838" y="80508"/>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OT Discipline</a:t>
            </a:r>
          </a:p>
        </p:txBody>
      </p:sp>
      <p:pic>
        <p:nvPicPr>
          <p:cNvPr id="2" name="Picture 1"/>
          <p:cNvPicPr>
            <a:picLocks noChangeAspect="1"/>
          </p:cNvPicPr>
          <p:nvPr/>
        </p:nvPicPr>
        <p:blipFill>
          <a:blip r:embed="rId3"/>
          <a:stretch>
            <a:fillRect/>
          </a:stretch>
        </p:blipFill>
        <p:spPr>
          <a:xfrm>
            <a:off x="5837" y="2993571"/>
            <a:ext cx="9138163" cy="3810001"/>
          </a:xfrm>
          <a:prstGeom prst="rect">
            <a:avLst/>
          </a:prstGeom>
        </p:spPr>
      </p:pic>
    </p:spTree>
    <p:extLst>
      <p:ext uri="{BB962C8B-B14F-4D97-AF65-F5344CB8AC3E}">
        <p14:creationId xmlns:p14="http://schemas.microsoft.com/office/powerpoint/2010/main" val="12327799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216095"/>
            <a:ext cx="9175053" cy="588531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 name="Title 3"/>
          <p:cNvSpPr>
            <a:spLocks noGrp="1"/>
          </p:cNvSpPr>
          <p:nvPr>
            <p:ph type="ctrTitle"/>
          </p:nvPr>
        </p:nvSpPr>
        <p:spPr>
          <a:xfrm>
            <a:off x="0" y="31347"/>
            <a:ext cx="9144000" cy="1165405"/>
          </a:xfrm>
        </p:spPr>
        <p:txBody>
          <a:bodyPr anchor="ctr"/>
          <a:lstStyle/>
          <a:p>
            <a:r>
              <a:rPr lang="en-US" sz="3600" b="1"/>
              <a:t>The Man Picking Up Sticks on the Sabbath (Numbers 15:30-36)</a:t>
            </a:r>
          </a:p>
        </p:txBody>
      </p:sp>
    </p:spTree>
    <p:extLst>
      <p:ext uri="{BB962C8B-B14F-4D97-AF65-F5344CB8AC3E}">
        <p14:creationId xmlns:p14="http://schemas.microsoft.com/office/powerpoint/2010/main" val="4082631145"/>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3771095" cy="6857999"/>
          </a:xfrm>
          <a:noFill/>
          <a:effectLst>
            <a:outerShdw blurRad="63500" dist="35921" dir="2700000" algn="ctr" rotWithShape="0">
              <a:schemeClr val="tx2">
                <a:alpha val="74998"/>
              </a:schemeClr>
            </a:outerShdw>
          </a:effectLst>
        </p:spPr>
        <p:txBody>
          <a:bodyPr anchor="t"/>
          <a:lstStyle/>
          <a:p>
            <a:pPr>
              <a:defRPr/>
            </a:pPr>
            <a:r>
              <a:rPr lang="en-US" sz="3600" b="1" dirty="0">
                <a:effectLst>
                  <a:glow rad="381000">
                    <a:schemeClr val="tx1"/>
                  </a:glow>
                </a:effectLst>
                <a:latin typeface="Arial" charset="0"/>
                <a:ea typeface="ＭＳ Ｐゴシック" charset="0"/>
                <a:cs typeface="ＭＳ Ｐゴシック" charset="0"/>
              </a:rPr>
              <a:t>"For anyone who refused to obey the law of Moses was put to death without mercy on the testimony of two or three witnesses" </a:t>
            </a:r>
            <a:br>
              <a:rPr lang="en-US" sz="3600" b="1" dirty="0">
                <a:effectLst>
                  <a:glow rad="381000">
                    <a:schemeClr val="tx1"/>
                  </a:glow>
                </a:effectLst>
                <a:latin typeface="Arial" charset="0"/>
                <a:ea typeface="ＭＳ Ｐゴシック" charset="0"/>
                <a:cs typeface="ＭＳ Ｐゴシック" charset="0"/>
              </a:rPr>
            </a:br>
            <a:r>
              <a:rPr lang="en-US" sz="3600" b="1" dirty="0">
                <a:effectLst>
                  <a:glow rad="381000">
                    <a:schemeClr val="tx1"/>
                  </a:glow>
                </a:effectLst>
                <a:latin typeface="Arial" charset="0"/>
                <a:ea typeface="ＭＳ Ｐゴシック" charset="0"/>
                <a:cs typeface="ＭＳ Ｐゴシック" charset="0"/>
              </a:rPr>
              <a:t>(Hebrews 10:28; cf. Num. 15:30-36 </a:t>
            </a:r>
            <a:r>
              <a:rPr lang="en-US" sz="3200" b="1" dirty="0">
                <a:effectLst>
                  <a:glow rad="381000">
                    <a:schemeClr val="tx1"/>
                  </a:glow>
                </a:effectLst>
                <a:latin typeface="Arial" charset="0"/>
                <a:ea typeface="ＭＳ Ｐゴシック" charset="0"/>
                <a:cs typeface="ＭＳ Ｐゴシック" charset="0"/>
              </a:rPr>
              <a:t>NLT</a:t>
            </a:r>
            <a:r>
              <a:rPr lang="en-US" sz="3600" b="1" dirty="0">
                <a:effectLst>
                  <a:glow rad="381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3771095" y="0"/>
            <a:ext cx="5372905" cy="6858000"/>
          </a:xfrm>
          <a:prstGeom prst="rect">
            <a:avLst/>
          </a:prstGeom>
        </p:spPr>
      </p:pic>
    </p:spTree>
    <p:extLst>
      <p:ext uri="{BB962C8B-B14F-4D97-AF65-F5344CB8AC3E}">
        <p14:creationId xmlns:p14="http://schemas.microsoft.com/office/powerpoint/2010/main" val="11787671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3" presetClass="entr" presetSubtype="10" fill="hold" grpId="0" nodeType="withEffect">
                                  <p:stCondLst>
                                    <p:cond delay="0"/>
                                  </p:stCondLst>
                                  <p:childTnLst>
                                    <p:set>
                                      <p:cBhvr>
                                        <p:cTn id="8" dur="1" fill="hold">
                                          <p:stCondLst>
                                            <p:cond delay="0"/>
                                          </p:stCondLst>
                                        </p:cTn>
                                        <p:tgtEl>
                                          <p:spTgt spid="900098"/>
                                        </p:tgtEl>
                                        <p:attrNameLst>
                                          <p:attrName>style.visibility</p:attrName>
                                        </p:attrNameLst>
                                      </p:cBhvr>
                                      <p:to>
                                        <p:strVal val="visible"/>
                                      </p:to>
                                    </p:set>
                                    <p:animEffect transition="in" filter="blinds(horizontal)">
                                      <p:cBhvr>
                                        <p:cTn id="9"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23"/>
            <a:ext cx="9144000" cy="6853277"/>
          </a:xfrm>
          <a:prstGeom prst="rect">
            <a:avLst/>
          </a:prstGeom>
        </p:spPr>
      </p:pic>
      <p:sp>
        <p:nvSpPr>
          <p:cNvPr id="111618" name="Rectangle 2"/>
          <p:cNvSpPr>
            <a:spLocks noGrp="1" noChangeArrowheads="1"/>
          </p:cNvSpPr>
          <p:nvPr>
            <p:ph type="ctrTitle"/>
          </p:nvPr>
        </p:nvSpPr>
        <p:spPr>
          <a:xfrm>
            <a:off x="111441" y="244357"/>
            <a:ext cx="4144601" cy="6309608"/>
          </a:xfrm>
        </p:spPr>
        <p:txBody>
          <a:bodyPr/>
          <a:lstStyle/>
          <a:p>
            <a:r>
              <a:rPr lang="en-US" sz="7200" b="1" i="1" dirty="0">
                <a:effectLst>
                  <a:glow rad="177800">
                    <a:schemeClr val="tx1"/>
                  </a:glow>
                </a:effectLst>
                <a:latin typeface="Arial" charset="0"/>
                <a:ea typeface="ＭＳ Ｐゴシック" charset="0"/>
              </a:rPr>
              <a:t>The Future Reign of the Servant Kings</a:t>
            </a:r>
          </a:p>
        </p:txBody>
      </p:sp>
      <p:grpSp>
        <p:nvGrpSpPr>
          <p:cNvPr id="4" name="Group 3"/>
          <p:cNvGrpSpPr/>
          <p:nvPr/>
        </p:nvGrpSpPr>
        <p:grpSpPr>
          <a:xfrm>
            <a:off x="-22003" y="-1969"/>
            <a:ext cx="4860517" cy="7092247"/>
            <a:chOff x="-12213" y="-73480"/>
            <a:chExt cx="4860517" cy="7092247"/>
          </a:xfrm>
        </p:grpSpPr>
        <p:pic>
          <p:nvPicPr>
            <p:cNvPr id="3" name="Picture 2"/>
            <p:cNvPicPr>
              <a:picLocks noChangeAspect="1"/>
            </p:cNvPicPr>
            <p:nvPr/>
          </p:nvPicPr>
          <p:blipFill>
            <a:blip r:embed="rId4"/>
            <a:stretch>
              <a:fillRect/>
            </a:stretch>
          </p:blipFill>
          <p:spPr>
            <a:xfrm>
              <a:off x="-12213" y="-73480"/>
              <a:ext cx="4860517" cy="7092247"/>
            </a:xfrm>
            <a:prstGeom prst="rect">
              <a:avLst/>
            </a:prstGeom>
          </p:spPr>
        </p:pic>
        <p:sp>
          <p:nvSpPr>
            <p:cNvPr id="7" name="Rectangle 2"/>
            <p:cNvSpPr txBox="1">
              <a:spLocks noChangeArrowheads="1"/>
            </p:cNvSpPr>
            <p:nvPr/>
          </p:nvSpPr>
          <p:spPr bwMode="auto">
            <a:xfrm>
              <a:off x="-12213" y="3181433"/>
              <a:ext cx="4860517" cy="1119159"/>
            </a:xfrm>
            <a:prstGeom prst="rect">
              <a:avLst/>
            </a:prstGeom>
            <a:solidFill>
              <a:schemeClr val="tx2"/>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800" b="1" dirty="0">
                  <a:solidFill>
                    <a:srgbClr val="FFFFFF"/>
                  </a:solidFill>
                  <a:effectLst>
                    <a:glow rad="177800">
                      <a:srgbClr val="000000"/>
                    </a:glow>
                  </a:effectLst>
                  <a:latin typeface="Lucida Bright"/>
                  <a:ea typeface="ＭＳ Ｐゴシック" charset="0"/>
                  <a:cs typeface="Lucida Bright"/>
                </a:rPr>
                <a:t>Final Destiny</a:t>
              </a:r>
            </a:p>
          </p:txBody>
        </p:sp>
        <p:sp>
          <p:nvSpPr>
            <p:cNvPr id="8" name="Rectangle 2"/>
            <p:cNvSpPr txBox="1">
              <a:spLocks noChangeArrowheads="1"/>
            </p:cNvSpPr>
            <p:nvPr/>
          </p:nvSpPr>
          <p:spPr bwMode="auto">
            <a:xfrm>
              <a:off x="0" y="5817003"/>
              <a:ext cx="4848304" cy="76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i="1" dirty="0">
                  <a:solidFill>
                    <a:srgbClr val="FFFFFF"/>
                  </a:solidFill>
                  <a:effectLst>
                    <a:glow rad="177800">
                      <a:srgbClr val="000000"/>
                    </a:glow>
                  </a:effectLst>
                  <a:latin typeface="Arial" charset="0"/>
                  <a:ea typeface="ＭＳ Ｐゴシック" charset="0"/>
                </a:rPr>
                <a:t>Joseph Dillow</a:t>
              </a:r>
            </a:p>
          </p:txBody>
        </p:sp>
        <p:sp>
          <p:nvSpPr>
            <p:cNvPr id="6" name="Rectangle 2"/>
            <p:cNvSpPr txBox="1">
              <a:spLocks noChangeArrowheads="1"/>
            </p:cNvSpPr>
            <p:nvPr/>
          </p:nvSpPr>
          <p:spPr bwMode="auto">
            <a:xfrm>
              <a:off x="0" y="4225142"/>
              <a:ext cx="4848304" cy="1282634"/>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800" b="1" i="1" dirty="0">
                  <a:solidFill>
                    <a:srgbClr val="FFFFFF"/>
                  </a:solidFill>
                  <a:effectLst>
                    <a:glow rad="177800">
                      <a:srgbClr val="000000"/>
                    </a:glow>
                  </a:effectLst>
                  <a:latin typeface="Arial" charset="0"/>
                  <a:ea typeface="ＭＳ Ｐゴシック" charset="0"/>
                </a:rPr>
                <a:t>The Future Reign of the Servant Kings</a:t>
              </a:r>
            </a:p>
          </p:txBody>
        </p:sp>
      </p:grpSp>
      <p:sp>
        <p:nvSpPr>
          <p:cNvPr id="9" name="Rectangle 2"/>
          <p:cNvSpPr txBox="1">
            <a:spLocks noChangeArrowheads="1"/>
          </p:cNvSpPr>
          <p:nvPr/>
        </p:nvSpPr>
        <p:spPr bwMode="auto">
          <a:xfrm>
            <a:off x="0" y="0"/>
            <a:ext cx="9144000" cy="692696"/>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defTabSz="914400" eaLnBrk="1" hangingPunct="1"/>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Jody Dillow is the key author of the Partakers View</a:t>
            </a:r>
          </a:p>
        </p:txBody>
      </p:sp>
    </p:spTree>
    <p:extLst>
      <p:ext uri="{BB962C8B-B14F-4D97-AF65-F5344CB8AC3E}">
        <p14:creationId xmlns:p14="http://schemas.microsoft.com/office/powerpoint/2010/main" val="299754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1000"/>
                                        <p:tgtEl>
                                          <p:spTgt spid="111618"/>
                                        </p:tgtEl>
                                      </p:cBhvr>
                                    </p:animEffect>
                                    <p:anim calcmode="lin" valueType="num">
                                      <p:cBhvr>
                                        <p:cTn id="8" dur="1000" fill="hold"/>
                                        <p:tgtEl>
                                          <p:spTgt spid="111618"/>
                                        </p:tgtEl>
                                        <p:attrNameLst>
                                          <p:attrName>ppt_x</p:attrName>
                                        </p:attrNameLst>
                                      </p:cBhvr>
                                      <p:tavLst>
                                        <p:tav tm="0">
                                          <p:val>
                                            <p:strVal val="#ppt_x"/>
                                          </p:val>
                                        </p:tav>
                                        <p:tav tm="100000">
                                          <p:val>
                                            <p:strVal val="#ppt_x"/>
                                          </p:val>
                                        </p:tav>
                                      </p:tavLst>
                                    </p:anim>
                                    <p:anim calcmode="lin" valueType="num">
                                      <p:cBhvr>
                                        <p:cTn id="9" dur="900" decel="100000" fill="hold"/>
                                        <p:tgtEl>
                                          <p:spTgt spid="1116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9"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8937"/>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Inheritance in the OT</a:t>
            </a:r>
          </a:p>
        </p:txBody>
      </p:sp>
      <p:pic>
        <p:nvPicPr>
          <p:cNvPr id="2" name="Picture 1"/>
          <p:cNvPicPr>
            <a:picLocks noChangeAspect="1"/>
          </p:cNvPicPr>
          <p:nvPr/>
        </p:nvPicPr>
        <p:blipFill>
          <a:blip r:embed="rId3"/>
          <a:stretch>
            <a:fillRect/>
          </a:stretch>
        </p:blipFill>
        <p:spPr>
          <a:xfrm>
            <a:off x="979452" y="1273416"/>
            <a:ext cx="7023801" cy="4916661"/>
          </a:xfrm>
          <a:prstGeom prst="rect">
            <a:avLst/>
          </a:prstGeom>
        </p:spPr>
      </p:pic>
    </p:spTree>
    <p:extLst>
      <p:ext uri="{BB962C8B-B14F-4D97-AF65-F5344CB8AC3E}">
        <p14:creationId xmlns:p14="http://schemas.microsoft.com/office/powerpoint/2010/main" val="3246547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Inheritance in the OT</a:t>
            </a:r>
          </a:p>
        </p:txBody>
      </p:sp>
      <p:sp>
        <p:nvSpPr>
          <p:cNvPr id="3" name="Rectangle 2"/>
          <p:cNvSpPr txBox="1">
            <a:spLocks noChangeArrowheads="1"/>
          </p:cNvSpPr>
          <p:nvPr/>
        </p:nvSpPr>
        <p:spPr bwMode="auto">
          <a:xfrm>
            <a:off x="0" y="1147360"/>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46088" indent="-446088" algn="l"/>
            <a:r>
              <a:rPr lang="en-US" sz="2800" b="1" dirty="0">
                <a:solidFill>
                  <a:srgbClr val="FFFFFF"/>
                </a:solidFill>
              </a:rPr>
              <a:t>1.	A difference exists between inheriting the land of Canaan and living there.  The former refers to ownership and the latter to mere residence.</a:t>
            </a:r>
          </a:p>
          <a:p>
            <a:pPr marL="446088" indent="-446088" algn="l"/>
            <a:endParaRPr lang="en-SG" sz="2800" b="1" dirty="0">
              <a:solidFill>
                <a:srgbClr val="FFFFFF"/>
              </a:solidFill>
            </a:endParaRPr>
          </a:p>
          <a:p>
            <a:pPr marL="446088" indent="-446088" algn="l"/>
            <a:r>
              <a:rPr lang="en-US" sz="2800" b="1" dirty="0">
                <a:solidFill>
                  <a:srgbClr val="FFFFFF"/>
                </a:solidFill>
              </a:rPr>
              <a:t>2.	While Israel was promised the inheritance as a nation, the condition for maintaining their inheritance right to the land of Canaan was faith, obedience, and completion of one's task.  The promise, while national, was applied only to the believing and obedient remnant.</a:t>
            </a:r>
            <a:endParaRPr lang="en-SG" sz="2800" b="1" dirty="0">
              <a:solidFill>
                <a:srgbClr val="FFFFFF"/>
              </a:solidFill>
            </a:endParaRP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Joseph Dillow, </a:t>
            </a:r>
            <a:r>
              <a:rPr lang="en-US" sz="2000" b="1" i="1" kern="0" dirty="0">
                <a:solidFill>
                  <a:srgbClr val="FFFFFF"/>
                </a:solidFill>
                <a:effectLst>
                  <a:outerShdw blurRad="38100" dist="38100" dir="2700000" algn="tl">
                    <a:srgbClr val="000000"/>
                  </a:outerShdw>
                </a:effectLst>
                <a:latin typeface="Arial"/>
                <a:cs typeface="Arial"/>
              </a:rPr>
              <a:t>Final Destiny</a:t>
            </a:r>
            <a:r>
              <a:rPr lang="en-US" sz="2000" b="1" kern="0" dirty="0">
                <a:solidFill>
                  <a:srgbClr val="FFFFFF"/>
                </a:solidFill>
                <a:effectLst>
                  <a:outerShdw blurRad="38100" dist="38100" dir="2700000" algn="tl">
                    <a:srgbClr val="000000"/>
                  </a:outerShdw>
                </a:effectLst>
                <a:latin typeface="Arial"/>
                <a:cs typeface="Arial"/>
              </a:rPr>
              <a:t>, 56</a:t>
            </a:r>
          </a:p>
        </p:txBody>
      </p:sp>
    </p:spTree>
    <p:extLst>
      <p:ext uri="{BB962C8B-B14F-4D97-AF65-F5344CB8AC3E}">
        <p14:creationId xmlns:p14="http://schemas.microsoft.com/office/powerpoint/2010/main" val="21804555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Inheritance in the OT</a:t>
            </a:r>
          </a:p>
        </p:txBody>
      </p:sp>
      <p:sp>
        <p:nvSpPr>
          <p:cNvPr id="3" name="Rectangle 2"/>
          <p:cNvSpPr txBox="1">
            <a:spLocks noChangeArrowheads="1"/>
          </p:cNvSpPr>
          <p:nvPr/>
        </p:nvSpPr>
        <p:spPr bwMode="auto">
          <a:xfrm>
            <a:off x="0" y="1147360"/>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446088" indent="-446088" eaLnBrk="0" fontAlgn="base" hangingPunct="0">
              <a:spcBef>
                <a:spcPct val="0"/>
              </a:spcBef>
              <a:spcAft>
                <a:spcPct val="0"/>
              </a:spcAft>
              <a:defRPr sz="28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solidFill>
                  <a:srgbClr val="FFFFFF"/>
                </a:solidFill>
              </a:rPr>
              <a:t>3.	The inheritance is not to be equated with heaven but with something in addition to heaven, promised to those believers who faithfully obey the Lord.</a:t>
            </a:r>
          </a:p>
          <a:p>
            <a:endParaRPr lang="en-US" dirty="0">
              <a:solidFill>
                <a:srgbClr val="FFFFFF"/>
              </a:solidFill>
            </a:endParaRPr>
          </a:p>
          <a:p>
            <a:r>
              <a:rPr lang="en-US" dirty="0">
                <a:solidFill>
                  <a:srgbClr val="FFFFFF"/>
                </a:solidFill>
              </a:rPr>
              <a:t>4.	Just as Old Testament believers forfeited their earthly inheritance through disobedience, we can also forfeit our future reward (inheritance) by a similar failure.  Loss of inheritance, however, does not mean loss of salvation. </a:t>
            </a:r>
            <a:endParaRPr lang="en-SG" dirty="0">
              <a:solidFill>
                <a:srgbClr val="FFFFFF"/>
              </a:solidFill>
            </a:endParaRP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Joseph Dillow, </a:t>
            </a:r>
            <a:r>
              <a:rPr lang="en-US" sz="2000" b="1" i="1" kern="0" dirty="0">
                <a:solidFill>
                  <a:srgbClr val="FFFFFF"/>
                </a:solidFill>
                <a:effectLst>
                  <a:outerShdw blurRad="38100" dist="38100" dir="2700000" algn="tl">
                    <a:srgbClr val="000000"/>
                  </a:outerShdw>
                </a:effectLst>
                <a:latin typeface="Arial"/>
                <a:cs typeface="Arial"/>
              </a:rPr>
              <a:t>Final Destiny</a:t>
            </a:r>
            <a:r>
              <a:rPr lang="en-US" sz="2000" b="1" kern="0" dirty="0">
                <a:solidFill>
                  <a:srgbClr val="FFFFFF"/>
                </a:solidFill>
                <a:effectLst>
                  <a:outerShdw blurRad="38100" dist="38100" dir="2700000" algn="tl">
                    <a:srgbClr val="000000"/>
                  </a:outerShdw>
                </a:effectLst>
                <a:latin typeface="Arial"/>
                <a:cs typeface="Arial"/>
              </a:rPr>
              <a:t>, 56</a:t>
            </a:r>
          </a:p>
        </p:txBody>
      </p:sp>
    </p:spTree>
    <p:extLst>
      <p:ext uri="{BB962C8B-B14F-4D97-AF65-F5344CB8AC3E}">
        <p14:creationId xmlns:p14="http://schemas.microsoft.com/office/powerpoint/2010/main" val="692707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46043"/>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Irma</a:t>
            </a:r>
          </a:p>
        </p:txBody>
      </p:sp>
      <p:sp>
        <p:nvSpPr>
          <p:cNvPr id="3" name="Rectangle 2"/>
          <p:cNvSpPr/>
          <p:nvPr/>
        </p:nvSpPr>
        <p:spPr>
          <a:xfrm>
            <a:off x="0" y="6439973"/>
            <a:ext cx="9144000" cy="400110"/>
          </a:xfrm>
          <a:prstGeom prst="rect">
            <a:avLst/>
          </a:prstGeom>
          <a:solidFill>
            <a:srgbClr val="000514"/>
          </a:solidFill>
        </p:spPr>
        <p:txBody>
          <a:bodyPr wrap="square">
            <a:spAutoFit/>
          </a:bodyPr>
          <a:lstStyle/>
          <a:p>
            <a:pPr algn="ctr" defTabSz="457200"/>
            <a:r>
              <a:rPr lang="en-US" sz="2000" b="1">
                <a:solidFill>
                  <a:srgbClr val="FFFFFF"/>
                </a:solidFill>
                <a:latin typeface="Arial"/>
                <a:cs typeface="Arial"/>
              </a:rPr>
              <a:t>Cars sit on a flooded street on the island of Saint-Martin after Irma</a:t>
            </a:r>
          </a:p>
        </p:txBody>
      </p:sp>
    </p:spTree>
    <p:extLst>
      <p:ext uri="{BB962C8B-B14F-4D97-AF65-F5344CB8AC3E}">
        <p14:creationId xmlns:p14="http://schemas.microsoft.com/office/powerpoint/2010/main" val="16457423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Inheritance in the OT</a:t>
            </a:r>
          </a:p>
        </p:txBody>
      </p:sp>
      <p:sp>
        <p:nvSpPr>
          <p:cNvPr id="3" name="Rectangle 2"/>
          <p:cNvSpPr txBox="1">
            <a:spLocks noChangeArrowheads="1"/>
          </p:cNvSpPr>
          <p:nvPr/>
        </p:nvSpPr>
        <p:spPr bwMode="auto">
          <a:xfrm>
            <a:off x="0" y="1147360"/>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446088" indent="-446088" eaLnBrk="0" fontAlgn="base" hangingPunct="0">
              <a:spcBef>
                <a:spcPct val="0"/>
              </a:spcBef>
              <a:spcAft>
                <a:spcPct val="0"/>
              </a:spcAft>
              <a:defRPr sz="28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solidFill>
                  <a:srgbClr val="FFFFFF"/>
                </a:solidFill>
              </a:rPr>
              <a:t>5.	Two kinds of inheritance were enjoyed in the Old Testament.  All Israelites who had believed and were therefore regenerate had God as their inheritance but not all inherited the land.  This paves the way for the concept that the New Testament may also teach two inheritances.  We are all heirs of God, but we are not all joint-heirs with Christ, unless we persevere to the end of life.  The former refers to our salvation and the latter to our reward.</a:t>
            </a:r>
            <a:endParaRPr lang="en-SG" dirty="0">
              <a:solidFill>
                <a:srgbClr val="FFFFFF"/>
              </a:solidFill>
            </a:endParaRP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Joseph Dillow, </a:t>
            </a:r>
            <a:r>
              <a:rPr lang="en-US" sz="2000" b="1" i="1" kern="0" dirty="0">
                <a:solidFill>
                  <a:srgbClr val="FFFFFF"/>
                </a:solidFill>
                <a:effectLst>
                  <a:outerShdw blurRad="38100" dist="38100" dir="2700000" algn="tl">
                    <a:srgbClr val="000000"/>
                  </a:outerShdw>
                </a:effectLst>
                <a:latin typeface="Arial"/>
                <a:cs typeface="Arial"/>
              </a:rPr>
              <a:t>Final Destiny</a:t>
            </a:r>
            <a:r>
              <a:rPr lang="en-US" sz="2000" b="1" kern="0" dirty="0">
                <a:solidFill>
                  <a:srgbClr val="FFFFFF"/>
                </a:solidFill>
                <a:effectLst>
                  <a:outerShdw blurRad="38100" dist="38100" dir="2700000" algn="tl">
                    <a:srgbClr val="000000"/>
                  </a:outerShdw>
                </a:effectLst>
                <a:latin typeface="Arial"/>
                <a:cs typeface="Arial"/>
              </a:rPr>
              <a:t>, 56</a:t>
            </a:r>
          </a:p>
        </p:txBody>
      </p:sp>
    </p:spTree>
    <p:extLst>
      <p:ext uri="{BB962C8B-B14F-4D97-AF65-F5344CB8AC3E}">
        <p14:creationId xmlns:p14="http://schemas.microsoft.com/office/powerpoint/2010/main" val="16566734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Inheritance in the OT</a:t>
            </a:r>
          </a:p>
        </p:txBody>
      </p:sp>
      <p:sp>
        <p:nvSpPr>
          <p:cNvPr id="3" name="Rectangle 2"/>
          <p:cNvSpPr txBox="1">
            <a:spLocks noChangeArrowheads="1"/>
          </p:cNvSpPr>
          <p:nvPr/>
        </p:nvSpPr>
        <p:spPr bwMode="auto">
          <a:xfrm>
            <a:off x="0" y="1147360"/>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446088" indent="-446088" eaLnBrk="0" fontAlgn="base" hangingPunct="0">
              <a:spcBef>
                <a:spcPct val="0"/>
              </a:spcBef>
              <a:spcAft>
                <a:spcPct val="0"/>
              </a:spcAft>
              <a:defRPr sz="28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solidFill>
                  <a:srgbClr val="FFFFFF"/>
                </a:solidFill>
              </a:rPr>
              <a:t>6.	A child of Israel was both an heir of God and an heir of Canaan by virtue of faith in God resulting in regeneration.  Yet only those believers in Israel who were faithful would maintain their status as firstborn sons who would actually receive what had been promised to them as an inheritance.</a:t>
            </a:r>
            <a:r>
              <a:rPr lang="en-SG" dirty="0">
                <a:solidFill>
                  <a:srgbClr val="FFFFFF"/>
                </a:solidFill>
              </a:rPr>
              <a:t> </a:t>
            </a: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Joseph Dillow, </a:t>
            </a:r>
            <a:r>
              <a:rPr lang="en-US" sz="2000" b="1" i="1" kern="0" dirty="0">
                <a:solidFill>
                  <a:srgbClr val="FFFFFF"/>
                </a:solidFill>
                <a:effectLst>
                  <a:outerShdw blurRad="38100" dist="38100" dir="2700000" algn="tl">
                    <a:srgbClr val="000000"/>
                  </a:outerShdw>
                </a:effectLst>
                <a:latin typeface="Arial"/>
                <a:cs typeface="Arial"/>
              </a:rPr>
              <a:t>Final Destiny</a:t>
            </a:r>
            <a:r>
              <a:rPr lang="en-US" sz="2000" b="1" kern="0" dirty="0">
                <a:solidFill>
                  <a:srgbClr val="FFFFFF"/>
                </a:solidFill>
                <a:effectLst>
                  <a:outerShdw blurRad="38100" dist="38100" dir="2700000" algn="tl">
                    <a:srgbClr val="000000"/>
                  </a:outerShdw>
                </a:effectLst>
                <a:latin typeface="Arial"/>
                <a:cs typeface="Arial"/>
              </a:rPr>
              <a:t>, 56</a:t>
            </a:r>
          </a:p>
        </p:txBody>
      </p:sp>
    </p:spTree>
    <p:extLst>
      <p:ext uri="{BB962C8B-B14F-4D97-AF65-F5344CB8AC3E}">
        <p14:creationId xmlns:p14="http://schemas.microsoft.com/office/powerpoint/2010/main" val="1638921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Inheritance in the NT</a:t>
            </a:r>
          </a:p>
        </p:txBody>
      </p:sp>
      <p:pic>
        <p:nvPicPr>
          <p:cNvPr id="2" name="Picture 1"/>
          <p:cNvPicPr>
            <a:picLocks noChangeAspect="1"/>
          </p:cNvPicPr>
          <p:nvPr/>
        </p:nvPicPr>
        <p:blipFill>
          <a:blip r:embed="rId3"/>
          <a:stretch>
            <a:fillRect/>
          </a:stretch>
        </p:blipFill>
        <p:spPr>
          <a:xfrm>
            <a:off x="0" y="1476312"/>
            <a:ext cx="9144000" cy="4998720"/>
          </a:xfrm>
          <a:prstGeom prst="rect">
            <a:avLst/>
          </a:prstGeom>
        </p:spPr>
      </p:pic>
    </p:spTree>
    <p:extLst>
      <p:ext uri="{BB962C8B-B14F-4D97-AF65-F5344CB8AC3E}">
        <p14:creationId xmlns:p14="http://schemas.microsoft.com/office/powerpoint/2010/main" val="4819348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954536"/>
          </a:xfrm>
          <a:solidFill>
            <a:srgbClr val="0000FF"/>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Two Types of Inheritance</a:t>
            </a:r>
          </a:p>
        </p:txBody>
      </p:sp>
      <p:sp>
        <p:nvSpPr>
          <p:cNvPr id="4" name="Rectangle 2"/>
          <p:cNvSpPr txBox="1">
            <a:spLocks noChangeArrowheads="1"/>
          </p:cNvSpPr>
          <p:nvPr/>
        </p:nvSpPr>
        <p:spPr bwMode="auto">
          <a:xfrm>
            <a:off x="0" y="1345290"/>
            <a:ext cx="9144000" cy="31628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Now if we are children, then we are heirs—</a:t>
            </a:r>
            <a:r>
              <a:rPr lang="en-US" sz="3200" b="1" dirty="0">
                <a:solidFill>
                  <a:srgbClr val="FFFF00"/>
                </a:solidFill>
                <a:effectLst>
                  <a:glow rad="127000">
                    <a:srgbClr val="000000"/>
                  </a:glow>
                </a:effectLst>
                <a:latin typeface="Arial" charset="0"/>
                <a:ea typeface="ＭＳ Ｐゴシック" charset="0"/>
                <a:cs typeface="ＭＳ Ｐゴシック" charset="0"/>
              </a:rPr>
              <a:t>heirs of God</a:t>
            </a:r>
            <a:r>
              <a:rPr lang="en-US" sz="3200" b="1" dirty="0">
                <a:solidFill>
                  <a:srgbClr val="FFFFFF"/>
                </a:solidFill>
                <a:effectLst>
                  <a:glow rad="127000">
                    <a:srgbClr val="000000"/>
                  </a:glow>
                </a:effectLst>
                <a:latin typeface="Arial" charset="0"/>
                <a:ea typeface="ＭＳ Ｐゴシック" charset="0"/>
                <a:cs typeface="ＭＳ Ｐゴシック" charset="0"/>
              </a:rPr>
              <a:t> and </a:t>
            </a:r>
            <a:r>
              <a:rPr lang="en-US" sz="3200" b="1" dirty="0">
                <a:solidFill>
                  <a:srgbClr val="FFFF00"/>
                </a:solidFill>
                <a:effectLst>
                  <a:glow rad="127000">
                    <a:srgbClr val="000000"/>
                  </a:glow>
                </a:effectLst>
                <a:latin typeface="Arial" charset="0"/>
                <a:ea typeface="ＭＳ Ｐゴシック" charset="0"/>
                <a:cs typeface="ＭＳ Ｐゴシック" charset="0"/>
              </a:rPr>
              <a:t>co-heirs with Christ</a:t>
            </a:r>
            <a:r>
              <a:rPr lang="en-US" sz="3200" b="1" dirty="0">
                <a:solidFill>
                  <a:srgbClr val="FFFFFF"/>
                </a:solidFill>
                <a:effectLst>
                  <a:glow rad="127000">
                    <a:srgbClr val="000000"/>
                  </a:glow>
                </a:effectLst>
                <a:latin typeface="Arial" charset="0"/>
                <a:ea typeface="ＭＳ Ｐゴシック" charset="0"/>
                <a:cs typeface="ＭＳ Ｐゴシック" charset="0"/>
              </a:rPr>
              <a:t>, if indeed we share in his sufferings in order that we may also share in his glory</a:t>
            </a: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 </a:t>
            </a:r>
            <a:br>
              <a:rPr lang="en-US" sz="3200" b="1" dirty="0">
                <a:solidFill>
                  <a:srgbClr val="FFFFFF"/>
                </a:solidFill>
                <a:effectLst>
                  <a:glow rad="127000">
                    <a:srgbClr val="000000"/>
                  </a:glow>
                </a:effectLst>
                <a:latin typeface="Arial" charset="0"/>
                <a:ea typeface="ＭＳ Ｐゴシック" charset="0"/>
                <a:cs typeface="ＭＳ Ｐゴシック" charset="0"/>
              </a:rPr>
            </a:br>
            <a:r>
              <a:rPr lang="en-US" sz="3200" b="1" dirty="0">
                <a:solidFill>
                  <a:srgbClr val="FFFFFF"/>
                </a:solidFill>
                <a:effectLst>
                  <a:glow rad="127000">
                    <a:srgbClr val="000000"/>
                  </a:glow>
                </a:effectLst>
                <a:latin typeface="Arial" charset="0"/>
                <a:ea typeface="ＭＳ Ｐゴシック" charset="0"/>
                <a:cs typeface="ＭＳ Ｐゴシック" charset="0"/>
              </a:rPr>
              <a:t>(Rom. 8:17 </a:t>
            </a:r>
            <a:r>
              <a:rPr lang="en-US" sz="2800" b="1" dirty="0">
                <a:solidFill>
                  <a:srgbClr val="FFFFFF"/>
                </a:solidFill>
                <a:effectLst>
                  <a:glow rad="127000">
                    <a:srgbClr val="000000"/>
                  </a:glow>
                </a:effectLst>
                <a:latin typeface="Arial" charset="0"/>
                <a:ea typeface="ＭＳ Ｐゴシック" charset="0"/>
                <a:cs typeface="ＭＳ Ｐゴシック" charset="0"/>
              </a:rPr>
              <a:t>NIV</a:t>
            </a:r>
            <a:r>
              <a:rPr lang="en-US" sz="3200" b="1" dirty="0">
                <a:solidFill>
                  <a:srgbClr val="FFFFFF"/>
                </a:solidFill>
                <a:effectLst>
                  <a:glow rad="127000">
                    <a:srgbClr val="000000"/>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198907"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FFFFFF"/>
                </a:solidFill>
                <a:effectLst>
                  <a:glow rad="127000">
                    <a:srgbClr val="000000"/>
                  </a:glow>
                </a:effectLst>
                <a:latin typeface="Arial" charset="0"/>
                <a:ea typeface="ＭＳ Ｐゴシック" charset="0"/>
                <a:cs typeface="ＭＳ Ｐゴシック" charset="0"/>
              </a:rPr>
              <a:t>= Salvation</a:t>
            </a:r>
          </a:p>
        </p:txBody>
      </p:sp>
      <p:sp>
        <p:nvSpPr>
          <p:cNvPr id="6" name="Rectangle 2"/>
          <p:cNvSpPr txBox="1">
            <a:spLocks noChangeArrowheads="1"/>
          </p:cNvSpPr>
          <p:nvPr/>
        </p:nvSpPr>
        <p:spPr bwMode="auto">
          <a:xfrm>
            <a:off x="4712582"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FFFFFF"/>
                </a:solidFill>
                <a:effectLst>
                  <a:glow rad="127000">
                    <a:srgbClr val="000000"/>
                  </a:glow>
                </a:effectLst>
                <a:latin typeface="Arial" charset="0"/>
                <a:ea typeface="ＭＳ Ｐゴシック" charset="0"/>
                <a:cs typeface="ＭＳ Ｐゴシック" charset="0"/>
              </a:rPr>
              <a:t>= Reward</a:t>
            </a:r>
          </a:p>
        </p:txBody>
      </p:sp>
      <p:sp>
        <p:nvSpPr>
          <p:cNvPr id="2" name="Down Arrow 1"/>
          <p:cNvSpPr/>
          <p:nvPr/>
        </p:nvSpPr>
        <p:spPr bwMode="auto">
          <a:xfrm>
            <a:off x="1728961"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8" name="Down Arrow 7"/>
          <p:cNvSpPr/>
          <p:nvPr/>
        </p:nvSpPr>
        <p:spPr bwMode="auto">
          <a:xfrm>
            <a:off x="6028420"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18333867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8" grpId="0" animBg="1"/>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278530" name="Group 2"/>
          <p:cNvGrpSpPr>
            <a:grpSpLocks/>
          </p:cNvGrpSpPr>
          <p:nvPr/>
        </p:nvGrpSpPr>
        <p:grpSpPr bwMode="auto">
          <a:xfrm>
            <a:off x="0" y="762000"/>
            <a:ext cx="9144000" cy="755650"/>
            <a:chOff x="0" y="0"/>
            <a:chExt cx="4560" cy="671"/>
          </a:xfrm>
        </p:grpSpPr>
        <p:sp>
          <p:nvSpPr>
            <p:cNvPr id="278635"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3600" b="1">
                  <a:solidFill>
                    <a:srgbClr val="FFFFFF"/>
                  </a:solidFill>
                  <a:latin typeface="Arial Narrow" charset="0"/>
                  <a:ea typeface="SimSun" charset="0"/>
                  <a:cs typeface="SimSun" charset="0"/>
                </a:rPr>
                <a:t> Preparation to Occupy the Land</a:t>
              </a:r>
              <a:endParaRPr lang="en-US" altLang="zh-CN" sz="3600">
                <a:solidFill>
                  <a:srgbClr val="FFFFFF"/>
                </a:solidFill>
                <a:latin typeface="Arial Narrow" charset="0"/>
                <a:ea typeface="SimSun" charset="0"/>
                <a:cs typeface="SimSun" charset="0"/>
              </a:endParaRPr>
            </a:p>
          </p:txBody>
        </p:sp>
        <p:sp>
          <p:nvSpPr>
            <p:cNvPr id="278636"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31" name="Group 5"/>
          <p:cNvGrpSpPr>
            <a:grpSpLocks/>
          </p:cNvGrpSpPr>
          <p:nvPr/>
        </p:nvGrpSpPr>
        <p:grpSpPr bwMode="auto">
          <a:xfrm>
            <a:off x="0" y="1517650"/>
            <a:ext cx="2630488" cy="904875"/>
            <a:chOff x="0" y="671"/>
            <a:chExt cx="1312" cy="805"/>
          </a:xfrm>
        </p:grpSpPr>
        <p:sp>
          <p:nvSpPr>
            <p:cNvPr id="278633"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 Preparing the</a:t>
              </a:r>
              <a:endParaRPr lang="en-US" altLang="zh-CN" sz="2400">
                <a:solidFill>
                  <a:srgbClr val="FFFFFF"/>
                </a:solidFill>
                <a:latin typeface="Arial Narrow" charset="0"/>
                <a:ea typeface="SimSun" charset="0"/>
                <a:cs typeface="SimSun" charset="0"/>
              </a:endParaRPr>
            </a:p>
            <a:p>
              <a:pPr algn="ctr" defTabSz="914400" eaLnBrk="0" fontAlgn="base" hangingPunct="0">
                <a:spcBef>
                  <a:spcPct val="0"/>
                </a:spcBef>
                <a:spcAft>
                  <a:spcPct val="0"/>
                </a:spcAft>
              </a:pPr>
              <a:r>
                <a:rPr lang="en-US" altLang="zh-CN" sz="2400" b="1">
                  <a:solidFill>
                    <a:srgbClr val="FFFFFF"/>
                  </a:solidFill>
                  <a:latin typeface="Arial Narrow" charset="0"/>
                  <a:ea typeface="SimSun" charset="0"/>
                  <a:cs typeface="SimSun" charset="0"/>
                </a:rPr>
                <a:t>Old Generation</a:t>
              </a:r>
              <a:endParaRPr lang="en-US" altLang="zh-CN" sz="2400">
                <a:solidFill>
                  <a:srgbClr val="FFFFFF"/>
                </a:solidFill>
                <a:latin typeface="Arial Narrow" charset="0"/>
                <a:ea typeface="SimSun" charset="0"/>
                <a:cs typeface="SimSun" charset="0"/>
              </a:endParaRPr>
            </a:p>
          </p:txBody>
        </p:sp>
        <p:sp>
          <p:nvSpPr>
            <p:cNvPr id="278634"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32" name="Group 8"/>
          <p:cNvGrpSpPr>
            <a:grpSpLocks/>
          </p:cNvGrpSpPr>
          <p:nvPr/>
        </p:nvGrpSpPr>
        <p:grpSpPr bwMode="auto">
          <a:xfrm>
            <a:off x="2630488" y="1517650"/>
            <a:ext cx="3673475" cy="904875"/>
            <a:chOff x="1312" y="671"/>
            <a:chExt cx="1832" cy="805"/>
          </a:xfrm>
        </p:grpSpPr>
        <p:sp>
          <p:nvSpPr>
            <p:cNvPr id="278631"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 Postponement </a:t>
              </a:r>
              <a:endParaRPr lang="en-US" altLang="zh-CN" sz="2400">
                <a:solidFill>
                  <a:srgbClr val="FFFFFF"/>
                </a:solidFill>
                <a:latin typeface="Arial Narrow" charset="0"/>
                <a:ea typeface="SimSun" charset="0"/>
                <a:cs typeface="SimSun" charset="0"/>
              </a:endParaRPr>
            </a:p>
            <a:p>
              <a:pPr algn="ctr" defTabSz="914400" eaLnBrk="0" fontAlgn="base" hangingPunct="0">
                <a:spcBef>
                  <a:spcPct val="0"/>
                </a:spcBef>
                <a:spcAft>
                  <a:spcPct val="0"/>
                </a:spcAft>
              </a:pPr>
              <a:r>
                <a:rPr lang="en-US" altLang="zh-CN" sz="2400" b="1">
                  <a:solidFill>
                    <a:srgbClr val="FFFFFF"/>
                  </a:solidFill>
                  <a:latin typeface="Arial Narrow" charset="0"/>
                  <a:ea typeface="SimSun" charset="0"/>
                  <a:cs typeface="SimSun" charset="0"/>
                </a:rPr>
                <a:t>for Unbelief</a:t>
              </a:r>
              <a:endParaRPr lang="en-US" altLang="zh-CN" sz="2400">
                <a:solidFill>
                  <a:srgbClr val="FFFFFF"/>
                </a:solidFill>
                <a:latin typeface="Arial Narrow" charset="0"/>
                <a:ea typeface="SimSun" charset="0"/>
                <a:cs typeface="SimSun" charset="0"/>
              </a:endParaRPr>
            </a:p>
          </p:txBody>
        </p:sp>
        <p:sp>
          <p:nvSpPr>
            <p:cNvPr id="278632"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33" name="Group 11"/>
          <p:cNvGrpSpPr>
            <a:grpSpLocks/>
          </p:cNvGrpSpPr>
          <p:nvPr/>
        </p:nvGrpSpPr>
        <p:grpSpPr bwMode="auto">
          <a:xfrm>
            <a:off x="6303963" y="1517650"/>
            <a:ext cx="2840037" cy="904875"/>
            <a:chOff x="3144" y="671"/>
            <a:chExt cx="1416" cy="805"/>
          </a:xfrm>
        </p:grpSpPr>
        <p:sp>
          <p:nvSpPr>
            <p:cNvPr id="278629"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 Preparing the</a:t>
              </a:r>
              <a:endParaRPr lang="en-US" altLang="zh-CN" sz="2400">
                <a:solidFill>
                  <a:srgbClr val="FFFFFF"/>
                </a:solidFill>
                <a:latin typeface="Arial Narrow" charset="0"/>
                <a:ea typeface="SimSun" charset="0"/>
                <a:cs typeface="SimSun" charset="0"/>
              </a:endParaRPr>
            </a:p>
            <a:p>
              <a:pPr algn="ctr" defTabSz="914400" eaLnBrk="0" fontAlgn="base" hangingPunct="0">
                <a:spcBef>
                  <a:spcPct val="0"/>
                </a:spcBef>
                <a:spcAft>
                  <a:spcPct val="0"/>
                </a:spcAft>
              </a:pPr>
              <a:r>
                <a:rPr lang="en-US" altLang="zh-CN" sz="2400" b="1">
                  <a:solidFill>
                    <a:srgbClr val="FFFFFF"/>
                  </a:solidFill>
                  <a:latin typeface="Arial Narrow" charset="0"/>
                  <a:ea typeface="SimSun" charset="0"/>
                  <a:cs typeface="SimSun" charset="0"/>
                </a:rPr>
                <a:t>New Generation</a:t>
              </a:r>
              <a:endParaRPr lang="en-US" altLang="zh-CN" sz="2400">
                <a:solidFill>
                  <a:srgbClr val="FFFFFF"/>
                </a:solidFill>
                <a:latin typeface="Arial Narrow" charset="0"/>
                <a:ea typeface="SimSun" charset="0"/>
                <a:cs typeface="SimSun" charset="0"/>
              </a:endParaRPr>
            </a:p>
          </p:txBody>
        </p:sp>
        <p:sp>
          <p:nvSpPr>
            <p:cNvPr id="278630"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34" name="Group 14"/>
          <p:cNvGrpSpPr>
            <a:grpSpLocks/>
          </p:cNvGrpSpPr>
          <p:nvPr/>
        </p:nvGrpSpPr>
        <p:grpSpPr bwMode="auto">
          <a:xfrm>
            <a:off x="0" y="2422525"/>
            <a:ext cx="2630488" cy="476250"/>
            <a:chOff x="0" y="1476"/>
            <a:chExt cx="1312" cy="422"/>
          </a:xfrm>
        </p:grpSpPr>
        <p:sp>
          <p:nvSpPr>
            <p:cNvPr id="278627"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1:1–10:10</a:t>
              </a:r>
              <a:endParaRPr lang="en-US" altLang="zh-CN" sz="2400">
                <a:solidFill>
                  <a:srgbClr val="FFFFFF"/>
                </a:solidFill>
                <a:latin typeface="Arial Narrow" charset="0"/>
                <a:ea typeface="SimSun" charset="0"/>
                <a:cs typeface="SimSun" charset="0"/>
              </a:endParaRPr>
            </a:p>
          </p:txBody>
        </p:sp>
        <p:sp>
          <p:nvSpPr>
            <p:cNvPr id="278628"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35" name="Group 17"/>
          <p:cNvGrpSpPr>
            <a:grpSpLocks/>
          </p:cNvGrpSpPr>
          <p:nvPr/>
        </p:nvGrpSpPr>
        <p:grpSpPr bwMode="auto">
          <a:xfrm>
            <a:off x="2630488" y="2422525"/>
            <a:ext cx="3673475" cy="476250"/>
            <a:chOff x="1312" y="1476"/>
            <a:chExt cx="1832" cy="422"/>
          </a:xfrm>
        </p:grpSpPr>
        <p:sp>
          <p:nvSpPr>
            <p:cNvPr id="278625"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10:11–25:18</a:t>
              </a:r>
              <a:endParaRPr lang="en-US" altLang="zh-CN" sz="2400">
                <a:solidFill>
                  <a:srgbClr val="FFFFFF"/>
                </a:solidFill>
                <a:latin typeface="Arial Narrow" charset="0"/>
                <a:ea typeface="SimSun" charset="0"/>
                <a:cs typeface="SimSun" charset="0"/>
              </a:endParaRPr>
            </a:p>
          </p:txBody>
        </p:sp>
        <p:sp>
          <p:nvSpPr>
            <p:cNvPr id="278626"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36" name="Group 20"/>
          <p:cNvGrpSpPr>
            <a:grpSpLocks/>
          </p:cNvGrpSpPr>
          <p:nvPr/>
        </p:nvGrpSpPr>
        <p:grpSpPr bwMode="auto">
          <a:xfrm>
            <a:off x="6303963" y="2422525"/>
            <a:ext cx="2840037" cy="476250"/>
            <a:chOff x="3144" y="1476"/>
            <a:chExt cx="1416" cy="422"/>
          </a:xfrm>
        </p:grpSpPr>
        <p:sp>
          <p:nvSpPr>
            <p:cNvPr id="278623"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26–36</a:t>
              </a:r>
              <a:endParaRPr lang="en-US" altLang="zh-CN" sz="2400">
                <a:solidFill>
                  <a:srgbClr val="FFFFFF"/>
                </a:solidFill>
                <a:latin typeface="Arial Narrow" charset="0"/>
                <a:ea typeface="SimSun" charset="0"/>
                <a:cs typeface="SimSun" charset="0"/>
              </a:endParaRPr>
            </a:p>
          </p:txBody>
        </p:sp>
        <p:sp>
          <p:nvSpPr>
            <p:cNvPr id="278624"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37" name="Group 23"/>
          <p:cNvGrpSpPr>
            <a:grpSpLocks/>
          </p:cNvGrpSpPr>
          <p:nvPr/>
        </p:nvGrpSpPr>
        <p:grpSpPr bwMode="auto">
          <a:xfrm>
            <a:off x="0" y="2898775"/>
            <a:ext cx="2630488" cy="474663"/>
            <a:chOff x="0" y="1898"/>
            <a:chExt cx="1312" cy="422"/>
          </a:xfrm>
        </p:grpSpPr>
        <p:sp>
          <p:nvSpPr>
            <p:cNvPr id="278621"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Faithfulness</a:t>
              </a:r>
              <a:endParaRPr lang="en-US" altLang="zh-CN" sz="2400" dirty="0">
                <a:solidFill>
                  <a:srgbClr val="FFFFFF"/>
                </a:solidFill>
                <a:latin typeface="Arial Narrow" charset="0"/>
                <a:ea typeface="SimSun" charset="0"/>
                <a:cs typeface="SimSun" charset="0"/>
              </a:endParaRPr>
            </a:p>
          </p:txBody>
        </p:sp>
        <p:sp>
          <p:nvSpPr>
            <p:cNvPr id="278622"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38" name="Group 26"/>
          <p:cNvGrpSpPr>
            <a:grpSpLocks/>
          </p:cNvGrpSpPr>
          <p:nvPr/>
        </p:nvGrpSpPr>
        <p:grpSpPr bwMode="auto">
          <a:xfrm>
            <a:off x="2630488" y="2898775"/>
            <a:ext cx="3673475" cy="474663"/>
            <a:chOff x="1312" y="1898"/>
            <a:chExt cx="1832" cy="422"/>
          </a:xfrm>
        </p:grpSpPr>
        <p:sp>
          <p:nvSpPr>
            <p:cNvPr id="278619"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Faithlessness</a:t>
              </a:r>
              <a:endParaRPr lang="en-US" altLang="zh-CN" sz="2400" dirty="0">
                <a:solidFill>
                  <a:srgbClr val="FFFFFF"/>
                </a:solidFill>
                <a:latin typeface="Arial Narrow" charset="0"/>
                <a:ea typeface="SimSun" charset="0"/>
                <a:cs typeface="SimSun" charset="0"/>
              </a:endParaRPr>
            </a:p>
          </p:txBody>
        </p:sp>
        <p:sp>
          <p:nvSpPr>
            <p:cNvPr id="278620"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39" name="Group 29"/>
          <p:cNvGrpSpPr>
            <a:grpSpLocks/>
          </p:cNvGrpSpPr>
          <p:nvPr/>
        </p:nvGrpSpPr>
        <p:grpSpPr bwMode="auto">
          <a:xfrm>
            <a:off x="6303963" y="2898775"/>
            <a:ext cx="2840037" cy="474663"/>
            <a:chOff x="3144" y="1898"/>
            <a:chExt cx="1416" cy="422"/>
          </a:xfrm>
        </p:grpSpPr>
        <p:sp>
          <p:nvSpPr>
            <p:cNvPr id="278617"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Faithfulness</a:t>
              </a:r>
              <a:endParaRPr lang="en-US" altLang="zh-CN" sz="2400" dirty="0">
                <a:solidFill>
                  <a:srgbClr val="FFFFFF"/>
                </a:solidFill>
                <a:latin typeface="Arial Narrow" charset="0"/>
                <a:ea typeface="SimSun" charset="0"/>
                <a:cs typeface="SimSun" charset="0"/>
              </a:endParaRPr>
            </a:p>
          </p:txBody>
        </p:sp>
        <p:sp>
          <p:nvSpPr>
            <p:cNvPr id="278618"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40" name="Group 32"/>
          <p:cNvGrpSpPr>
            <a:grpSpLocks/>
          </p:cNvGrpSpPr>
          <p:nvPr/>
        </p:nvGrpSpPr>
        <p:grpSpPr bwMode="auto">
          <a:xfrm>
            <a:off x="0" y="3373438"/>
            <a:ext cx="2630488" cy="474662"/>
            <a:chOff x="0" y="2320"/>
            <a:chExt cx="1312" cy="422"/>
          </a:xfrm>
        </p:grpSpPr>
        <p:sp>
          <p:nvSpPr>
            <p:cNvPr id="278615"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Blessings</a:t>
              </a:r>
              <a:endParaRPr lang="en-US" altLang="zh-CN" sz="2400" dirty="0">
                <a:solidFill>
                  <a:srgbClr val="FFFFFF"/>
                </a:solidFill>
                <a:latin typeface="Arial Narrow" charset="0"/>
                <a:ea typeface="SimSun" charset="0"/>
                <a:cs typeface="SimSun" charset="0"/>
              </a:endParaRPr>
            </a:p>
          </p:txBody>
        </p:sp>
        <p:sp>
          <p:nvSpPr>
            <p:cNvPr id="278616"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41" name="Group 35"/>
          <p:cNvGrpSpPr>
            <a:grpSpLocks/>
          </p:cNvGrpSpPr>
          <p:nvPr/>
        </p:nvGrpSpPr>
        <p:grpSpPr bwMode="auto">
          <a:xfrm>
            <a:off x="2630488" y="3373438"/>
            <a:ext cx="3673475" cy="474662"/>
            <a:chOff x="1312" y="2320"/>
            <a:chExt cx="1832" cy="422"/>
          </a:xfrm>
        </p:grpSpPr>
        <p:sp>
          <p:nvSpPr>
            <p:cNvPr id="278613"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Discipline</a:t>
              </a:r>
              <a:endParaRPr lang="en-US" altLang="zh-CN" sz="2400" dirty="0">
                <a:solidFill>
                  <a:srgbClr val="FFFFFF"/>
                </a:solidFill>
                <a:latin typeface="Arial Narrow" charset="0"/>
                <a:ea typeface="SimSun" charset="0"/>
                <a:cs typeface="SimSun" charset="0"/>
              </a:endParaRPr>
            </a:p>
          </p:txBody>
        </p:sp>
        <p:sp>
          <p:nvSpPr>
            <p:cNvPr id="278614"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42" name="Group 38"/>
          <p:cNvGrpSpPr>
            <a:grpSpLocks/>
          </p:cNvGrpSpPr>
          <p:nvPr/>
        </p:nvGrpSpPr>
        <p:grpSpPr bwMode="auto">
          <a:xfrm>
            <a:off x="6303963" y="3373438"/>
            <a:ext cx="2840037" cy="474662"/>
            <a:chOff x="3144" y="2320"/>
            <a:chExt cx="1416" cy="422"/>
          </a:xfrm>
        </p:grpSpPr>
        <p:sp>
          <p:nvSpPr>
            <p:cNvPr id="278611"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God</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Blessings</a:t>
              </a:r>
              <a:endParaRPr lang="en-US" altLang="zh-CN" sz="2400" dirty="0">
                <a:solidFill>
                  <a:srgbClr val="FFFFFF"/>
                </a:solidFill>
                <a:latin typeface="Arial Narrow" charset="0"/>
                <a:ea typeface="SimSun" charset="0"/>
                <a:cs typeface="SimSun" charset="0"/>
              </a:endParaRPr>
            </a:p>
          </p:txBody>
        </p:sp>
        <p:sp>
          <p:nvSpPr>
            <p:cNvPr id="278612"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43" name="Group 41"/>
          <p:cNvGrpSpPr>
            <a:grpSpLocks/>
          </p:cNvGrpSpPr>
          <p:nvPr/>
        </p:nvGrpSpPr>
        <p:grpSpPr bwMode="auto">
          <a:xfrm>
            <a:off x="0" y="3848100"/>
            <a:ext cx="2630488" cy="474663"/>
            <a:chOff x="0" y="2742"/>
            <a:chExt cx="1312" cy="422"/>
          </a:xfrm>
        </p:grpSpPr>
        <p:sp>
          <p:nvSpPr>
            <p:cNvPr id="278609"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Commitment</a:t>
              </a:r>
              <a:endParaRPr lang="en-US" altLang="zh-CN" sz="2400" dirty="0">
                <a:solidFill>
                  <a:srgbClr val="FFFFFF"/>
                </a:solidFill>
                <a:latin typeface="Arial Narrow" charset="0"/>
                <a:ea typeface="SimSun" charset="0"/>
                <a:cs typeface="SimSun" charset="0"/>
              </a:endParaRPr>
            </a:p>
          </p:txBody>
        </p:sp>
        <p:sp>
          <p:nvSpPr>
            <p:cNvPr id="278610"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44" name="Group 44"/>
          <p:cNvGrpSpPr>
            <a:grpSpLocks/>
          </p:cNvGrpSpPr>
          <p:nvPr/>
        </p:nvGrpSpPr>
        <p:grpSpPr bwMode="auto">
          <a:xfrm>
            <a:off x="2630488" y="3848100"/>
            <a:ext cx="3673475" cy="474663"/>
            <a:chOff x="1312" y="2742"/>
            <a:chExt cx="1832" cy="422"/>
          </a:xfrm>
        </p:grpSpPr>
        <p:sp>
          <p:nvSpPr>
            <p:cNvPr id="278607"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Complaining</a:t>
              </a:r>
              <a:endParaRPr lang="en-US" altLang="zh-CN" sz="2400" dirty="0">
                <a:solidFill>
                  <a:srgbClr val="FFFFFF"/>
                </a:solidFill>
                <a:latin typeface="Arial Narrow" charset="0"/>
                <a:ea typeface="SimSun" charset="0"/>
                <a:cs typeface="SimSun" charset="0"/>
              </a:endParaRPr>
            </a:p>
          </p:txBody>
        </p:sp>
        <p:sp>
          <p:nvSpPr>
            <p:cNvPr id="278608"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45" name="Group 47"/>
          <p:cNvGrpSpPr>
            <a:grpSpLocks/>
          </p:cNvGrpSpPr>
          <p:nvPr/>
        </p:nvGrpSpPr>
        <p:grpSpPr bwMode="auto">
          <a:xfrm>
            <a:off x="6303963" y="3848100"/>
            <a:ext cx="2840037" cy="474663"/>
            <a:chOff x="3144" y="2742"/>
            <a:chExt cx="1416" cy="422"/>
          </a:xfrm>
        </p:grpSpPr>
        <p:sp>
          <p:nvSpPr>
            <p:cNvPr id="278605"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Israel</a:t>
              </a:r>
              <a:r>
                <a:rPr lang="uk-UA" altLang="zh-CN" sz="2400" b="1" dirty="0">
                  <a:solidFill>
                    <a:srgbClr val="FFFFFF"/>
                  </a:solidFill>
                  <a:latin typeface="Arial Narrow" charset="0"/>
                  <a:ea typeface="SimSun" charset="0"/>
                  <a:cs typeface="SimSun" charset="0"/>
                </a:rPr>
                <a:t>'</a:t>
              </a:r>
              <a:r>
                <a:rPr lang="en-US" altLang="zh-CN" sz="2400" b="1" dirty="0">
                  <a:solidFill>
                    <a:srgbClr val="FFFFFF"/>
                  </a:solidFill>
                  <a:latin typeface="Arial Narrow" charset="0"/>
                  <a:ea typeface="SimSun" charset="0"/>
                  <a:cs typeface="SimSun" charset="0"/>
                </a:rPr>
                <a:t>s Commitment</a:t>
              </a:r>
              <a:endParaRPr lang="en-US" altLang="zh-CN" sz="2400" dirty="0">
                <a:solidFill>
                  <a:srgbClr val="FFFFFF"/>
                </a:solidFill>
                <a:latin typeface="Arial Narrow" charset="0"/>
                <a:ea typeface="SimSun" charset="0"/>
                <a:cs typeface="SimSun" charset="0"/>
              </a:endParaRPr>
            </a:p>
          </p:txBody>
        </p:sp>
        <p:sp>
          <p:nvSpPr>
            <p:cNvPr id="278606"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46" name="Group 50"/>
          <p:cNvGrpSpPr>
            <a:grpSpLocks/>
          </p:cNvGrpSpPr>
          <p:nvPr/>
        </p:nvGrpSpPr>
        <p:grpSpPr bwMode="auto">
          <a:xfrm>
            <a:off x="0" y="4322763"/>
            <a:ext cx="2630488" cy="476250"/>
            <a:chOff x="0" y="3164"/>
            <a:chExt cx="1312" cy="422"/>
          </a:xfrm>
        </p:grpSpPr>
        <p:sp>
          <p:nvSpPr>
            <p:cNvPr id="278603"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Order</a:t>
              </a:r>
              <a:endParaRPr lang="en-US" altLang="zh-CN" sz="2400">
                <a:solidFill>
                  <a:srgbClr val="FFFFFF"/>
                </a:solidFill>
                <a:latin typeface="Arial Narrow" charset="0"/>
                <a:ea typeface="SimSun" charset="0"/>
                <a:cs typeface="SimSun" charset="0"/>
              </a:endParaRPr>
            </a:p>
          </p:txBody>
        </p:sp>
        <p:sp>
          <p:nvSpPr>
            <p:cNvPr id="278604"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47" name="Group 53"/>
          <p:cNvGrpSpPr>
            <a:grpSpLocks/>
          </p:cNvGrpSpPr>
          <p:nvPr/>
        </p:nvGrpSpPr>
        <p:grpSpPr bwMode="auto">
          <a:xfrm>
            <a:off x="2630488" y="4322763"/>
            <a:ext cx="3673475" cy="476250"/>
            <a:chOff x="1312" y="3164"/>
            <a:chExt cx="1832" cy="422"/>
          </a:xfrm>
        </p:grpSpPr>
        <p:sp>
          <p:nvSpPr>
            <p:cNvPr id="278601"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Disorder</a:t>
              </a:r>
              <a:endParaRPr lang="en-US" altLang="zh-CN" sz="2400">
                <a:solidFill>
                  <a:srgbClr val="FFFFFF"/>
                </a:solidFill>
                <a:latin typeface="Arial Narrow" charset="0"/>
                <a:ea typeface="SimSun" charset="0"/>
                <a:cs typeface="SimSun" charset="0"/>
              </a:endParaRPr>
            </a:p>
          </p:txBody>
        </p:sp>
        <p:sp>
          <p:nvSpPr>
            <p:cNvPr id="278602"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48" name="Group 56"/>
          <p:cNvGrpSpPr>
            <a:grpSpLocks/>
          </p:cNvGrpSpPr>
          <p:nvPr/>
        </p:nvGrpSpPr>
        <p:grpSpPr bwMode="auto">
          <a:xfrm>
            <a:off x="6303963" y="4322763"/>
            <a:ext cx="2840037" cy="476250"/>
            <a:chOff x="3144" y="3164"/>
            <a:chExt cx="1416" cy="422"/>
          </a:xfrm>
        </p:grpSpPr>
        <p:sp>
          <p:nvSpPr>
            <p:cNvPr id="278599"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Reorder</a:t>
              </a:r>
              <a:endParaRPr lang="en-US" altLang="zh-CN" sz="2400">
                <a:solidFill>
                  <a:srgbClr val="FFFFFF"/>
                </a:solidFill>
                <a:latin typeface="Arial Narrow" charset="0"/>
                <a:ea typeface="SimSun" charset="0"/>
                <a:cs typeface="SimSun" charset="0"/>
              </a:endParaRPr>
            </a:p>
          </p:txBody>
        </p:sp>
        <p:sp>
          <p:nvSpPr>
            <p:cNvPr id="278600"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49" name="Group 59"/>
          <p:cNvGrpSpPr>
            <a:grpSpLocks/>
          </p:cNvGrpSpPr>
          <p:nvPr/>
        </p:nvGrpSpPr>
        <p:grpSpPr bwMode="auto">
          <a:xfrm>
            <a:off x="0" y="4799013"/>
            <a:ext cx="2630488" cy="474662"/>
            <a:chOff x="0" y="3586"/>
            <a:chExt cx="1312" cy="422"/>
          </a:xfrm>
        </p:grpSpPr>
        <p:sp>
          <p:nvSpPr>
            <p:cNvPr id="278597"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Mount Sinai</a:t>
              </a:r>
              <a:endParaRPr lang="en-US" altLang="zh-CN" sz="2400">
                <a:solidFill>
                  <a:srgbClr val="FFFFFF"/>
                </a:solidFill>
                <a:latin typeface="Arial Narrow" charset="0"/>
                <a:ea typeface="SimSun" charset="0"/>
                <a:cs typeface="SimSun" charset="0"/>
              </a:endParaRPr>
            </a:p>
          </p:txBody>
        </p:sp>
        <p:sp>
          <p:nvSpPr>
            <p:cNvPr id="278598"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50" name="Group 62"/>
          <p:cNvGrpSpPr>
            <a:grpSpLocks/>
          </p:cNvGrpSpPr>
          <p:nvPr/>
        </p:nvGrpSpPr>
        <p:grpSpPr bwMode="auto">
          <a:xfrm>
            <a:off x="2630488" y="4799013"/>
            <a:ext cx="3673475" cy="474662"/>
            <a:chOff x="1312" y="3586"/>
            <a:chExt cx="1832" cy="422"/>
          </a:xfrm>
        </p:grpSpPr>
        <p:sp>
          <p:nvSpPr>
            <p:cNvPr id="278595"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Wilderness</a:t>
              </a:r>
              <a:endParaRPr lang="en-US" altLang="zh-CN" sz="2400">
                <a:solidFill>
                  <a:srgbClr val="FFFFFF"/>
                </a:solidFill>
                <a:latin typeface="Arial Narrow" charset="0"/>
                <a:ea typeface="SimSun" charset="0"/>
                <a:cs typeface="SimSun" charset="0"/>
              </a:endParaRPr>
            </a:p>
          </p:txBody>
        </p:sp>
        <p:sp>
          <p:nvSpPr>
            <p:cNvPr id="278596"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51" name="Group 65"/>
          <p:cNvGrpSpPr>
            <a:grpSpLocks/>
          </p:cNvGrpSpPr>
          <p:nvPr/>
        </p:nvGrpSpPr>
        <p:grpSpPr bwMode="auto">
          <a:xfrm>
            <a:off x="6303963" y="4799013"/>
            <a:ext cx="2840037" cy="474662"/>
            <a:chOff x="3144" y="3586"/>
            <a:chExt cx="1416" cy="422"/>
          </a:xfrm>
        </p:grpSpPr>
        <p:sp>
          <p:nvSpPr>
            <p:cNvPr id="278593"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Moab</a:t>
              </a:r>
              <a:endParaRPr lang="en-US" altLang="zh-CN" sz="2400">
                <a:solidFill>
                  <a:srgbClr val="FFFFFF"/>
                </a:solidFill>
                <a:latin typeface="Arial Narrow" charset="0"/>
                <a:ea typeface="SimSun" charset="0"/>
                <a:cs typeface="SimSun" charset="0"/>
              </a:endParaRPr>
            </a:p>
          </p:txBody>
        </p:sp>
        <p:sp>
          <p:nvSpPr>
            <p:cNvPr id="278594"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52" name="Group 68"/>
          <p:cNvGrpSpPr>
            <a:grpSpLocks/>
          </p:cNvGrpSpPr>
          <p:nvPr/>
        </p:nvGrpSpPr>
        <p:grpSpPr bwMode="auto">
          <a:xfrm>
            <a:off x="0" y="5273675"/>
            <a:ext cx="2630488" cy="582613"/>
            <a:chOff x="0" y="4008"/>
            <a:chExt cx="1312" cy="518"/>
          </a:xfrm>
        </p:grpSpPr>
        <p:sp>
          <p:nvSpPr>
            <p:cNvPr id="278591"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20 Days</a:t>
              </a:r>
              <a:endParaRPr lang="en-US" altLang="zh-CN" sz="2400">
                <a:solidFill>
                  <a:srgbClr val="FFFFFF"/>
                </a:solidFill>
                <a:latin typeface="Arial Narrow" charset="0"/>
                <a:ea typeface="SimSun" charset="0"/>
                <a:cs typeface="SimSun" charset="0"/>
              </a:endParaRPr>
            </a:p>
          </p:txBody>
        </p:sp>
        <p:sp>
          <p:nvSpPr>
            <p:cNvPr id="278592"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53" name="Group 71"/>
          <p:cNvGrpSpPr>
            <a:grpSpLocks/>
          </p:cNvGrpSpPr>
          <p:nvPr/>
        </p:nvGrpSpPr>
        <p:grpSpPr bwMode="auto">
          <a:xfrm>
            <a:off x="2630488" y="5273675"/>
            <a:ext cx="3673475" cy="582613"/>
            <a:chOff x="1312" y="4008"/>
            <a:chExt cx="1832" cy="518"/>
          </a:xfrm>
        </p:grpSpPr>
        <p:sp>
          <p:nvSpPr>
            <p:cNvPr id="278589"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38 Years, 3 Months, 10 Days </a:t>
              </a:r>
              <a:endParaRPr lang="en-US" altLang="zh-CN" sz="2400">
                <a:solidFill>
                  <a:srgbClr val="FFFFFF"/>
                </a:solidFill>
                <a:latin typeface="Arial Narrow" charset="0"/>
                <a:ea typeface="SimSun" charset="0"/>
                <a:cs typeface="SimSun" charset="0"/>
              </a:endParaRPr>
            </a:p>
          </p:txBody>
        </p:sp>
        <p:sp>
          <p:nvSpPr>
            <p:cNvPr id="278590"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54" name="Group 74"/>
          <p:cNvGrpSpPr>
            <a:grpSpLocks/>
          </p:cNvGrpSpPr>
          <p:nvPr/>
        </p:nvGrpSpPr>
        <p:grpSpPr bwMode="auto">
          <a:xfrm>
            <a:off x="6303963" y="5273675"/>
            <a:ext cx="2840037" cy="582613"/>
            <a:chOff x="3144" y="4008"/>
            <a:chExt cx="1416" cy="518"/>
          </a:xfrm>
        </p:grpSpPr>
        <p:sp>
          <p:nvSpPr>
            <p:cNvPr id="278587"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ca. 5 Months</a:t>
              </a:r>
              <a:endParaRPr lang="en-US" altLang="zh-CN" sz="2400">
                <a:solidFill>
                  <a:srgbClr val="FFFFFF"/>
                </a:solidFill>
                <a:latin typeface="Arial Narrow" charset="0"/>
                <a:ea typeface="SimSun" charset="0"/>
                <a:cs typeface="SimSun" charset="0"/>
              </a:endParaRPr>
            </a:p>
          </p:txBody>
        </p:sp>
        <p:sp>
          <p:nvSpPr>
            <p:cNvPr id="278588"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55" name="Group 77"/>
          <p:cNvGrpSpPr>
            <a:grpSpLocks/>
          </p:cNvGrpSpPr>
          <p:nvPr/>
        </p:nvGrpSpPr>
        <p:grpSpPr bwMode="auto">
          <a:xfrm>
            <a:off x="0" y="5856288"/>
            <a:ext cx="1347788" cy="1001712"/>
            <a:chOff x="0" y="4526"/>
            <a:chExt cx="672" cy="890"/>
          </a:xfrm>
        </p:grpSpPr>
        <p:sp>
          <p:nvSpPr>
            <p:cNvPr id="278585"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a:solidFill>
                    <a:srgbClr val="FFFFFF"/>
                  </a:solidFill>
                  <a:latin typeface="Arial Narrow" charset="0"/>
                  <a:ea typeface="SimSun" charset="0"/>
                  <a:cs typeface="SimSun" charset="0"/>
                </a:rPr>
                <a:t> Organization </a:t>
              </a:r>
            </a:p>
            <a:p>
              <a:pPr algn="ctr" defTabSz="914400" eaLnBrk="0" fontAlgn="base" hangingPunct="0">
                <a:spcBef>
                  <a:spcPct val="0"/>
                </a:spcBef>
                <a:spcAft>
                  <a:spcPct val="0"/>
                </a:spcAft>
              </a:pPr>
              <a:r>
                <a:rPr lang="en-US" altLang="zh-CN">
                  <a:solidFill>
                    <a:srgbClr val="FFFFFF"/>
                  </a:solidFill>
                  <a:latin typeface="Arial Narrow" charset="0"/>
                  <a:ea typeface="SimSun" charset="0"/>
                  <a:cs typeface="SimSun" charset="0"/>
                </a:rPr>
                <a:t>(1–4)</a:t>
              </a:r>
            </a:p>
          </p:txBody>
        </p:sp>
        <p:sp>
          <p:nvSpPr>
            <p:cNvPr id="278586"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56" name="Group 80"/>
          <p:cNvGrpSpPr>
            <a:grpSpLocks/>
          </p:cNvGrpSpPr>
          <p:nvPr/>
        </p:nvGrpSpPr>
        <p:grpSpPr bwMode="auto">
          <a:xfrm>
            <a:off x="1347788" y="5856288"/>
            <a:ext cx="1282700" cy="1001712"/>
            <a:chOff x="672" y="4526"/>
            <a:chExt cx="640" cy="890"/>
          </a:xfrm>
        </p:grpSpPr>
        <p:sp>
          <p:nvSpPr>
            <p:cNvPr id="278583" name="Rectangle 81"/>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a:solidFill>
                    <a:srgbClr val="FFFFFF"/>
                  </a:solidFill>
                  <a:latin typeface="Arial Narrow" charset="0"/>
                  <a:ea typeface="SimSun" charset="0"/>
                  <a:cs typeface="SimSun" charset="0"/>
                </a:rPr>
                <a:t>Sanctification (5:1–10:10)</a:t>
              </a:r>
            </a:p>
          </p:txBody>
        </p:sp>
        <p:sp>
          <p:nvSpPr>
            <p:cNvPr id="278584"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57" name="Group 83"/>
          <p:cNvGrpSpPr>
            <a:grpSpLocks/>
          </p:cNvGrpSpPr>
          <p:nvPr/>
        </p:nvGrpSpPr>
        <p:grpSpPr bwMode="auto">
          <a:xfrm>
            <a:off x="2630488" y="5856288"/>
            <a:ext cx="785812" cy="1001712"/>
            <a:chOff x="1312" y="4526"/>
            <a:chExt cx="392" cy="890"/>
          </a:xfrm>
        </p:grpSpPr>
        <p:sp>
          <p:nvSpPr>
            <p:cNvPr id="278581"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To Kadesh (10:11–</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12:16)</a:t>
              </a:r>
            </a:p>
          </p:txBody>
        </p:sp>
        <p:sp>
          <p:nvSpPr>
            <p:cNvPr id="278582"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58" name="Group 86"/>
          <p:cNvGrpSpPr>
            <a:grpSpLocks/>
          </p:cNvGrpSpPr>
          <p:nvPr/>
        </p:nvGrpSpPr>
        <p:grpSpPr bwMode="auto">
          <a:xfrm>
            <a:off x="3416300" y="5856288"/>
            <a:ext cx="722313" cy="1001712"/>
            <a:chOff x="1704" y="4526"/>
            <a:chExt cx="360" cy="890"/>
          </a:xfrm>
        </p:grpSpPr>
        <p:sp>
          <p:nvSpPr>
            <p:cNvPr id="278579"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 Kadesh Sin </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(13–14)</a:t>
              </a:r>
            </a:p>
          </p:txBody>
        </p:sp>
        <p:sp>
          <p:nvSpPr>
            <p:cNvPr id="278580"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59" name="Group 89"/>
          <p:cNvGrpSpPr>
            <a:grpSpLocks/>
          </p:cNvGrpSpPr>
          <p:nvPr/>
        </p:nvGrpSpPr>
        <p:grpSpPr bwMode="auto">
          <a:xfrm>
            <a:off x="4138613" y="5856288"/>
            <a:ext cx="722312" cy="1001712"/>
            <a:chOff x="2064" y="4526"/>
            <a:chExt cx="360" cy="890"/>
          </a:xfrm>
        </p:grpSpPr>
        <p:sp>
          <p:nvSpPr>
            <p:cNvPr id="278577" name="Rectangle 90"/>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Wilder-ness (15–19)</a:t>
              </a:r>
            </a:p>
          </p:txBody>
        </p:sp>
        <p:sp>
          <p:nvSpPr>
            <p:cNvPr id="278578"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60" name="Group 92"/>
          <p:cNvGrpSpPr>
            <a:grpSpLocks/>
          </p:cNvGrpSpPr>
          <p:nvPr/>
        </p:nvGrpSpPr>
        <p:grpSpPr bwMode="auto">
          <a:xfrm>
            <a:off x="4860925" y="5856288"/>
            <a:ext cx="657225" cy="1001712"/>
            <a:chOff x="2424" y="4526"/>
            <a:chExt cx="328" cy="890"/>
          </a:xfrm>
        </p:grpSpPr>
        <p:sp>
          <p:nvSpPr>
            <p:cNvPr id="278575"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To Moab (20–21)</a:t>
              </a:r>
            </a:p>
          </p:txBody>
        </p:sp>
        <p:sp>
          <p:nvSpPr>
            <p:cNvPr id="278576"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61" name="Group 95"/>
          <p:cNvGrpSpPr>
            <a:grpSpLocks/>
          </p:cNvGrpSpPr>
          <p:nvPr/>
        </p:nvGrpSpPr>
        <p:grpSpPr bwMode="auto">
          <a:xfrm>
            <a:off x="5518150" y="5856288"/>
            <a:ext cx="785813" cy="1001712"/>
            <a:chOff x="2752" y="4526"/>
            <a:chExt cx="392" cy="890"/>
          </a:xfrm>
        </p:grpSpPr>
        <p:sp>
          <p:nvSpPr>
            <p:cNvPr id="278573"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Moab </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Sin </a:t>
              </a:r>
            </a:p>
            <a:p>
              <a:pPr algn="ctr" defTabSz="914400" fontAlgn="base">
                <a:spcBef>
                  <a:spcPct val="0"/>
                </a:spcBef>
                <a:spcAft>
                  <a:spcPct val="0"/>
                </a:spcAft>
              </a:pPr>
              <a:r>
                <a:rPr lang="en-US" altLang="zh-CN" sz="1400">
                  <a:solidFill>
                    <a:srgbClr val="FFFFFF"/>
                  </a:solidFill>
                  <a:latin typeface="Arial Narrow" charset="0"/>
                  <a:ea typeface="SimSun" charset="0"/>
                  <a:cs typeface="SimSun" charset="0"/>
                </a:rPr>
                <a:t>(22–25)</a:t>
              </a:r>
            </a:p>
          </p:txBody>
        </p:sp>
        <p:sp>
          <p:nvSpPr>
            <p:cNvPr id="278574"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62" name="Group 98"/>
          <p:cNvGrpSpPr>
            <a:grpSpLocks/>
          </p:cNvGrpSpPr>
          <p:nvPr/>
        </p:nvGrpSpPr>
        <p:grpSpPr bwMode="auto">
          <a:xfrm>
            <a:off x="6303963" y="5856288"/>
            <a:ext cx="890587" cy="1001712"/>
            <a:chOff x="3144" y="4526"/>
            <a:chExt cx="444" cy="890"/>
          </a:xfrm>
        </p:grpSpPr>
        <p:sp>
          <p:nvSpPr>
            <p:cNvPr id="278571"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600">
                  <a:solidFill>
                    <a:srgbClr val="FFFFFF"/>
                  </a:solidFill>
                  <a:latin typeface="Arial Narrow" charset="0"/>
                  <a:ea typeface="SimSun" charset="0"/>
                  <a:cs typeface="SimSun" charset="0"/>
                </a:rPr>
                <a:t>Provision for Land (26–27)</a:t>
              </a:r>
            </a:p>
          </p:txBody>
        </p:sp>
        <p:sp>
          <p:nvSpPr>
            <p:cNvPr id="278572"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grpSp>
        <p:nvGrpSpPr>
          <p:cNvPr id="278563" name="Group 101"/>
          <p:cNvGrpSpPr>
            <a:grpSpLocks/>
          </p:cNvGrpSpPr>
          <p:nvPr/>
        </p:nvGrpSpPr>
        <p:grpSpPr bwMode="auto">
          <a:xfrm>
            <a:off x="7194550" y="5856288"/>
            <a:ext cx="882650" cy="1001712"/>
            <a:chOff x="3588" y="4526"/>
            <a:chExt cx="440" cy="890"/>
          </a:xfrm>
        </p:grpSpPr>
        <p:sp>
          <p:nvSpPr>
            <p:cNvPr id="278569" name="Rectangle 102"/>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600">
                  <a:solidFill>
                    <a:srgbClr val="FFFFFF"/>
                  </a:solidFill>
                  <a:latin typeface="Arial Narrow" charset="0"/>
                  <a:ea typeface="SimSun" charset="0"/>
                  <a:cs typeface="SimSun" charset="0"/>
                </a:rPr>
                <a:t> Offerings &amp; Vows (28–30)</a:t>
              </a:r>
            </a:p>
          </p:txBody>
        </p:sp>
        <p:sp>
          <p:nvSpPr>
            <p:cNvPr id="278570"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grpSp>
      <p:sp>
        <p:nvSpPr>
          <p:cNvPr id="278564"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600">
                <a:solidFill>
                  <a:srgbClr val="FFFFFF"/>
                </a:solidFill>
                <a:latin typeface="Arial Narrow" charset="0"/>
                <a:ea typeface="SimSun" charset="0"/>
                <a:cs typeface="SimSun" charset="0"/>
              </a:rPr>
              <a:t>Final Preparations (31–36)</a:t>
            </a:r>
          </a:p>
        </p:txBody>
      </p:sp>
      <p:sp>
        <p:nvSpPr>
          <p:cNvPr id="278565"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sp>
        <p:nvSpPr>
          <p:cNvPr id="278566" name="Text Box 106"/>
          <p:cNvSpPr txBox="1">
            <a:spLocks noChangeArrowheads="1"/>
          </p:cNvSpPr>
          <p:nvPr/>
        </p:nvSpPr>
        <p:spPr bwMode="auto">
          <a:xfrm>
            <a:off x="8451850" y="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b="1">
                <a:solidFill>
                  <a:srgbClr val="333333"/>
                </a:solidFill>
                <a:latin typeface="Arial" charset="0"/>
              </a:rPr>
              <a:t>135</a:t>
            </a:r>
          </a:p>
        </p:txBody>
      </p:sp>
      <p:sp>
        <p:nvSpPr>
          <p:cNvPr id="278567"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en-US" sz="4000">
                <a:solidFill>
                  <a:srgbClr val="000000"/>
                </a:solidFill>
                <a:latin typeface="Arial" charset="0"/>
              </a:rPr>
              <a:t>Numbers</a:t>
            </a:r>
            <a:endParaRPr lang="en-US">
              <a:solidFill>
                <a:srgbClr val="000000"/>
              </a:solidFill>
              <a:latin typeface="Impact" charset="0"/>
              <a:cs typeface="MS PGothic" charset="0"/>
            </a:endParaRPr>
          </a:p>
        </p:txBody>
      </p:sp>
      <p:sp>
        <p:nvSpPr>
          <p:cNvPr id="278568" name="Oval 108"/>
          <p:cNvSpPr>
            <a:spLocks noChangeArrowheads="1"/>
          </p:cNvSpPr>
          <p:nvPr/>
        </p:nvSpPr>
        <p:spPr bwMode="auto">
          <a:xfrm>
            <a:off x="4038600" y="5718175"/>
            <a:ext cx="914400" cy="1143000"/>
          </a:xfrm>
          <a:prstGeom prst="ellipse">
            <a:avLst/>
          </a:prstGeom>
          <a:noFill/>
          <a:ln w="57150" cap="sq">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355510942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Numbers 16</a:t>
            </a:r>
          </a:p>
        </p:txBody>
      </p:sp>
    </p:spTree>
    <p:extLst>
      <p:ext uri="{BB962C8B-B14F-4D97-AF65-F5344CB8AC3E}">
        <p14:creationId xmlns:p14="http://schemas.microsoft.com/office/powerpoint/2010/main" val="39526332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240587" cy="5766126"/>
          </a:xfrm>
          <a:prstGeom prst="rect">
            <a:avLst/>
          </a:prstGeom>
        </p:spPr>
      </p:pic>
      <p:sp>
        <p:nvSpPr>
          <p:cNvPr id="117763" name="Text Box 3"/>
          <p:cNvSpPr txBox="1">
            <a:spLocks noChangeArrowheads="1"/>
          </p:cNvSpPr>
          <p:nvPr/>
        </p:nvSpPr>
        <p:spPr bwMode="auto">
          <a:xfrm>
            <a:off x="0" y="6017768"/>
            <a:ext cx="9143999"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en-US" sz="2800" b="1" dirty="0" err="1">
                <a:solidFill>
                  <a:srgbClr val="FFFFFF"/>
                </a:solidFill>
                <a:latin typeface="Arial"/>
                <a:ea typeface="Times New Roman" pitchFamily="-111" charset="0"/>
                <a:cs typeface="Arial"/>
              </a:rPr>
              <a:t>Korah</a:t>
            </a:r>
            <a:r>
              <a:rPr lang="en-US" sz="2800" b="1" dirty="0">
                <a:solidFill>
                  <a:srgbClr val="FFFFFF"/>
                </a:solidFill>
                <a:latin typeface="Arial"/>
                <a:ea typeface="Times New Roman" pitchFamily="-111" charset="0"/>
                <a:cs typeface="Arial"/>
              </a:rPr>
              <a:t>, </a:t>
            </a:r>
            <a:r>
              <a:rPr lang="en-US" sz="2800" b="1" dirty="0" err="1">
                <a:solidFill>
                  <a:srgbClr val="FFFFFF"/>
                </a:solidFill>
                <a:latin typeface="Arial"/>
                <a:ea typeface="Times New Roman" pitchFamily="-111" charset="0"/>
                <a:cs typeface="Arial"/>
              </a:rPr>
              <a:t>Dathan</a:t>
            </a:r>
            <a:r>
              <a:rPr lang="en-US" sz="2800" b="1" dirty="0">
                <a:solidFill>
                  <a:srgbClr val="FFFFFF"/>
                </a:solidFill>
                <a:latin typeface="Arial"/>
                <a:ea typeface="Times New Roman" pitchFamily="-111" charset="0"/>
                <a:cs typeface="Arial"/>
              </a:rPr>
              <a:t> and </a:t>
            </a:r>
            <a:r>
              <a:rPr lang="en-US" sz="2800" b="1" dirty="0" err="1">
                <a:solidFill>
                  <a:srgbClr val="FFFFFF"/>
                </a:solidFill>
                <a:latin typeface="Arial"/>
                <a:ea typeface="Times New Roman" pitchFamily="-111" charset="0"/>
                <a:cs typeface="Arial"/>
              </a:rPr>
              <a:t>Abiram</a:t>
            </a:r>
            <a:r>
              <a:rPr lang="en-US" sz="2800" b="1" dirty="0">
                <a:solidFill>
                  <a:srgbClr val="FFFFFF"/>
                </a:solidFill>
                <a:latin typeface="Arial"/>
                <a:ea typeface="Times New Roman" pitchFamily="-111" charset="0"/>
                <a:cs typeface="Arial"/>
              </a:rPr>
              <a:t> (Numbers 16:31-34)</a:t>
            </a:r>
          </a:p>
        </p:txBody>
      </p:sp>
      <p:sp>
        <p:nvSpPr>
          <p:cNvPr id="207875" name="Rectangle 4"/>
          <p:cNvSpPr>
            <a:spLocks noGrp="1" noChangeArrowheads="1"/>
          </p:cNvSpPr>
          <p:nvPr>
            <p:ph type="title" idx="4294967295"/>
          </p:nvPr>
        </p:nvSpPr>
        <p:spPr>
          <a:xfrm>
            <a:off x="-1" y="110961"/>
            <a:ext cx="9144001" cy="1055993"/>
          </a:xfrm>
        </p:spPr>
        <p:txBody>
          <a:bodyPr/>
          <a:lstStyle/>
          <a:p>
            <a:pPr eaLnBrk="1" hangingPunct="1">
              <a:defRPr/>
            </a:pPr>
            <a:r>
              <a:rPr lang="en-US" sz="6000" b="1" dirty="0">
                <a:effectLst>
                  <a:glow rad="165100">
                    <a:schemeClr val="tx1">
                      <a:alpha val="96000"/>
                    </a:schemeClr>
                  </a:glow>
                </a:effectLst>
                <a:latin typeface="Arial" charset="0"/>
              </a:rPr>
              <a:t>Korah</a:t>
            </a:r>
            <a:r>
              <a:rPr lang="uk-UA" altLang="ja-JP" sz="6000" b="1" dirty="0">
                <a:effectLst>
                  <a:glow rad="165100">
                    <a:schemeClr val="tx1">
                      <a:alpha val="96000"/>
                    </a:schemeClr>
                  </a:glow>
                </a:effectLst>
                <a:latin typeface="Arial" charset="0"/>
              </a:rPr>
              <a:t>'</a:t>
            </a:r>
            <a:r>
              <a:rPr lang="en-US" sz="6000" b="1" dirty="0">
                <a:effectLst>
                  <a:glow rad="165100">
                    <a:schemeClr val="tx1">
                      <a:alpha val="96000"/>
                    </a:schemeClr>
                  </a:glow>
                </a:effectLst>
                <a:latin typeface="Arial" charset="0"/>
              </a:rPr>
              <a:t>s Rebellion</a:t>
            </a:r>
          </a:p>
        </p:txBody>
      </p:sp>
    </p:spTree>
    <p:extLst>
      <p:ext uri="{BB962C8B-B14F-4D97-AF65-F5344CB8AC3E}">
        <p14:creationId xmlns:p14="http://schemas.microsoft.com/office/powerpoint/2010/main" val="2886832058"/>
      </p:ext>
    </p:extLst>
  </p:cSld>
  <p:clrMapOvr>
    <a:masterClrMapping/>
  </p:clrMapOvr>
  <p:transition spd="med">
    <p:randomBar dir="ver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0434"/>
            <a:ext cx="9130280" cy="6837565"/>
          </a:xfrm>
          <a:prstGeom prst="rect">
            <a:avLst/>
          </a:prstGeom>
        </p:spPr>
      </p:pic>
      <p:sp>
        <p:nvSpPr>
          <p:cNvPr id="286731" name="Rectangle 14"/>
          <p:cNvSpPr>
            <a:spLocks noGrp="1" noChangeArrowheads="1"/>
          </p:cNvSpPr>
          <p:nvPr>
            <p:ph type="title" idx="4294967295"/>
          </p:nvPr>
        </p:nvSpPr>
        <p:spPr>
          <a:xfrm>
            <a:off x="0" y="0"/>
            <a:ext cx="7772400" cy="685800"/>
          </a:xfrm>
        </p:spPr>
        <p:txBody>
          <a:bodyPr/>
          <a:lstStyle/>
          <a:p>
            <a:pPr algn="l" eaLnBrk="1" hangingPunct="1"/>
            <a:r>
              <a:rPr lang="en-US" b="1" dirty="0">
                <a:latin typeface="Arial" charset="0"/>
              </a:rPr>
              <a:t>More Complaining</a:t>
            </a:r>
          </a:p>
        </p:txBody>
      </p:sp>
      <p:sp>
        <p:nvSpPr>
          <p:cNvPr id="13" name="Rectangle 2"/>
          <p:cNvSpPr txBox="1">
            <a:spLocks noChangeArrowheads="1"/>
          </p:cNvSpPr>
          <p:nvPr/>
        </p:nvSpPr>
        <p:spPr>
          <a:xfrm>
            <a:off x="0" y="4873749"/>
            <a:ext cx="6333432" cy="1965178"/>
          </a:xfrm>
          <a:prstGeom prst="rect">
            <a:avLst/>
          </a:prstGeom>
          <a:effectLst/>
        </p:spPr>
        <p:txBody>
          <a:bodyPr anchor="t"/>
          <a:lst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r>
              <a:rPr lang="ru-RU"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a:solidFill>
                  <a:srgbClr val="FFFFFF"/>
                </a:solidFill>
                <a:effectLst>
                  <a:glow rad="127000">
                    <a:srgbClr val="000000"/>
                  </a:glow>
                </a:effectLst>
                <a:latin typeface="Arial" charset="0"/>
                <a:ea typeface="ＭＳ Ｐゴシック" charset="0"/>
                <a:cs typeface="ＭＳ Ｐゴシック" charset="0"/>
              </a:rPr>
              <a:t>Then fire blazed forth from the L</a:t>
            </a:r>
            <a:r>
              <a:rPr lang="en-US" sz="2400" b="1">
                <a:solidFill>
                  <a:srgbClr val="FFFFFF"/>
                </a:solidFill>
                <a:effectLst>
                  <a:glow rad="127000">
                    <a:srgbClr val="000000"/>
                  </a:glow>
                </a:effectLst>
                <a:latin typeface="Arial" charset="0"/>
                <a:ea typeface="ＭＳ Ｐゴシック" charset="0"/>
                <a:cs typeface="ＭＳ Ｐゴシック" charset="0"/>
              </a:rPr>
              <a:t>ORD</a:t>
            </a:r>
            <a:r>
              <a:rPr lang="en-US" sz="2800" b="1">
                <a:solidFill>
                  <a:srgbClr val="FFFFFF"/>
                </a:solidFill>
                <a:effectLst>
                  <a:glow rad="127000">
                    <a:srgbClr val="000000"/>
                  </a:glow>
                </a:effectLst>
                <a:latin typeface="Arial" charset="0"/>
                <a:ea typeface="ＭＳ Ｐゴシック" charset="0"/>
                <a:cs typeface="ＭＳ Ｐゴシック" charset="0"/>
              </a:rPr>
              <a:t> and burned up the 250 men who were offering incense</a:t>
            </a:r>
            <a:r>
              <a:rPr lang="ru-RU"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 </a:t>
            </a:r>
            <a:br>
              <a:rPr lang="en-US" sz="2800" b="1" dirty="0">
                <a:solidFill>
                  <a:srgbClr val="FFFFFF"/>
                </a:solidFill>
                <a:effectLst>
                  <a:glow rad="127000">
                    <a:srgbClr val="000000"/>
                  </a:glow>
                </a:effectLst>
                <a:latin typeface="Arial" charset="0"/>
                <a:ea typeface="ＭＳ Ｐゴシック" charset="0"/>
                <a:cs typeface="ＭＳ Ｐゴシック" charset="0"/>
              </a:rPr>
            </a:br>
            <a:r>
              <a:rPr lang="en-US" sz="2800" b="1" dirty="0">
                <a:solidFill>
                  <a:srgbClr val="FFFFFF"/>
                </a:solidFill>
                <a:effectLst>
                  <a:glow rad="127000">
                    <a:srgbClr val="000000"/>
                  </a:glow>
                </a:effectLst>
                <a:latin typeface="Arial" charset="0"/>
                <a:ea typeface="ＭＳ Ｐゴシック" charset="0"/>
                <a:cs typeface="ＭＳ Ｐゴシック" charset="0"/>
              </a:rPr>
              <a:t>(Num 16:35 </a:t>
            </a:r>
            <a:r>
              <a:rPr lang="en-US" sz="2400" b="1" dirty="0">
                <a:solidFill>
                  <a:srgbClr val="FFFFFF"/>
                </a:solidFill>
                <a:effectLst>
                  <a:glow rad="127000">
                    <a:srgbClr val="000000"/>
                  </a:glow>
                </a:effectLst>
                <a:latin typeface="Arial" charset="0"/>
                <a:ea typeface="ＭＳ Ｐゴシック" charset="0"/>
                <a:cs typeface="ＭＳ Ｐゴシック" charset="0"/>
              </a:rPr>
              <a:t>NLT</a:t>
            </a:r>
            <a:r>
              <a:rPr lang="en-US" sz="28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70928018"/>
      </p:ext>
    </p:extLst>
  </p:cSld>
  <p:clrMapOvr>
    <a:masterClrMapping/>
  </p:clrMapOvr>
  <p:transition spd="med">
    <p:randomBar dir="vert"/>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Title 1"/>
          <p:cNvSpPr>
            <a:spLocks noGrp="1"/>
          </p:cNvSpPr>
          <p:nvPr>
            <p:ph type="title" idx="4294967295"/>
          </p:nvPr>
        </p:nvSpPr>
        <p:spPr>
          <a:xfrm>
            <a:off x="38100" y="-26987"/>
            <a:ext cx="9105899" cy="806224"/>
          </a:xfrm>
        </p:spPr>
        <p:txBody>
          <a:bodyPr/>
          <a:lstStyle/>
          <a:p>
            <a:r>
              <a:rPr lang="en-US" b="1" dirty="0">
                <a:solidFill>
                  <a:schemeClr val="bg1"/>
                </a:solidFill>
                <a:effectLst>
                  <a:glow rad="101600">
                    <a:schemeClr val="tx1"/>
                  </a:glow>
                </a:effectLst>
                <a:ea typeface="ＭＳ Ｐゴシック" charset="0"/>
              </a:rPr>
              <a:t>Is Grumbling OK?</a:t>
            </a:r>
          </a:p>
        </p:txBody>
      </p:sp>
      <p:pic>
        <p:nvPicPr>
          <p:cNvPr id="2" name="Picture 1"/>
          <p:cNvPicPr>
            <a:picLocks noChangeAspect="1"/>
          </p:cNvPicPr>
          <p:nvPr/>
        </p:nvPicPr>
        <p:blipFill>
          <a:blip r:embed="rId2"/>
          <a:stretch>
            <a:fillRect/>
          </a:stretch>
        </p:blipFill>
        <p:spPr>
          <a:xfrm>
            <a:off x="0" y="779236"/>
            <a:ext cx="9164337" cy="6078764"/>
          </a:xfrm>
          <a:prstGeom prst="rect">
            <a:avLst/>
          </a:prstGeom>
        </p:spPr>
      </p:pic>
      <p:sp>
        <p:nvSpPr>
          <p:cNvPr id="4" name="Title 1"/>
          <p:cNvSpPr txBox="1">
            <a:spLocks/>
          </p:cNvSpPr>
          <p:nvPr/>
        </p:nvSpPr>
        <p:spPr bwMode="auto">
          <a:xfrm>
            <a:off x="1" y="1205879"/>
            <a:ext cx="9164336" cy="114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a:r>
              <a:rPr lang="en-US" sz="3600" b="1" dirty="0">
                <a:solidFill>
                  <a:srgbClr val="FFFFFF"/>
                </a:solidFill>
                <a:effectLst>
                  <a:glow rad="101600">
                    <a:srgbClr val="000000"/>
                  </a:glow>
                </a:effectLst>
                <a:ea typeface="ＭＳ Ｐゴシック" charset="0"/>
              </a:rPr>
              <a:t>(After all, </a:t>
            </a:r>
            <a:r>
              <a:rPr lang="en-US" sz="3600" b="1" dirty="0" err="1">
                <a:solidFill>
                  <a:srgbClr val="FFFFFF"/>
                </a:solidFill>
                <a:effectLst>
                  <a:glow rad="101600">
                    <a:srgbClr val="000000"/>
                  </a:glow>
                </a:effectLst>
                <a:ea typeface="ＭＳ Ｐゴシック" charset="0"/>
              </a:rPr>
              <a:t>aren</a:t>
            </a:r>
            <a:r>
              <a:rPr lang="uk-UA" sz="3600" b="1" dirty="0">
                <a:solidFill>
                  <a:srgbClr val="FFFFFF"/>
                </a:solidFill>
                <a:effectLst>
                  <a:glow rad="101600">
                    <a:srgbClr val="000000"/>
                  </a:glow>
                </a:effectLst>
                <a:ea typeface="ＭＳ Ｐゴシック" charset="0"/>
              </a:rPr>
              <a:t>'</a:t>
            </a:r>
            <a:r>
              <a:rPr lang="en-US" sz="3600" b="1" dirty="0">
                <a:solidFill>
                  <a:srgbClr val="FFFFFF"/>
                </a:solidFill>
                <a:effectLst>
                  <a:glow rad="101600">
                    <a:srgbClr val="000000"/>
                  </a:glow>
                </a:effectLst>
                <a:ea typeface="ＭＳ Ｐゴシック" charset="0"/>
              </a:rPr>
              <a:t>t most psalms</a:t>
            </a:r>
            <a:br>
              <a:rPr lang="en-US" sz="3600" b="1" dirty="0">
                <a:solidFill>
                  <a:srgbClr val="FFFFFF"/>
                </a:solidFill>
                <a:effectLst>
                  <a:glow rad="101600">
                    <a:srgbClr val="000000"/>
                  </a:glow>
                </a:effectLst>
                <a:ea typeface="ＭＳ Ｐゴシック" charset="0"/>
              </a:rPr>
            </a:br>
            <a:r>
              <a:rPr lang="en-US" sz="3600" b="1" dirty="0">
                <a:solidFill>
                  <a:srgbClr val="FFFFFF"/>
                </a:solidFill>
                <a:effectLst>
                  <a:glow rad="101600">
                    <a:srgbClr val="000000"/>
                  </a:glow>
                </a:effectLst>
                <a:ea typeface="ＭＳ Ｐゴシック" charset="0"/>
              </a:rPr>
              <a:t> </a:t>
            </a:r>
            <a:r>
              <a:rPr lang="ru-RU" sz="3600" b="1" dirty="0">
                <a:solidFill>
                  <a:srgbClr val="FFFFFF"/>
                </a:solidFill>
                <a:effectLst>
                  <a:glow rad="101600">
                    <a:srgbClr val="000000"/>
                  </a:glow>
                </a:effectLst>
                <a:ea typeface="ＭＳ Ｐゴシック" charset="0"/>
              </a:rPr>
              <a:t>"</a:t>
            </a:r>
            <a:r>
              <a:rPr lang="en-US" sz="3600" b="1" dirty="0">
                <a:solidFill>
                  <a:srgbClr val="FFFFFF"/>
                </a:solidFill>
                <a:effectLst>
                  <a:glow rad="101600">
                    <a:srgbClr val="000000"/>
                  </a:glow>
                </a:effectLst>
                <a:ea typeface="ＭＳ Ｐゴシック" charset="0"/>
              </a:rPr>
              <a:t>Lament Psalms</a:t>
            </a:r>
            <a:r>
              <a:rPr lang="ru-RU" sz="3600" b="1" dirty="0">
                <a:solidFill>
                  <a:srgbClr val="FFFFFF"/>
                </a:solidFill>
                <a:effectLst>
                  <a:glow rad="101600">
                    <a:srgbClr val="000000"/>
                  </a:glow>
                </a:effectLst>
                <a:ea typeface="ＭＳ Ｐゴシック" charset="0"/>
              </a:rPr>
              <a:t>"</a:t>
            </a:r>
            <a:r>
              <a:rPr lang="en-US" sz="3600" b="1" dirty="0">
                <a:solidFill>
                  <a:srgbClr val="FFFFFF"/>
                </a:solidFill>
                <a:effectLst>
                  <a:glow rad="101600">
                    <a:srgbClr val="000000"/>
                  </a:glow>
                </a:effectLst>
                <a:ea typeface="ＭＳ Ｐゴシック" charset="0"/>
              </a:rPr>
              <a:t>?)</a:t>
            </a:r>
          </a:p>
        </p:txBody>
      </p:sp>
    </p:spTree>
    <p:extLst>
      <p:ext uri="{BB962C8B-B14F-4D97-AF65-F5344CB8AC3E}">
        <p14:creationId xmlns:p14="http://schemas.microsoft.com/office/powerpoint/2010/main" val="118626020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375810" name="Group 140"/>
          <p:cNvGrpSpPr>
            <a:grpSpLocks/>
          </p:cNvGrpSpPr>
          <p:nvPr/>
        </p:nvGrpSpPr>
        <p:grpSpPr bwMode="auto">
          <a:xfrm>
            <a:off x="1403350" y="1117600"/>
            <a:ext cx="5256213" cy="5740400"/>
            <a:chOff x="2627784" y="1910726"/>
            <a:chExt cx="3849216" cy="4642474"/>
          </a:xfrm>
        </p:grpSpPr>
        <p:pic>
          <p:nvPicPr>
            <p:cNvPr id="37594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67000" y="1943100"/>
              <a:ext cx="3810000" cy="461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5950" name="Rounded Rectangle 142"/>
            <p:cNvSpPr>
              <a:spLocks noChangeArrowheads="1"/>
            </p:cNvSpPr>
            <p:nvPr/>
          </p:nvSpPr>
          <p:spPr bwMode="auto">
            <a:xfrm>
              <a:off x="2627784" y="1916832"/>
              <a:ext cx="2520280" cy="792088"/>
            </a:xfrm>
            <a:prstGeom prst="roundRect">
              <a:avLst>
                <a:gd name="adj" fmla="val 16667"/>
              </a:avLst>
            </a:prstGeom>
            <a:solidFill>
              <a:srgbClr val="CCFFCC"/>
            </a:solidFill>
            <a:ln w="28575" cap="sq">
              <a:solidFill>
                <a:schemeClr val="tx1"/>
              </a:solidFill>
              <a:round/>
              <a:headEnd type="none" w="sm" len="sm"/>
              <a:tailEnd type="none" w="sm" len="sm"/>
            </a:ln>
          </p:spPr>
          <p:txBody>
            <a:bodyPr>
              <a:spAutoFit/>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5951" name="TextBox 143"/>
            <p:cNvSpPr txBox="1">
              <a:spLocks noChangeArrowheads="1"/>
            </p:cNvSpPr>
            <p:nvPr/>
          </p:nvSpPr>
          <p:spPr bwMode="auto">
            <a:xfrm>
              <a:off x="2627784" y="1910726"/>
              <a:ext cx="2520280" cy="8213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2000" b="1">
                  <a:solidFill>
                    <a:srgbClr val="000000"/>
                  </a:solidFill>
                  <a:latin typeface="Arial" charset="0"/>
                  <a:cs typeface="Arial" charset="0"/>
                </a:rPr>
                <a:t>Why it took Moses 40 years to lead his people out of the wilderness</a:t>
              </a:r>
            </a:p>
          </p:txBody>
        </p:sp>
      </p:grpSp>
      <p:sp>
        <p:nvSpPr>
          <p:cNvPr id="342019" name="Rectangle 3"/>
          <p:cNvSpPr>
            <a:spLocks noChangeArrowheads="1"/>
          </p:cNvSpPr>
          <p:nvPr/>
        </p:nvSpPr>
        <p:spPr bwMode="auto">
          <a:xfrm>
            <a:off x="0" y="998538"/>
            <a:ext cx="9144000" cy="5867400"/>
          </a:xfrm>
          <a:prstGeom prst="rect">
            <a:avLst/>
          </a:prstGeom>
          <a:solidFill>
            <a:srgbClr val="CCFFCC"/>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2" name="Group 4"/>
          <p:cNvGrpSpPr>
            <a:grpSpLocks/>
          </p:cNvGrpSpPr>
          <p:nvPr/>
        </p:nvGrpSpPr>
        <p:grpSpPr bwMode="auto">
          <a:xfrm>
            <a:off x="-6350" y="990600"/>
            <a:ext cx="9144000" cy="5867400"/>
            <a:chOff x="-4" y="-4"/>
            <a:chExt cx="2927" cy="7182"/>
          </a:xfrm>
        </p:grpSpPr>
        <p:grpSp>
          <p:nvGrpSpPr>
            <p:cNvPr id="375815" name="Group 5"/>
            <p:cNvGrpSpPr>
              <a:grpSpLocks/>
            </p:cNvGrpSpPr>
            <p:nvPr/>
          </p:nvGrpSpPr>
          <p:grpSpPr bwMode="auto">
            <a:xfrm>
              <a:off x="0" y="0"/>
              <a:ext cx="2919" cy="7174"/>
              <a:chOff x="0" y="0"/>
              <a:chExt cx="2919" cy="7174"/>
            </a:xfrm>
          </p:grpSpPr>
          <p:grpSp>
            <p:nvGrpSpPr>
              <p:cNvPr id="375817" name="Group 6"/>
              <p:cNvGrpSpPr>
                <a:grpSpLocks/>
              </p:cNvGrpSpPr>
              <p:nvPr/>
            </p:nvGrpSpPr>
            <p:grpSpPr bwMode="auto">
              <a:xfrm>
                <a:off x="0" y="0"/>
                <a:ext cx="729" cy="614"/>
                <a:chOff x="0" y="0"/>
                <a:chExt cx="729" cy="614"/>
              </a:xfrm>
            </p:grpSpPr>
            <p:sp>
              <p:nvSpPr>
                <p:cNvPr id="375947" name="Rectangle 7"/>
                <p:cNvSpPr>
                  <a:spLocks noChangeArrowheads="1"/>
                </p:cNvSpPr>
                <p:nvPr/>
              </p:nvSpPr>
              <p:spPr bwMode="auto">
                <a:xfrm>
                  <a:off x="0" y="0"/>
                  <a:ext cx="729" cy="614"/>
                </a:xfrm>
                <a:prstGeom prst="rect">
                  <a:avLst/>
                </a:prstGeom>
                <a:solidFill>
                  <a:srgbClr val="FF0000"/>
                </a:solidFill>
                <a:ln w="12700" cap="sq">
                  <a:solidFill>
                    <a:schemeClr val="tx1"/>
                  </a:solidFill>
                  <a:miter lim="800000"/>
                  <a:headEnd type="none" w="sm" len="sm"/>
                  <a:tailEnd type="none" w="sm" len="sm"/>
                </a:ln>
              </p:spPr>
              <p:txBody>
                <a:bodyPr lIns="0" tIns="0" rIns="0" bIns="0" anchor="ctr" anchorCtr="1"/>
                <a:lstStyle/>
                <a:p>
                  <a:pPr algn="ctr" defTabSz="914400" fontAlgn="base">
                    <a:spcBef>
                      <a:spcPct val="0"/>
                    </a:spcBef>
                    <a:spcAft>
                      <a:spcPct val="0"/>
                    </a:spcAft>
                  </a:pPr>
                  <a:r>
                    <a:rPr lang="en-US" sz="2000" b="1">
                      <a:solidFill>
                        <a:srgbClr val="FFFFCC"/>
                      </a:solidFill>
                      <a:latin typeface="Arial Narrow" charset="0"/>
                      <a:ea typeface="ＭＳ Ｐゴシック" charset="0"/>
                      <a:cs typeface="ＭＳ Ｐゴシック" charset="0"/>
                    </a:rPr>
                    <a:t>SCRIPTURE</a:t>
                  </a:r>
                </a:p>
              </p:txBody>
            </p:sp>
            <p:sp>
              <p:nvSpPr>
                <p:cNvPr id="375948" name="Rectangle 8"/>
                <p:cNvSpPr>
                  <a:spLocks noChangeArrowheads="1"/>
                </p:cNvSpPr>
                <p:nvPr/>
              </p:nvSpPr>
              <p:spPr bwMode="auto">
                <a:xfrm>
                  <a:off x="0" y="0"/>
                  <a:ext cx="729" cy="61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18" name="Group 9"/>
              <p:cNvGrpSpPr>
                <a:grpSpLocks/>
              </p:cNvGrpSpPr>
              <p:nvPr/>
            </p:nvGrpSpPr>
            <p:grpSpPr bwMode="auto">
              <a:xfrm>
                <a:off x="729" y="0"/>
                <a:ext cx="730" cy="614"/>
                <a:chOff x="729" y="0"/>
                <a:chExt cx="730" cy="614"/>
              </a:xfrm>
            </p:grpSpPr>
            <p:sp>
              <p:nvSpPr>
                <p:cNvPr id="375945" name="Rectangle 10"/>
                <p:cNvSpPr>
                  <a:spLocks noChangeArrowheads="1"/>
                </p:cNvSpPr>
                <p:nvPr/>
              </p:nvSpPr>
              <p:spPr bwMode="auto">
                <a:xfrm>
                  <a:off x="729" y="0"/>
                  <a:ext cx="730" cy="614"/>
                </a:xfrm>
                <a:prstGeom prst="rect">
                  <a:avLst/>
                </a:prstGeom>
                <a:solidFill>
                  <a:srgbClr val="FF0000"/>
                </a:solidFill>
                <a:ln w="12700" cap="sq">
                  <a:solidFill>
                    <a:schemeClr val="tx1"/>
                  </a:solidFill>
                  <a:miter lim="800000"/>
                  <a:headEnd type="none" w="sm" len="sm"/>
                  <a:tailEnd type="none" w="sm" len="sm"/>
                </a:ln>
              </p:spPr>
              <p:txBody>
                <a:bodyPr lIns="0" tIns="0" rIns="0" anchor="ctr" anchorCtr="1"/>
                <a:lstStyle/>
                <a:p>
                  <a:pPr algn="ctr" defTabSz="914400" fontAlgn="base">
                    <a:spcBef>
                      <a:spcPct val="0"/>
                    </a:spcBef>
                    <a:spcAft>
                      <a:spcPct val="0"/>
                    </a:spcAft>
                  </a:pPr>
                  <a:r>
                    <a:rPr lang="en-US" sz="2000" b="1" dirty="0">
                      <a:solidFill>
                        <a:srgbClr val="FFFFCC"/>
                      </a:solidFill>
                      <a:latin typeface="Arial Narrow" charset="0"/>
                      <a:ea typeface="ＭＳ Ｐゴシック" charset="0"/>
                      <a:cs typeface="Times New Roman" charset="0"/>
                    </a:rPr>
                    <a:t>ISRAEL</a:t>
                  </a:r>
                  <a:r>
                    <a:rPr lang="uk-UA" altLang="ja-JP" sz="2000" b="1" dirty="0">
                      <a:solidFill>
                        <a:srgbClr val="FFFFCC"/>
                      </a:solidFill>
                      <a:latin typeface="Arial Narrow" charset="0"/>
                      <a:ea typeface="ＭＳ Ｐゴシック" charset="0"/>
                      <a:cs typeface="Times New Roman" charset="0"/>
                    </a:rPr>
                    <a:t>'</a:t>
                  </a:r>
                  <a:r>
                    <a:rPr lang="en-US" sz="2000" b="1" dirty="0">
                      <a:solidFill>
                        <a:srgbClr val="FFFFCC"/>
                      </a:solidFill>
                      <a:latin typeface="Arial Narrow" charset="0"/>
                      <a:ea typeface="ＭＳ Ｐゴシック" charset="0"/>
                      <a:cs typeface="Times New Roman" charset="0"/>
                    </a:rPr>
                    <a:t>S COMPLAINT</a:t>
                  </a:r>
                </a:p>
              </p:txBody>
            </p:sp>
            <p:sp>
              <p:nvSpPr>
                <p:cNvPr id="375946" name="Rectangle 11"/>
                <p:cNvSpPr>
                  <a:spLocks noChangeArrowheads="1"/>
                </p:cNvSpPr>
                <p:nvPr/>
              </p:nvSpPr>
              <p:spPr bwMode="auto">
                <a:xfrm>
                  <a:off x="729" y="0"/>
                  <a:ext cx="730" cy="61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19" name="Group 12"/>
              <p:cNvGrpSpPr>
                <a:grpSpLocks/>
              </p:cNvGrpSpPr>
              <p:nvPr/>
            </p:nvGrpSpPr>
            <p:grpSpPr bwMode="auto">
              <a:xfrm>
                <a:off x="1459" y="0"/>
                <a:ext cx="730" cy="614"/>
                <a:chOff x="1459" y="0"/>
                <a:chExt cx="730" cy="614"/>
              </a:xfrm>
            </p:grpSpPr>
            <p:sp>
              <p:nvSpPr>
                <p:cNvPr id="375943" name="Rectangle 13"/>
                <p:cNvSpPr>
                  <a:spLocks noChangeArrowheads="1"/>
                </p:cNvSpPr>
                <p:nvPr/>
              </p:nvSpPr>
              <p:spPr bwMode="auto">
                <a:xfrm>
                  <a:off x="1459" y="0"/>
                  <a:ext cx="730" cy="614"/>
                </a:xfrm>
                <a:prstGeom prst="rect">
                  <a:avLst/>
                </a:prstGeom>
                <a:solidFill>
                  <a:srgbClr val="FF0000"/>
                </a:solidFill>
                <a:ln w="12700" cap="sq">
                  <a:solidFill>
                    <a:schemeClr val="tx1"/>
                  </a:solidFill>
                  <a:miter lim="800000"/>
                  <a:headEnd type="none" w="sm" len="sm"/>
                  <a:tailEnd type="none" w="sm" len="sm"/>
                </a:ln>
              </p:spPr>
              <p:txBody>
                <a:bodyPr lIns="0" tIns="0" rIns="0" anchor="ctr" anchorCtr="1"/>
                <a:lstStyle/>
                <a:p>
                  <a:pPr algn="ctr" defTabSz="914400" fontAlgn="base">
                    <a:spcBef>
                      <a:spcPct val="0"/>
                    </a:spcBef>
                    <a:spcAft>
                      <a:spcPct val="0"/>
                    </a:spcAft>
                  </a:pPr>
                  <a:r>
                    <a:rPr lang="en-US" sz="2000" b="1" dirty="0">
                      <a:solidFill>
                        <a:srgbClr val="FFFFCC"/>
                      </a:solidFill>
                      <a:latin typeface="Arial Narrow" charset="0"/>
                      <a:ea typeface="ＭＳ Ｐゴシック" charset="0"/>
                      <a:cs typeface="Times New Roman" charset="0"/>
                    </a:rPr>
                    <a:t>MOSES</a:t>
                  </a:r>
                  <a:r>
                    <a:rPr lang="uk-UA" altLang="ja-JP" sz="2000" b="1" dirty="0">
                      <a:solidFill>
                        <a:srgbClr val="FFFFCC"/>
                      </a:solidFill>
                      <a:latin typeface="Arial Narrow" charset="0"/>
                      <a:ea typeface="ＭＳ Ｐゴシック" charset="0"/>
                      <a:cs typeface="Times New Roman" charset="0"/>
                    </a:rPr>
                    <a:t>'</a:t>
                  </a:r>
                  <a:r>
                    <a:rPr lang="en-US" sz="2000" b="1" dirty="0">
                      <a:solidFill>
                        <a:srgbClr val="FFFFCC"/>
                      </a:solidFill>
                      <a:latin typeface="Arial Narrow" charset="0"/>
                      <a:ea typeface="ＭＳ Ｐゴシック" charset="0"/>
                      <a:cs typeface="Times New Roman" charset="0"/>
                    </a:rPr>
                    <a:t> RESPONSE</a:t>
                  </a:r>
                </a:p>
              </p:txBody>
            </p:sp>
            <p:sp>
              <p:nvSpPr>
                <p:cNvPr id="375944" name="Rectangle 14"/>
                <p:cNvSpPr>
                  <a:spLocks noChangeArrowheads="1"/>
                </p:cNvSpPr>
                <p:nvPr/>
              </p:nvSpPr>
              <p:spPr bwMode="auto">
                <a:xfrm>
                  <a:off x="1459" y="0"/>
                  <a:ext cx="730" cy="61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20" name="Group 15"/>
              <p:cNvGrpSpPr>
                <a:grpSpLocks/>
              </p:cNvGrpSpPr>
              <p:nvPr/>
            </p:nvGrpSpPr>
            <p:grpSpPr bwMode="auto">
              <a:xfrm>
                <a:off x="2189" y="0"/>
                <a:ext cx="730" cy="614"/>
                <a:chOff x="2189" y="0"/>
                <a:chExt cx="730" cy="614"/>
              </a:xfrm>
            </p:grpSpPr>
            <p:sp>
              <p:nvSpPr>
                <p:cNvPr id="375941" name="Rectangle 16"/>
                <p:cNvSpPr>
                  <a:spLocks noChangeArrowheads="1"/>
                </p:cNvSpPr>
                <p:nvPr/>
              </p:nvSpPr>
              <p:spPr bwMode="auto">
                <a:xfrm>
                  <a:off x="2189" y="0"/>
                  <a:ext cx="730" cy="614"/>
                </a:xfrm>
                <a:prstGeom prst="rect">
                  <a:avLst/>
                </a:prstGeom>
                <a:solidFill>
                  <a:srgbClr val="FF0000"/>
                </a:solidFill>
                <a:ln w="12700" cap="sq">
                  <a:solidFill>
                    <a:schemeClr val="tx1"/>
                  </a:solidFill>
                  <a:miter lim="800000"/>
                  <a:headEnd type="none" w="sm" len="sm"/>
                  <a:tailEnd type="none" w="sm" len="sm"/>
                </a:ln>
              </p:spPr>
              <p:txBody>
                <a:bodyPr lIns="0" tIns="0" rIns="0" anchor="ctr" anchorCtr="1"/>
                <a:lstStyle/>
                <a:p>
                  <a:pPr algn="ctr" defTabSz="914400" fontAlgn="base">
                    <a:spcBef>
                      <a:spcPct val="0"/>
                    </a:spcBef>
                    <a:spcAft>
                      <a:spcPct val="0"/>
                    </a:spcAft>
                  </a:pPr>
                  <a:r>
                    <a:rPr lang="en-US" sz="2000" b="1" dirty="0">
                      <a:solidFill>
                        <a:srgbClr val="FFFFCC"/>
                      </a:solidFill>
                      <a:latin typeface="Arial Narrow" charset="0"/>
                      <a:ea typeface="ＭＳ Ｐゴシック" charset="0"/>
                      <a:cs typeface="Times New Roman" charset="0"/>
                    </a:rPr>
                    <a:t>GOD</a:t>
                  </a:r>
                  <a:r>
                    <a:rPr lang="uk-UA" sz="2000" b="1" dirty="0">
                      <a:solidFill>
                        <a:srgbClr val="FFFFCC"/>
                      </a:solidFill>
                      <a:latin typeface="Arial Narrow" charset="0"/>
                      <a:ea typeface="ＭＳ Ｐゴシック" charset="0"/>
                      <a:cs typeface="Times New Roman" charset="0"/>
                    </a:rPr>
                    <a:t>'</a:t>
                  </a:r>
                  <a:r>
                    <a:rPr lang="en-US" sz="2000" b="1" dirty="0">
                      <a:solidFill>
                        <a:srgbClr val="FFFFCC"/>
                      </a:solidFill>
                      <a:latin typeface="Arial Narrow" charset="0"/>
                      <a:ea typeface="ＭＳ Ｐゴシック" charset="0"/>
                      <a:cs typeface="Times New Roman" charset="0"/>
                    </a:rPr>
                    <a:t>S RESPONSE</a:t>
                  </a:r>
                </a:p>
              </p:txBody>
            </p:sp>
            <p:sp>
              <p:nvSpPr>
                <p:cNvPr id="375942" name="Rectangle 17"/>
                <p:cNvSpPr>
                  <a:spLocks noChangeArrowheads="1"/>
                </p:cNvSpPr>
                <p:nvPr/>
              </p:nvSpPr>
              <p:spPr bwMode="auto">
                <a:xfrm>
                  <a:off x="2189" y="0"/>
                  <a:ext cx="730" cy="61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21" name="Group 18"/>
              <p:cNvGrpSpPr>
                <a:grpSpLocks/>
              </p:cNvGrpSpPr>
              <p:nvPr/>
            </p:nvGrpSpPr>
            <p:grpSpPr bwMode="auto">
              <a:xfrm>
                <a:off x="0" y="614"/>
                <a:ext cx="729" cy="748"/>
                <a:chOff x="0" y="614"/>
                <a:chExt cx="729" cy="748"/>
              </a:xfrm>
            </p:grpSpPr>
            <p:sp>
              <p:nvSpPr>
                <p:cNvPr id="375939" name="Rectangle 19"/>
                <p:cNvSpPr>
                  <a:spLocks noChangeArrowheads="1"/>
                </p:cNvSpPr>
                <p:nvPr/>
              </p:nvSpPr>
              <p:spPr bwMode="auto">
                <a:xfrm>
                  <a:off x="0" y="614"/>
                  <a:ext cx="729"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defTabSz="914400" fontAlgn="base">
                    <a:spcBef>
                      <a:spcPct val="0"/>
                    </a:spcBef>
                    <a:spcAft>
                      <a:spcPct val="0"/>
                    </a:spcAft>
                  </a:pPr>
                  <a:r>
                    <a:rPr lang="en-US" sz="2000" b="1">
                      <a:solidFill>
                        <a:srgbClr val="000000"/>
                      </a:solidFill>
                      <a:latin typeface="Arial Narrow" charset="0"/>
                      <a:ea typeface="ＭＳ Ｐゴシック" charset="0"/>
                      <a:cs typeface="ＭＳ Ｐゴシック" charset="0"/>
                    </a:rPr>
                    <a:t>Exod. 14:11</a:t>
                  </a:r>
                </a:p>
              </p:txBody>
            </p:sp>
            <p:sp>
              <p:nvSpPr>
                <p:cNvPr id="375940" name="Rectangle 20"/>
                <p:cNvSpPr>
                  <a:spLocks noChangeArrowheads="1"/>
                </p:cNvSpPr>
                <p:nvPr/>
              </p:nvSpPr>
              <p:spPr bwMode="auto">
                <a:xfrm>
                  <a:off x="0" y="614"/>
                  <a:ext cx="729"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22" name="Group 21"/>
              <p:cNvGrpSpPr>
                <a:grpSpLocks/>
              </p:cNvGrpSpPr>
              <p:nvPr/>
            </p:nvGrpSpPr>
            <p:grpSpPr bwMode="auto">
              <a:xfrm>
                <a:off x="729" y="614"/>
                <a:ext cx="730" cy="748"/>
                <a:chOff x="729" y="614"/>
                <a:chExt cx="730" cy="748"/>
              </a:xfrm>
            </p:grpSpPr>
            <p:sp>
              <p:nvSpPr>
                <p:cNvPr id="375937" name="Rectangle 22"/>
                <p:cNvSpPr>
                  <a:spLocks noChangeArrowheads="1"/>
                </p:cNvSpPr>
                <p:nvPr/>
              </p:nvSpPr>
              <p:spPr bwMode="auto">
                <a:xfrm>
                  <a:off x="729" y="614"/>
                  <a:ext cx="730"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sz="2000" b="1" dirty="0">
                      <a:solidFill>
                        <a:srgbClr val="000000"/>
                      </a:solidFill>
                      <a:latin typeface="Arial Narrow" charset="0"/>
                      <a:ea typeface="ＭＳ Ｐゴシック" charset="0"/>
                      <a:cs typeface="Times New Roman" charset="0"/>
                    </a:rPr>
                    <a:t>Pharaoh</a:t>
                  </a:r>
                  <a:r>
                    <a:rPr lang="uk-UA" sz="2000" b="1" dirty="0">
                      <a:solidFill>
                        <a:srgbClr val="000000"/>
                      </a:solidFill>
                      <a:latin typeface="Arial Narrow" charset="0"/>
                      <a:ea typeface="ＭＳ Ｐゴシック" charset="0"/>
                      <a:cs typeface="Times New Roman" charset="0"/>
                    </a:rPr>
                    <a:t>'</a:t>
                  </a:r>
                  <a:r>
                    <a:rPr lang="en-US" sz="2000" b="1" dirty="0">
                      <a:solidFill>
                        <a:srgbClr val="000000"/>
                      </a:solidFill>
                      <a:latin typeface="Arial Narrow" charset="0"/>
                      <a:ea typeface="ＭＳ Ｐゴシック" charset="0"/>
                      <a:cs typeface="Times New Roman" charset="0"/>
                    </a:rPr>
                    <a:t>s army</a:t>
                  </a:r>
                </a:p>
              </p:txBody>
            </p:sp>
            <p:sp>
              <p:nvSpPr>
                <p:cNvPr id="375938" name="Rectangle 23"/>
                <p:cNvSpPr>
                  <a:spLocks noChangeArrowheads="1"/>
                </p:cNvSpPr>
                <p:nvPr/>
              </p:nvSpPr>
              <p:spPr bwMode="auto">
                <a:xfrm>
                  <a:off x="729" y="614"/>
                  <a:ext cx="73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23" name="Group 24"/>
              <p:cNvGrpSpPr>
                <a:grpSpLocks/>
              </p:cNvGrpSpPr>
              <p:nvPr/>
            </p:nvGrpSpPr>
            <p:grpSpPr bwMode="auto">
              <a:xfrm>
                <a:off x="1459" y="614"/>
                <a:ext cx="730" cy="748"/>
                <a:chOff x="1459" y="614"/>
                <a:chExt cx="730" cy="748"/>
              </a:xfrm>
            </p:grpSpPr>
            <p:sp>
              <p:nvSpPr>
                <p:cNvPr id="375935" name="Rectangle 25"/>
                <p:cNvSpPr>
                  <a:spLocks noChangeArrowheads="1"/>
                </p:cNvSpPr>
                <p:nvPr/>
              </p:nvSpPr>
              <p:spPr bwMode="auto">
                <a:xfrm>
                  <a:off x="1459" y="614"/>
                  <a:ext cx="730"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sz="2000" b="1">
                      <a:solidFill>
                        <a:srgbClr val="000000"/>
                      </a:solidFill>
                      <a:latin typeface="Arial Narrow" charset="0"/>
                      <a:ea typeface="ＭＳ Ｐゴシック" charset="0"/>
                      <a:cs typeface="Times New Roman" charset="0"/>
                    </a:rPr>
                    <a:t>Encouraged Israel </a:t>
                  </a:r>
                </a:p>
                <a:p>
                  <a:pPr algn="ctr" defTabSz="914400" eaLnBrk="0" fontAlgn="base" hangingPunct="0">
                    <a:spcBef>
                      <a:spcPct val="0"/>
                    </a:spcBef>
                    <a:spcAft>
                      <a:spcPct val="0"/>
                    </a:spcAft>
                  </a:pPr>
                  <a:r>
                    <a:rPr lang="en-US" sz="2000" b="1">
                      <a:solidFill>
                        <a:srgbClr val="000000"/>
                      </a:solidFill>
                      <a:latin typeface="Arial Narrow" charset="0"/>
                      <a:ea typeface="ＭＳ Ｐゴシック" charset="0"/>
                      <a:cs typeface="Times New Roman" charset="0"/>
                    </a:rPr>
                    <a:t>to trust God</a:t>
                  </a:r>
                </a:p>
              </p:txBody>
            </p:sp>
            <p:sp>
              <p:nvSpPr>
                <p:cNvPr id="375936" name="Rectangle 26"/>
                <p:cNvSpPr>
                  <a:spLocks noChangeArrowheads="1"/>
                </p:cNvSpPr>
                <p:nvPr/>
              </p:nvSpPr>
              <p:spPr bwMode="auto">
                <a:xfrm>
                  <a:off x="1459" y="614"/>
                  <a:ext cx="73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24" name="Group 27"/>
              <p:cNvGrpSpPr>
                <a:grpSpLocks/>
              </p:cNvGrpSpPr>
              <p:nvPr/>
            </p:nvGrpSpPr>
            <p:grpSpPr bwMode="auto">
              <a:xfrm>
                <a:off x="2189" y="614"/>
                <a:ext cx="730" cy="748"/>
                <a:chOff x="2189" y="614"/>
                <a:chExt cx="730" cy="748"/>
              </a:xfrm>
            </p:grpSpPr>
            <p:sp>
              <p:nvSpPr>
                <p:cNvPr id="375933" name="Rectangle 28"/>
                <p:cNvSpPr>
                  <a:spLocks noChangeArrowheads="1"/>
                </p:cNvSpPr>
                <p:nvPr/>
              </p:nvSpPr>
              <p:spPr bwMode="auto">
                <a:xfrm>
                  <a:off x="2189" y="614"/>
                  <a:ext cx="730"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sz="2000" b="1">
                      <a:solidFill>
                        <a:srgbClr val="000000"/>
                      </a:solidFill>
                      <a:latin typeface="Arial Narrow" charset="0"/>
                      <a:ea typeface="ＭＳ Ｐゴシック" charset="0"/>
                      <a:cs typeface="Times New Roman" charset="0"/>
                    </a:rPr>
                    <a:t>Delivered Israel</a:t>
                  </a:r>
                </a:p>
              </p:txBody>
            </p:sp>
            <p:sp>
              <p:nvSpPr>
                <p:cNvPr id="375934" name="Rectangle 29"/>
                <p:cNvSpPr>
                  <a:spLocks noChangeArrowheads="1"/>
                </p:cNvSpPr>
                <p:nvPr/>
              </p:nvSpPr>
              <p:spPr bwMode="auto">
                <a:xfrm>
                  <a:off x="2189" y="614"/>
                  <a:ext cx="73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25" name="Group 30"/>
              <p:cNvGrpSpPr>
                <a:grpSpLocks/>
              </p:cNvGrpSpPr>
              <p:nvPr/>
            </p:nvGrpSpPr>
            <p:grpSpPr bwMode="auto">
              <a:xfrm>
                <a:off x="0" y="1362"/>
                <a:ext cx="729" cy="633"/>
                <a:chOff x="0" y="1362"/>
                <a:chExt cx="729" cy="633"/>
              </a:xfrm>
            </p:grpSpPr>
            <p:sp>
              <p:nvSpPr>
                <p:cNvPr id="375931" name="Rectangle 31"/>
                <p:cNvSpPr>
                  <a:spLocks noChangeArrowheads="1"/>
                </p:cNvSpPr>
                <p:nvPr/>
              </p:nvSpPr>
              <p:spPr bwMode="auto">
                <a:xfrm>
                  <a:off x="0" y="1362"/>
                  <a:ext cx="729"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sz="2000" b="1">
                      <a:solidFill>
                        <a:srgbClr val="000000"/>
                      </a:solidFill>
                      <a:latin typeface="Arial Narrow" charset="0"/>
                      <a:ea typeface="ＭＳ Ｐゴシック" charset="0"/>
                      <a:cs typeface="Times New Roman" charset="0"/>
                    </a:rPr>
                    <a:t>Exod. 15:24</a:t>
                  </a:r>
                </a:p>
              </p:txBody>
            </p:sp>
            <p:sp>
              <p:nvSpPr>
                <p:cNvPr id="375932" name="Rectangle 32"/>
                <p:cNvSpPr>
                  <a:spLocks noChangeArrowheads="1"/>
                </p:cNvSpPr>
                <p:nvPr/>
              </p:nvSpPr>
              <p:spPr bwMode="auto">
                <a:xfrm>
                  <a:off x="0" y="1362"/>
                  <a:ext cx="729"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26" name="Group 33"/>
              <p:cNvGrpSpPr>
                <a:grpSpLocks/>
              </p:cNvGrpSpPr>
              <p:nvPr/>
            </p:nvGrpSpPr>
            <p:grpSpPr bwMode="auto">
              <a:xfrm>
                <a:off x="729" y="1362"/>
                <a:ext cx="730" cy="633"/>
                <a:chOff x="729" y="1362"/>
                <a:chExt cx="730" cy="633"/>
              </a:xfrm>
            </p:grpSpPr>
            <p:sp>
              <p:nvSpPr>
                <p:cNvPr id="375929" name="Rectangle 34"/>
                <p:cNvSpPr>
                  <a:spLocks noChangeArrowheads="1"/>
                </p:cNvSpPr>
                <p:nvPr/>
              </p:nvSpPr>
              <p:spPr bwMode="auto">
                <a:xfrm>
                  <a:off x="729" y="1362"/>
                  <a:ext cx="730"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sz="2000" b="1">
                      <a:solidFill>
                        <a:srgbClr val="000000"/>
                      </a:solidFill>
                      <a:latin typeface="Arial Narrow" charset="0"/>
                      <a:ea typeface="ＭＳ Ｐゴシック" charset="0"/>
                      <a:cs typeface="Times New Roman" charset="0"/>
                    </a:rPr>
                    <a:t>Bitter water</a:t>
                  </a:r>
                </a:p>
              </p:txBody>
            </p:sp>
            <p:sp>
              <p:nvSpPr>
                <p:cNvPr id="375930" name="Rectangle 35"/>
                <p:cNvSpPr>
                  <a:spLocks noChangeArrowheads="1"/>
                </p:cNvSpPr>
                <p:nvPr/>
              </p:nvSpPr>
              <p:spPr bwMode="auto">
                <a:xfrm>
                  <a:off x="729" y="1362"/>
                  <a:ext cx="73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27" name="Group 36"/>
              <p:cNvGrpSpPr>
                <a:grpSpLocks/>
              </p:cNvGrpSpPr>
              <p:nvPr/>
            </p:nvGrpSpPr>
            <p:grpSpPr bwMode="auto">
              <a:xfrm>
                <a:off x="1459" y="1362"/>
                <a:ext cx="730" cy="633"/>
                <a:chOff x="1459" y="1362"/>
                <a:chExt cx="730" cy="633"/>
              </a:xfrm>
            </p:grpSpPr>
            <p:sp>
              <p:nvSpPr>
                <p:cNvPr id="375927" name="Rectangle 37"/>
                <p:cNvSpPr>
                  <a:spLocks noChangeArrowheads="1"/>
                </p:cNvSpPr>
                <p:nvPr/>
              </p:nvSpPr>
              <p:spPr bwMode="auto">
                <a:xfrm>
                  <a:off x="1459" y="1362"/>
                  <a:ext cx="730"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sz="2000" b="1">
                      <a:solidFill>
                        <a:srgbClr val="000000"/>
                      </a:solidFill>
                      <a:latin typeface="Arial Narrow" charset="0"/>
                      <a:ea typeface="ＭＳ Ｐゴシック" charset="0"/>
                      <a:cs typeface="Times New Roman" charset="0"/>
                    </a:rPr>
                    <a:t>Cried out to God</a:t>
                  </a:r>
                </a:p>
              </p:txBody>
            </p:sp>
            <p:sp>
              <p:nvSpPr>
                <p:cNvPr id="375928" name="Rectangle 38"/>
                <p:cNvSpPr>
                  <a:spLocks noChangeArrowheads="1"/>
                </p:cNvSpPr>
                <p:nvPr/>
              </p:nvSpPr>
              <p:spPr bwMode="auto">
                <a:xfrm>
                  <a:off x="1459" y="1362"/>
                  <a:ext cx="73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28" name="Group 39"/>
              <p:cNvGrpSpPr>
                <a:grpSpLocks/>
              </p:cNvGrpSpPr>
              <p:nvPr/>
            </p:nvGrpSpPr>
            <p:grpSpPr bwMode="auto">
              <a:xfrm>
                <a:off x="2189" y="1362"/>
                <a:ext cx="730" cy="633"/>
                <a:chOff x="2189" y="1362"/>
                <a:chExt cx="730" cy="633"/>
              </a:xfrm>
            </p:grpSpPr>
            <p:sp>
              <p:nvSpPr>
                <p:cNvPr id="375925" name="Rectangle 40"/>
                <p:cNvSpPr>
                  <a:spLocks noChangeArrowheads="1"/>
                </p:cNvSpPr>
                <p:nvPr/>
              </p:nvSpPr>
              <p:spPr bwMode="auto">
                <a:xfrm>
                  <a:off x="2189" y="1362"/>
                  <a:ext cx="730"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ru-RU" sz="2000" b="1" dirty="0">
                      <a:solidFill>
                        <a:srgbClr val="000000"/>
                      </a:solidFill>
                      <a:latin typeface="Arial Narrow" charset="0"/>
                      <a:ea typeface="ＭＳ Ｐゴシック" charset="0"/>
                      <a:cs typeface="Times New Roman" charset="0"/>
                    </a:rPr>
                    <a:t>"</a:t>
                  </a:r>
                  <a:r>
                    <a:rPr lang="en-US" sz="2000" b="1" dirty="0">
                      <a:solidFill>
                        <a:srgbClr val="000000"/>
                      </a:solidFill>
                      <a:latin typeface="Arial Narrow" charset="0"/>
                      <a:ea typeface="ＭＳ Ｐゴシック" charset="0"/>
                      <a:cs typeface="Times New Roman" charset="0"/>
                    </a:rPr>
                    <a:t>Healed</a:t>
                  </a:r>
                  <a:r>
                    <a:rPr lang="ru-RU" altLang="ja-JP" sz="2000" b="1" dirty="0">
                      <a:solidFill>
                        <a:srgbClr val="000000"/>
                      </a:solidFill>
                      <a:latin typeface="Arial Narrow" charset="0"/>
                      <a:ea typeface="ＭＳ Ｐゴシック" charset="0"/>
                      <a:cs typeface="Times New Roman" charset="0"/>
                    </a:rPr>
                    <a:t>"</a:t>
                  </a:r>
                  <a:r>
                    <a:rPr lang="en-US" sz="2000" b="1" dirty="0">
                      <a:solidFill>
                        <a:srgbClr val="000000"/>
                      </a:solidFill>
                      <a:latin typeface="Arial Narrow" charset="0"/>
                      <a:ea typeface="ＭＳ Ｐゴシック" charset="0"/>
                      <a:cs typeface="Times New Roman" charset="0"/>
                    </a:rPr>
                    <a:t> the water</a:t>
                  </a:r>
                </a:p>
              </p:txBody>
            </p:sp>
            <p:sp>
              <p:nvSpPr>
                <p:cNvPr id="375926" name="Rectangle 41"/>
                <p:cNvSpPr>
                  <a:spLocks noChangeArrowheads="1"/>
                </p:cNvSpPr>
                <p:nvPr/>
              </p:nvSpPr>
              <p:spPr bwMode="auto">
                <a:xfrm>
                  <a:off x="2189" y="1362"/>
                  <a:ext cx="73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29" name="Group 42"/>
              <p:cNvGrpSpPr>
                <a:grpSpLocks/>
              </p:cNvGrpSpPr>
              <p:nvPr/>
            </p:nvGrpSpPr>
            <p:grpSpPr bwMode="auto">
              <a:xfrm>
                <a:off x="0" y="1995"/>
                <a:ext cx="729" cy="633"/>
                <a:chOff x="0" y="1995"/>
                <a:chExt cx="729" cy="633"/>
              </a:xfrm>
            </p:grpSpPr>
            <p:sp>
              <p:nvSpPr>
                <p:cNvPr id="375923" name="Rectangle 43"/>
                <p:cNvSpPr>
                  <a:spLocks noChangeArrowheads="1"/>
                </p:cNvSpPr>
                <p:nvPr/>
              </p:nvSpPr>
              <p:spPr bwMode="auto">
                <a:xfrm>
                  <a:off x="0" y="1995"/>
                  <a:ext cx="729"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sz="2000" b="1">
                      <a:solidFill>
                        <a:srgbClr val="000000"/>
                      </a:solidFill>
                      <a:latin typeface="Arial Narrow" charset="0"/>
                      <a:ea typeface="ＭＳ Ｐゴシック" charset="0"/>
                      <a:cs typeface="Times New Roman" charset="0"/>
                    </a:rPr>
                    <a:t>Exod. 16:2</a:t>
                  </a:r>
                </a:p>
              </p:txBody>
            </p:sp>
            <p:sp>
              <p:nvSpPr>
                <p:cNvPr id="375924" name="Rectangle 44"/>
                <p:cNvSpPr>
                  <a:spLocks noChangeArrowheads="1"/>
                </p:cNvSpPr>
                <p:nvPr/>
              </p:nvSpPr>
              <p:spPr bwMode="auto">
                <a:xfrm>
                  <a:off x="0" y="1995"/>
                  <a:ext cx="729"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30" name="Group 45"/>
              <p:cNvGrpSpPr>
                <a:grpSpLocks/>
              </p:cNvGrpSpPr>
              <p:nvPr/>
            </p:nvGrpSpPr>
            <p:grpSpPr bwMode="auto">
              <a:xfrm>
                <a:off x="729" y="1995"/>
                <a:ext cx="730" cy="633"/>
                <a:chOff x="729" y="1995"/>
                <a:chExt cx="730" cy="633"/>
              </a:xfrm>
            </p:grpSpPr>
            <p:sp>
              <p:nvSpPr>
                <p:cNvPr id="375921" name="Rectangle 46"/>
                <p:cNvSpPr>
                  <a:spLocks noChangeArrowheads="1"/>
                </p:cNvSpPr>
                <p:nvPr/>
              </p:nvSpPr>
              <p:spPr bwMode="auto">
                <a:xfrm>
                  <a:off x="729" y="1995"/>
                  <a:ext cx="730"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sz="2000" b="1">
                      <a:solidFill>
                        <a:srgbClr val="000000"/>
                      </a:solidFill>
                      <a:latin typeface="Arial Narrow" charset="0"/>
                      <a:ea typeface="ＭＳ Ｐゴシック" charset="0"/>
                      <a:cs typeface="Times New Roman" charset="0"/>
                    </a:rPr>
                    <a:t>Lack of food</a:t>
                  </a:r>
                </a:p>
              </p:txBody>
            </p:sp>
            <p:sp>
              <p:nvSpPr>
                <p:cNvPr id="375922" name="Rectangle 47"/>
                <p:cNvSpPr>
                  <a:spLocks noChangeArrowheads="1"/>
                </p:cNvSpPr>
                <p:nvPr/>
              </p:nvSpPr>
              <p:spPr bwMode="auto">
                <a:xfrm>
                  <a:off x="729" y="1995"/>
                  <a:ext cx="73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31" name="Group 48"/>
              <p:cNvGrpSpPr>
                <a:grpSpLocks/>
              </p:cNvGrpSpPr>
              <p:nvPr/>
            </p:nvGrpSpPr>
            <p:grpSpPr bwMode="auto">
              <a:xfrm>
                <a:off x="1459" y="1995"/>
                <a:ext cx="730" cy="633"/>
                <a:chOff x="1459" y="1995"/>
                <a:chExt cx="730" cy="633"/>
              </a:xfrm>
            </p:grpSpPr>
            <p:sp>
              <p:nvSpPr>
                <p:cNvPr id="375919" name="Rectangle 49"/>
                <p:cNvSpPr>
                  <a:spLocks noChangeArrowheads="1"/>
                </p:cNvSpPr>
                <p:nvPr/>
              </p:nvSpPr>
              <p:spPr bwMode="auto">
                <a:xfrm>
                  <a:off x="1459" y="1995"/>
                  <a:ext cx="730"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sz="2000" b="1">
                      <a:solidFill>
                        <a:srgbClr val="000000"/>
                      </a:solidFill>
                      <a:latin typeface="Arial Narrow" charset="0"/>
                      <a:ea typeface="ＭＳ Ｐゴシック" charset="0"/>
                      <a:cs typeface="Times New Roman" charset="0"/>
                    </a:rPr>
                    <a:t>Rebuked Israel</a:t>
                  </a:r>
                </a:p>
              </p:txBody>
            </p:sp>
            <p:sp>
              <p:nvSpPr>
                <p:cNvPr id="375920" name="Rectangle 50"/>
                <p:cNvSpPr>
                  <a:spLocks noChangeArrowheads="1"/>
                </p:cNvSpPr>
                <p:nvPr/>
              </p:nvSpPr>
              <p:spPr bwMode="auto">
                <a:xfrm>
                  <a:off x="1459" y="1995"/>
                  <a:ext cx="73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32" name="Group 51"/>
              <p:cNvGrpSpPr>
                <a:grpSpLocks/>
              </p:cNvGrpSpPr>
              <p:nvPr/>
            </p:nvGrpSpPr>
            <p:grpSpPr bwMode="auto">
              <a:xfrm>
                <a:off x="2189" y="1995"/>
                <a:ext cx="730" cy="633"/>
                <a:chOff x="2189" y="1995"/>
                <a:chExt cx="730" cy="633"/>
              </a:xfrm>
            </p:grpSpPr>
            <p:sp>
              <p:nvSpPr>
                <p:cNvPr id="375917" name="Rectangle 52"/>
                <p:cNvSpPr>
                  <a:spLocks noChangeArrowheads="1"/>
                </p:cNvSpPr>
                <p:nvPr/>
              </p:nvSpPr>
              <p:spPr bwMode="auto">
                <a:xfrm>
                  <a:off x="2189" y="1995"/>
                  <a:ext cx="730"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sz="2000" b="1">
                      <a:solidFill>
                        <a:srgbClr val="000000"/>
                      </a:solidFill>
                      <a:latin typeface="Arial Narrow" charset="0"/>
                      <a:ea typeface="ＭＳ Ｐゴシック" charset="0"/>
                      <a:cs typeface="Times New Roman" charset="0"/>
                    </a:rPr>
                    <a:t>Supplied manna</a:t>
                  </a:r>
                </a:p>
              </p:txBody>
            </p:sp>
            <p:sp>
              <p:nvSpPr>
                <p:cNvPr id="375918" name="Rectangle 53"/>
                <p:cNvSpPr>
                  <a:spLocks noChangeArrowheads="1"/>
                </p:cNvSpPr>
                <p:nvPr/>
              </p:nvSpPr>
              <p:spPr bwMode="auto">
                <a:xfrm>
                  <a:off x="2189" y="1995"/>
                  <a:ext cx="73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33" name="Group 54"/>
              <p:cNvGrpSpPr>
                <a:grpSpLocks/>
              </p:cNvGrpSpPr>
              <p:nvPr/>
            </p:nvGrpSpPr>
            <p:grpSpPr bwMode="auto">
              <a:xfrm>
                <a:off x="0" y="2628"/>
                <a:ext cx="729" cy="633"/>
                <a:chOff x="0" y="2628"/>
                <a:chExt cx="729" cy="633"/>
              </a:xfrm>
            </p:grpSpPr>
            <p:sp>
              <p:nvSpPr>
                <p:cNvPr id="375915" name="Rectangle 55"/>
                <p:cNvSpPr>
                  <a:spLocks noChangeArrowheads="1"/>
                </p:cNvSpPr>
                <p:nvPr/>
              </p:nvSpPr>
              <p:spPr bwMode="auto">
                <a:xfrm>
                  <a:off x="0" y="2628"/>
                  <a:ext cx="729"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sz="2000" b="1">
                      <a:solidFill>
                        <a:srgbClr val="000000"/>
                      </a:solidFill>
                      <a:latin typeface="Arial Narrow" charset="0"/>
                      <a:ea typeface="ＭＳ Ｐゴシック" charset="0"/>
                      <a:cs typeface="Times New Roman" charset="0"/>
                    </a:rPr>
                    <a:t>Exod. 17:2</a:t>
                  </a:r>
                </a:p>
              </p:txBody>
            </p:sp>
            <p:sp>
              <p:nvSpPr>
                <p:cNvPr id="375916" name="Rectangle 56"/>
                <p:cNvSpPr>
                  <a:spLocks noChangeArrowheads="1"/>
                </p:cNvSpPr>
                <p:nvPr/>
              </p:nvSpPr>
              <p:spPr bwMode="auto">
                <a:xfrm>
                  <a:off x="0" y="2628"/>
                  <a:ext cx="729"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34" name="Group 57"/>
              <p:cNvGrpSpPr>
                <a:grpSpLocks/>
              </p:cNvGrpSpPr>
              <p:nvPr/>
            </p:nvGrpSpPr>
            <p:grpSpPr bwMode="auto">
              <a:xfrm>
                <a:off x="729" y="2628"/>
                <a:ext cx="730" cy="633"/>
                <a:chOff x="729" y="2628"/>
                <a:chExt cx="730" cy="633"/>
              </a:xfrm>
            </p:grpSpPr>
            <p:sp>
              <p:nvSpPr>
                <p:cNvPr id="375913" name="Rectangle 58"/>
                <p:cNvSpPr>
                  <a:spLocks noChangeArrowheads="1"/>
                </p:cNvSpPr>
                <p:nvPr/>
              </p:nvSpPr>
              <p:spPr bwMode="auto">
                <a:xfrm>
                  <a:off x="729" y="2628"/>
                  <a:ext cx="730"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sz="2000" b="1">
                      <a:solidFill>
                        <a:srgbClr val="000000"/>
                      </a:solidFill>
                      <a:latin typeface="Arial Narrow" charset="0"/>
                      <a:ea typeface="ＭＳ Ｐゴシック" charset="0"/>
                      <a:cs typeface="Times New Roman" charset="0"/>
                    </a:rPr>
                    <a:t>Lack of water</a:t>
                  </a:r>
                </a:p>
              </p:txBody>
            </p:sp>
            <p:sp>
              <p:nvSpPr>
                <p:cNvPr id="375914" name="Rectangle 59"/>
                <p:cNvSpPr>
                  <a:spLocks noChangeArrowheads="1"/>
                </p:cNvSpPr>
                <p:nvPr/>
              </p:nvSpPr>
              <p:spPr bwMode="auto">
                <a:xfrm>
                  <a:off x="729" y="2628"/>
                  <a:ext cx="73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35" name="Group 60"/>
              <p:cNvGrpSpPr>
                <a:grpSpLocks/>
              </p:cNvGrpSpPr>
              <p:nvPr/>
            </p:nvGrpSpPr>
            <p:grpSpPr bwMode="auto">
              <a:xfrm>
                <a:off x="1459" y="2628"/>
                <a:ext cx="730" cy="633"/>
                <a:chOff x="1459" y="2628"/>
                <a:chExt cx="730" cy="633"/>
              </a:xfrm>
            </p:grpSpPr>
            <p:sp>
              <p:nvSpPr>
                <p:cNvPr id="375911" name="Rectangle 61"/>
                <p:cNvSpPr>
                  <a:spLocks noChangeArrowheads="1"/>
                </p:cNvSpPr>
                <p:nvPr/>
              </p:nvSpPr>
              <p:spPr bwMode="auto">
                <a:xfrm>
                  <a:off x="1459" y="2628"/>
                  <a:ext cx="730"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sz="2000" b="1">
                      <a:solidFill>
                        <a:srgbClr val="000000"/>
                      </a:solidFill>
                      <a:latin typeface="Arial Narrow" charset="0"/>
                      <a:ea typeface="ＭＳ Ｐゴシック" charset="0"/>
                      <a:cs typeface="Times New Roman" charset="0"/>
                    </a:rPr>
                    <a:t>Prayed to the Lord</a:t>
                  </a:r>
                </a:p>
              </p:txBody>
            </p:sp>
            <p:sp>
              <p:nvSpPr>
                <p:cNvPr id="375912" name="Rectangle 62"/>
                <p:cNvSpPr>
                  <a:spLocks noChangeArrowheads="1"/>
                </p:cNvSpPr>
                <p:nvPr/>
              </p:nvSpPr>
              <p:spPr bwMode="auto">
                <a:xfrm>
                  <a:off x="1459" y="2628"/>
                  <a:ext cx="73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36" name="Group 63"/>
              <p:cNvGrpSpPr>
                <a:grpSpLocks/>
              </p:cNvGrpSpPr>
              <p:nvPr/>
            </p:nvGrpSpPr>
            <p:grpSpPr bwMode="auto">
              <a:xfrm>
                <a:off x="2189" y="2628"/>
                <a:ext cx="730" cy="633"/>
                <a:chOff x="2189" y="2628"/>
                <a:chExt cx="730" cy="633"/>
              </a:xfrm>
            </p:grpSpPr>
            <p:sp>
              <p:nvSpPr>
                <p:cNvPr id="375909" name="Rectangle 64"/>
                <p:cNvSpPr>
                  <a:spLocks noChangeArrowheads="1"/>
                </p:cNvSpPr>
                <p:nvPr/>
              </p:nvSpPr>
              <p:spPr bwMode="auto">
                <a:xfrm>
                  <a:off x="2189" y="2628"/>
                  <a:ext cx="730"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sz="2000" b="1">
                      <a:solidFill>
                        <a:srgbClr val="000000"/>
                      </a:solidFill>
                      <a:latin typeface="Arial Narrow" charset="0"/>
                      <a:ea typeface="ＭＳ Ｐゴシック" charset="0"/>
                      <a:cs typeface="Times New Roman" charset="0"/>
                    </a:rPr>
                    <a:t>Water from the rock</a:t>
                  </a:r>
                </a:p>
              </p:txBody>
            </p:sp>
            <p:sp>
              <p:nvSpPr>
                <p:cNvPr id="375910" name="Rectangle 65"/>
                <p:cNvSpPr>
                  <a:spLocks noChangeArrowheads="1"/>
                </p:cNvSpPr>
                <p:nvPr/>
              </p:nvSpPr>
              <p:spPr bwMode="auto">
                <a:xfrm>
                  <a:off x="2189" y="2628"/>
                  <a:ext cx="73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37" name="Group 66"/>
              <p:cNvGrpSpPr>
                <a:grpSpLocks/>
              </p:cNvGrpSpPr>
              <p:nvPr/>
            </p:nvGrpSpPr>
            <p:grpSpPr bwMode="auto">
              <a:xfrm>
                <a:off x="0" y="3261"/>
                <a:ext cx="729" cy="633"/>
                <a:chOff x="0" y="3261"/>
                <a:chExt cx="729" cy="633"/>
              </a:xfrm>
            </p:grpSpPr>
            <p:sp>
              <p:nvSpPr>
                <p:cNvPr id="375907" name="Rectangle 67"/>
                <p:cNvSpPr>
                  <a:spLocks noChangeArrowheads="1"/>
                </p:cNvSpPr>
                <p:nvPr/>
              </p:nvSpPr>
              <p:spPr bwMode="auto">
                <a:xfrm>
                  <a:off x="0" y="3261"/>
                  <a:ext cx="729"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sz="2000" b="1">
                      <a:solidFill>
                        <a:srgbClr val="000000"/>
                      </a:solidFill>
                      <a:latin typeface="Arial Narrow" charset="0"/>
                      <a:ea typeface="ＭＳ Ｐゴシック" charset="0"/>
                      <a:cs typeface="Times New Roman" charset="0"/>
                    </a:rPr>
                    <a:t>Num. 11:1</a:t>
                  </a:r>
                </a:p>
              </p:txBody>
            </p:sp>
            <p:sp>
              <p:nvSpPr>
                <p:cNvPr id="375908" name="Rectangle 68"/>
                <p:cNvSpPr>
                  <a:spLocks noChangeArrowheads="1"/>
                </p:cNvSpPr>
                <p:nvPr/>
              </p:nvSpPr>
              <p:spPr bwMode="auto">
                <a:xfrm>
                  <a:off x="0" y="3261"/>
                  <a:ext cx="729"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38" name="Group 69"/>
              <p:cNvGrpSpPr>
                <a:grpSpLocks/>
              </p:cNvGrpSpPr>
              <p:nvPr/>
            </p:nvGrpSpPr>
            <p:grpSpPr bwMode="auto">
              <a:xfrm>
                <a:off x="729" y="3261"/>
                <a:ext cx="730" cy="633"/>
                <a:chOff x="729" y="3261"/>
                <a:chExt cx="730" cy="633"/>
              </a:xfrm>
            </p:grpSpPr>
            <p:sp>
              <p:nvSpPr>
                <p:cNvPr id="375905" name="Rectangle 70"/>
                <p:cNvSpPr>
                  <a:spLocks noChangeArrowheads="1"/>
                </p:cNvSpPr>
                <p:nvPr/>
              </p:nvSpPr>
              <p:spPr bwMode="auto">
                <a:xfrm>
                  <a:off x="729" y="3261"/>
                  <a:ext cx="730"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sz="2000" b="1">
                      <a:solidFill>
                        <a:srgbClr val="000000"/>
                      </a:solidFill>
                      <a:latin typeface="Arial Narrow" charset="0"/>
                      <a:ea typeface="ＭＳ Ｐゴシック" charset="0"/>
                      <a:cs typeface="Times New Roman" charset="0"/>
                    </a:rPr>
                    <a:t>God providing food</a:t>
                  </a:r>
                </a:p>
              </p:txBody>
            </p:sp>
            <p:sp>
              <p:nvSpPr>
                <p:cNvPr id="375906" name="Rectangle 71"/>
                <p:cNvSpPr>
                  <a:spLocks noChangeArrowheads="1"/>
                </p:cNvSpPr>
                <p:nvPr/>
              </p:nvSpPr>
              <p:spPr bwMode="auto">
                <a:xfrm>
                  <a:off x="729" y="3261"/>
                  <a:ext cx="73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39" name="Group 72"/>
              <p:cNvGrpSpPr>
                <a:grpSpLocks/>
              </p:cNvGrpSpPr>
              <p:nvPr/>
            </p:nvGrpSpPr>
            <p:grpSpPr bwMode="auto">
              <a:xfrm>
                <a:off x="1459" y="3261"/>
                <a:ext cx="730" cy="633"/>
                <a:chOff x="1459" y="3261"/>
                <a:chExt cx="730" cy="633"/>
              </a:xfrm>
            </p:grpSpPr>
            <p:sp>
              <p:nvSpPr>
                <p:cNvPr id="375903" name="Rectangle 73"/>
                <p:cNvSpPr>
                  <a:spLocks noChangeArrowheads="1"/>
                </p:cNvSpPr>
                <p:nvPr/>
              </p:nvSpPr>
              <p:spPr bwMode="auto">
                <a:xfrm>
                  <a:off x="1459" y="3261"/>
                  <a:ext cx="730"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sz="2000" b="1">
                      <a:solidFill>
                        <a:srgbClr val="000000"/>
                      </a:solidFill>
                      <a:latin typeface="Arial Narrow" charset="0"/>
                      <a:ea typeface="ＭＳ Ｐゴシック" charset="0"/>
                      <a:cs typeface="Times New Roman" charset="0"/>
                    </a:rPr>
                    <a:t>Anger &amp; prayer</a:t>
                  </a:r>
                </a:p>
              </p:txBody>
            </p:sp>
            <p:sp>
              <p:nvSpPr>
                <p:cNvPr id="375904" name="Rectangle 74"/>
                <p:cNvSpPr>
                  <a:spLocks noChangeArrowheads="1"/>
                </p:cNvSpPr>
                <p:nvPr/>
              </p:nvSpPr>
              <p:spPr bwMode="auto">
                <a:xfrm>
                  <a:off x="1459" y="3261"/>
                  <a:ext cx="73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40" name="Group 75"/>
              <p:cNvGrpSpPr>
                <a:grpSpLocks/>
              </p:cNvGrpSpPr>
              <p:nvPr/>
            </p:nvGrpSpPr>
            <p:grpSpPr bwMode="auto">
              <a:xfrm>
                <a:off x="2189" y="3261"/>
                <a:ext cx="730" cy="633"/>
                <a:chOff x="2189" y="3261"/>
                <a:chExt cx="730" cy="633"/>
              </a:xfrm>
            </p:grpSpPr>
            <p:sp>
              <p:nvSpPr>
                <p:cNvPr id="375901" name="Rectangle 76"/>
                <p:cNvSpPr>
                  <a:spLocks noChangeArrowheads="1"/>
                </p:cNvSpPr>
                <p:nvPr/>
              </p:nvSpPr>
              <p:spPr bwMode="auto">
                <a:xfrm>
                  <a:off x="2189" y="3261"/>
                  <a:ext cx="730"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sz="2000" b="1">
                      <a:solidFill>
                        <a:srgbClr val="000000"/>
                      </a:solidFill>
                      <a:latin typeface="Arial Narrow" charset="0"/>
                      <a:ea typeface="ＭＳ Ｐゴシック" charset="0"/>
                      <a:cs typeface="Times New Roman" charset="0"/>
                    </a:rPr>
                    <a:t>Judgment</a:t>
                  </a:r>
                </a:p>
              </p:txBody>
            </p:sp>
            <p:sp>
              <p:nvSpPr>
                <p:cNvPr id="375902" name="Rectangle 77"/>
                <p:cNvSpPr>
                  <a:spLocks noChangeArrowheads="1"/>
                </p:cNvSpPr>
                <p:nvPr/>
              </p:nvSpPr>
              <p:spPr bwMode="auto">
                <a:xfrm>
                  <a:off x="2189" y="3261"/>
                  <a:ext cx="73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41" name="Group 78"/>
              <p:cNvGrpSpPr>
                <a:grpSpLocks/>
              </p:cNvGrpSpPr>
              <p:nvPr/>
            </p:nvGrpSpPr>
            <p:grpSpPr bwMode="auto">
              <a:xfrm>
                <a:off x="0" y="3894"/>
                <a:ext cx="729" cy="748"/>
                <a:chOff x="0" y="3894"/>
                <a:chExt cx="729" cy="748"/>
              </a:xfrm>
            </p:grpSpPr>
            <p:sp>
              <p:nvSpPr>
                <p:cNvPr id="375899" name="Rectangle 79"/>
                <p:cNvSpPr>
                  <a:spLocks noChangeArrowheads="1"/>
                </p:cNvSpPr>
                <p:nvPr/>
              </p:nvSpPr>
              <p:spPr bwMode="auto">
                <a:xfrm>
                  <a:off x="0" y="3894"/>
                  <a:ext cx="729"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sz="2000" b="1">
                      <a:solidFill>
                        <a:srgbClr val="000000"/>
                      </a:solidFill>
                      <a:latin typeface="Arial Narrow" charset="0"/>
                      <a:ea typeface="ＭＳ Ｐゴシック" charset="0"/>
                      <a:cs typeface="Times New Roman" charset="0"/>
                    </a:rPr>
                    <a:t>Num. 14:2</a:t>
                  </a:r>
                </a:p>
              </p:txBody>
            </p:sp>
            <p:sp>
              <p:nvSpPr>
                <p:cNvPr id="375900" name="Rectangle 80"/>
                <p:cNvSpPr>
                  <a:spLocks noChangeArrowheads="1"/>
                </p:cNvSpPr>
                <p:nvPr/>
              </p:nvSpPr>
              <p:spPr bwMode="auto">
                <a:xfrm>
                  <a:off x="0" y="3894"/>
                  <a:ext cx="729"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42" name="Group 81"/>
              <p:cNvGrpSpPr>
                <a:grpSpLocks/>
              </p:cNvGrpSpPr>
              <p:nvPr/>
            </p:nvGrpSpPr>
            <p:grpSpPr bwMode="auto">
              <a:xfrm>
                <a:off x="729" y="3894"/>
                <a:ext cx="730" cy="748"/>
                <a:chOff x="729" y="3894"/>
                <a:chExt cx="730" cy="748"/>
              </a:xfrm>
            </p:grpSpPr>
            <p:sp>
              <p:nvSpPr>
                <p:cNvPr id="375897" name="Rectangle 82"/>
                <p:cNvSpPr>
                  <a:spLocks noChangeArrowheads="1"/>
                </p:cNvSpPr>
                <p:nvPr/>
              </p:nvSpPr>
              <p:spPr bwMode="auto">
                <a:xfrm>
                  <a:off x="729" y="3894"/>
                  <a:ext cx="730"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sz="2000" b="1" dirty="0">
                      <a:solidFill>
                        <a:srgbClr val="000000"/>
                      </a:solidFill>
                      <a:latin typeface="Arial Narrow" charset="0"/>
                      <a:ea typeface="ＭＳ Ｐゴシック" charset="0"/>
                      <a:cs typeface="Times New Roman" charset="0"/>
                    </a:rPr>
                    <a:t>Moses</a:t>
                  </a:r>
                  <a:r>
                    <a:rPr lang="uk-UA" altLang="ja-JP" sz="2000" b="1" dirty="0">
                      <a:solidFill>
                        <a:srgbClr val="000000"/>
                      </a:solidFill>
                      <a:latin typeface="Arial Narrow" charset="0"/>
                      <a:ea typeface="ＭＳ Ｐゴシック" charset="0"/>
                      <a:cs typeface="Times New Roman" charset="0"/>
                    </a:rPr>
                    <a:t>'</a:t>
                  </a:r>
                  <a:r>
                    <a:rPr lang="en-US" sz="2000" b="1" dirty="0">
                      <a:solidFill>
                        <a:srgbClr val="000000"/>
                      </a:solidFill>
                      <a:latin typeface="Arial Narrow" charset="0"/>
                      <a:ea typeface="ＭＳ Ｐゴシック" charset="0"/>
                      <a:cs typeface="Times New Roman" charset="0"/>
                    </a:rPr>
                    <a:t> leadership</a:t>
                  </a:r>
                </a:p>
              </p:txBody>
            </p:sp>
            <p:sp>
              <p:nvSpPr>
                <p:cNvPr id="375898" name="Rectangle 83"/>
                <p:cNvSpPr>
                  <a:spLocks noChangeArrowheads="1"/>
                </p:cNvSpPr>
                <p:nvPr/>
              </p:nvSpPr>
              <p:spPr bwMode="auto">
                <a:xfrm>
                  <a:off x="729" y="3894"/>
                  <a:ext cx="73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43" name="Group 84"/>
              <p:cNvGrpSpPr>
                <a:grpSpLocks/>
              </p:cNvGrpSpPr>
              <p:nvPr/>
            </p:nvGrpSpPr>
            <p:grpSpPr bwMode="auto">
              <a:xfrm>
                <a:off x="1459" y="3894"/>
                <a:ext cx="730" cy="748"/>
                <a:chOff x="1459" y="3894"/>
                <a:chExt cx="730" cy="748"/>
              </a:xfrm>
            </p:grpSpPr>
            <p:sp>
              <p:nvSpPr>
                <p:cNvPr id="375895" name="Rectangle 85"/>
                <p:cNvSpPr>
                  <a:spLocks noChangeArrowheads="1"/>
                </p:cNvSpPr>
                <p:nvPr/>
              </p:nvSpPr>
              <p:spPr bwMode="auto">
                <a:xfrm>
                  <a:off x="1459" y="3894"/>
                  <a:ext cx="730"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sz="2000" b="1">
                      <a:solidFill>
                        <a:srgbClr val="000000"/>
                      </a:solidFill>
                      <a:latin typeface="Arial Narrow" charset="0"/>
                      <a:ea typeface="ＭＳ Ｐゴシック" charset="0"/>
                      <a:cs typeface="Times New Roman" charset="0"/>
                    </a:rPr>
                    <a:t>Pled with Israel, prayed to God</a:t>
                  </a:r>
                </a:p>
              </p:txBody>
            </p:sp>
            <p:sp>
              <p:nvSpPr>
                <p:cNvPr id="375896" name="Rectangle 86"/>
                <p:cNvSpPr>
                  <a:spLocks noChangeArrowheads="1"/>
                </p:cNvSpPr>
                <p:nvPr/>
              </p:nvSpPr>
              <p:spPr bwMode="auto">
                <a:xfrm>
                  <a:off x="1459" y="3894"/>
                  <a:ext cx="73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44" name="Group 87"/>
              <p:cNvGrpSpPr>
                <a:grpSpLocks/>
              </p:cNvGrpSpPr>
              <p:nvPr/>
            </p:nvGrpSpPr>
            <p:grpSpPr bwMode="auto">
              <a:xfrm>
                <a:off x="2189" y="3894"/>
                <a:ext cx="730" cy="748"/>
                <a:chOff x="2189" y="3894"/>
                <a:chExt cx="730" cy="748"/>
              </a:xfrm>
            </p:grpSpPr>
            <p:sp>
              <p:nvSpPr>
                <p:cNvPr id="375893" name="Rectangle 88"/>
                <p:cNvSpPr>
                  <a:spLocks noChangeArrowheads="1"/>
                </p:cNvSpPr>
                <p:nvPr/>
              </p:nvSpPr>
              <p:spPr bwMode="auto">
                <a:xfrm>
                  <a:off x="2189" y="3894"/>
                  <a:ext cx="730"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sz="2000" b="1">
                      <a:solidFill>
                        <a:srgbClr val="000000"/>
                      </a:solidFill>
                      <a:latin typeface="Arial Narrow" charset="0"/>
                      <a:ea typeface="ＭＳ Ｐゴシック" charset="0"/>
                      <a:cs typeface="Times New Roman" charset="0"/>
                    </a:rPr>
                    <a:t>Judgment</a:t>
                  </a:r>
                </a:p>
              </p:txBody>
            </p:sp>
            <p:sp>
              <p:nvSpPr>
                <p:cNvPr id="375894" name="Rectangle 89"/>
                <p:cNvSpPr>
                  <a:spLocks noChangeArrowheads="1"/>
                </p:cNvSpPr>
                <p:nvPr/>
              </p:nvSpPr>
              <p:spPr bwMode="auto">
                <a:xfrm>
                  <a:off x="2189" y="3894"/>
                  <a:ext cx="73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45" name="Group 90"/>
              <p:cNvGrpSpPr>
                <a:grpSpLocks/>
              </p:cNvGrpSpPr>
              <p:nvPr/>
            </p:nvGrpSpPr>
            <p:grpSpPr bwMode="auto">
              <a:xfrm>
                <a:off x="0" y="4642"/>
                <a:ext cx="729" cy="633"/>
                <a:chOff x="0" y="4642"/>
                <a:chExt cx="729" cy="633"/>
              </a:xfrm>
            </p:grpSpPr>
            <p:sp>
              <p:nvSpPr>
                <p:cNvPr id="375891" name="Rectangle 91"/>
                <p:cNvSpPr>
                  <a:spLocks noChangeArrowheads="1"/>
                </p:cNvSpPr>
                <p:nvPr/>
              </p:nvSpPr>
              <p:spPr bwMode="auto">
                <a:xfrm>
                  <a:off x="0" y="4642"/>
                  <a:ext cx="729"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sz="2000" b="1">
                      <a:solidFill>
                        <a:srgbClr val="000000"/>
                      </a:solidFill>
                      <a:latin typeface="Arial Narrow" charset="0"/>
                      <a:ea typeface="ＭＳ Ｐゴシック" charset="0"/>
                      <a:cs typeface="Times New Roman" charset="0"/>
                    </a:rPr>
                    <a:t>Num. 16:2</a:t>
                  </a:r>
                </a:p>
              </p:txBody>
            </p:sp>
            <p:sp>
              <p:nvSpPr>
                <p:cNvPr id="375892" name="Rectangle 92"/>
                <p:cNvSpPr>
                  <a:spLocks noChangeArrowheads="1"/>
                </p:cNvSpPr>
                <p:nvPr/>
              </p:nvSpPr>
              <p:spPr bwMode="auto">
                <a:xfrm>
                  <a:off x="0" y="4642"/>
                  <a:ext cx="729"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46" name="Group 93"/>
              <p:cNvGrpSpPr>
                <a:grpSpLocks/>
              </p:cNvGrpSpPr>
              <p:nvPr/>
            </p:nvGrpSpPr>
            <p:grpSpPr bwMode="auto">
              <a:xfrm>
                <a:off x="729" y="4642"/>
                <a:ext cx="730" cy="633"/>
                <a:chOff x="729" y="4642"/>
                <a:chExt cx="730" cy="633"/>
              </a:xfrm>
            </p:grpSpPr>
            <p:sp>
              <p:nvSpPr>
                <p:cNvPr id="375889" name="Rectangle 94"/>
                <p:cNvSpPr>
                  <a:spLocks noChangeArrowheads="1"/>
                </p:cNvSpPr>
                <p:nvPr/>
              </p:nvSpPr>
              <p:spPr bwMode="auto">
                <a:xfrm>
                  <a:off x="729" y="4642"/>
                  <a:ext cx="730"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sz="2000" b="1" dirty="0">
                      <a:solidFill>
                        <a:srgbClr val="000000"/>
                      </a:solidFill>
                      <a:latin typeface="Arial Narrow" charset="0"/>
                      <a:ea typeface="ＭＳ Ｐゴシック" charset="0"/>
                      <a:cs typeface="Times New Roman" charset="0"/>
                    </a:rPr>
                    <a:t>Moses</a:t>
                  </a:r>
                  <a:r>
                    <a:rPr lang="uk-UA" altLang="ja-JP" sz="2000" b="1" dirty="0">
                      <a:solidFill>
                        <a:srgbClr val="000000"/>
                      </a:solidFill>
                      <a:latin typeface="Arial Narrow" charset="0"/>
                      <a:ea typeface="ＭＳ Ｐゴシック" charset="0"/>
                      <a:cs typeface="Times New Roman" charset="0"/>
                    </a:rPr>
                    <a:t>'</a:t>
                  </a:r>
                  <a:r>
                    <a:rPr lang="en-US" sz="2000" b="1" dirty="0">
                      <a:solidFill>
                        <a:srgbClr val="000000"/>
                      </a:solidFill>
                      <a:latin typeface="Arial Narrow" charset="0"/>
                      <a:ea typeface="ＭＳ Ｐゴシック" charset="0"/>
                      <a:cs typeface="Times New Roman" charset="0"/>
                    </a:rPr>
                    <a:t> leadership</a:t>
                  </a:r>
                </a:p>
              </p:txBody>
            </p:sp>
            <p:sp>
              <p:nvSpPr>
                <p:cNvPr id="375890" name="Rectangle 95"/>
                <p:cNvSpPr>
                  <a:spLocks noChangeArrowheads="1"/>
                </p:cNvSpPr>
                <p:nvPr/>
              </p:nvSpPr>
              <p:spPr bwMode="auto">
                <a:xfrm>
                  <a:off x="729" y="4642"/>
                  <a:ext cx="73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47" name="Group 96"/>
              <p:cNvGrpSpPr>
                <a:grpSpLocks/>
              </p:cNvGrpSpPr>
              <p:nvPr/>
            </p:nvGrpSpPr>
            <p:grpSpPr bwMode="auto">
              <a:xfrm>
                <a:off x="1459" y="4642"/>
                <a:ext cx="730" cy="633"/>
                <a:chOff x="1459" y="4642"/>
                <a:chExt cx="730" cy="633"/>
              </a:xfrm>
            </p:grpSpPr>
            <p:sp>
              <p:nvSpPr>
                <p:cNvPr id="375887" name="Rectangle 97"/>
                <p:cNvSpPr>
                  <a:spLocks noChangeArrowheads="1"/>
                </p:cNvSpPr>
                <p:nvPr/>
              </p:nvSpPr>
              <p:spPr bwMode="auto">
                <a:xfrm>
                  <a:off x="1459" y="4642"/>
                  <a:ext cx="730"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sz="2000" b="1">
                      <a:solidFill>
                        <a:srgbClr val="000000"/>
                      </a:solidFill>
                      <a:latin typeface="Arial Narrow" charset="0"/>
                      <a:ea typeface="ＭＳ Ｐゴシック" charset="0"/>
                      <a:cs typeface="Times New Roman" charset="0"/>
                    </a:rPr>
                    <a:t>Rebuked &amp; prayed</a:t>
                  </a:r>
                </a:p>
              </p:txBody>
            </p:sp>
            <p:sp>
              <p:nvSpPr>
                <p:cNvPr id="375888" name="Rectangle 98"/>
                <p:cNvSpPr>
                  <a:spLocks noChangeArrowheads="1"/>
                </p:cNvSpPr>
                <p:nvPr/>
              </p:nvSpPr>
              <p:spPr bwMode="auto">
                <a:xfrm>
                  <a:off x="1459" y="4642"/>
                  <a:ext cx="73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48" name="Group 99"/>
              <p:cNvGrpSpPr>
                <a:grpSpLocks/>
              </p:cNvGrpSpPr>
              <p:nvPr/>
            </p:nvGrpSpPr>
            <p:grpSpPr bwMode="auto">
              <a:xfrm>
                <a:off x="2189" y="4642"/>
                <a:ext cx="730" cy="633"/>
                <a:chOff x="2189" y="4642"/>
                <a:chExt cx="730" cy="633"/>
              </a:xfrm>
            </p:grpSpPr>
            <p:sp>
              <p:nvSpPr>
                <p:cNvPr id="375885" name="Rectangle 100"/>
                <p:cNvSpPr>
                  <a:spLocks noChangeArrowheads="1"/>
                </p:cNvSpPr>
                <p:nvPr/>
              </p:nvSpPr>
              <p:spPr bwMode="auto">
                <a:xfrm>
                  <a:off x="2189" y="4642"/>
                  <a:ext cx="730"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sz="2000" b="1">
                      <a:solidFill>
                        <a:srgbClr val="000000"/>
                      </a:solidFill>
                      <a:latin typeface="Arial Narrow" charset="0"/>
                      <a:ea typeface="ＭＳ Ｐゴシック" charset="0"/>
                      <a:cs typeface="Times New Roman" charset="0"/>
                    </a:rPr>
                    <a:t>Judgment</a:t>
                  </a:r>
                </a:p>
              </p:txBody>
            </p:sp>
            <p:sp>
              <p:nvSpPr>
                <p:cNvPr id="375886" name="Rectangle 101"/>
                <p:cNvSpPr>
                  <a:spLocks noChangeArrowheads="1"/>
                </p:cNvSpPr>
                <p:nvPr/>
              </p:nvSpPr>
              <p:spPr bwMode="auto">
                <a:xfrm>
                  <a:off x="2189" y="4642"/>
                  <a:ext cx="73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49" name="Group 102"/>
              <p:cNvGrpSpPr>
                <a:grpSpLocks/>
              </p:cNvGrpSpPr>
              <p:nvPr/>
            </p:nvGrpSpPr>
            <p:grpSpPr bwMode="auto">
              <a:xfrm>
                <a:off x="0" y="5275"/>
                <a:ext cx="729" cy="518"/>
                <a:chOff x="0" y="5275"/>
                <a:chExt cx="729" cy="518"/>
              </a:xfrm>
            </p:grpSpPr>
            <p:sp>
              <p:nvSpPr>
                <p:cNvPr id="375883" name="Rectangle 103"/>
                <p:cNvSpPr>
                  <a:spLocks noChangeArrowheads="1"/>
                </p:cNvSpPr>
                <p:nvPr/>
              </p:nvSpPr>
              <p:spPr bwMode="auto">
                <a:xfrm>
                  <a:off x="0" y="5275"/>
                  <a:ext cx="729" cy="51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sz="2000" b="1">
                      <a:solidFill>
                        <a:srgbClr val="000000"/>
                      </a:solidFill>
                      <a:latin typeface="Arial Narrow" charset="0"/>
                      <a:ea typeface="ＭＳ Ｐゴシック" charset="0"/>
                      <a:cs typeface="Times New Roman" charset="0"/>
                    </a:rPr>
                    <a:t>Num. 16:41</a:t>
                  </a:r>
                </a:p>
              </p:txBody>
            </p:sp>
            <p:sp>
              <p:nvSpPr>
                <p:cNvPr id="375884" name="Rectangle 104"/>
                <p:cNvSpPr>
                  <a:spLocks noChangeArrowheads="1"/>
                </p:cNvSpPr>
                <p:nvPr/>
              </p:nvSpPr>
              <p:spPr bwMode="auto">
                <a:xfrm>
                  <a:off x="0" y="5275"/>
                  <a:ext cx="729"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50" name="Group 105"/>
              <p:cNvGrpSpPr>
                <a:grpSpLocks/>
              </p:cNvGrpSpPr>
              <p:nvPr/>
            </p:nvGrpSpPr>
            <p:grpSpPr bwMode="auto">
              <a:xfrm>
                <a:off x="729" y="5275"/>
                <a:ext cx="730" cy="518"/>
                <a:chOff x="729" y="5275"/>
                <a:chExt cx="730" cy="518"/>
              </a:xfrm>
            </p:grpSpPr>
            <p:sp>
              <p:nvSpPr>
                <p:cNvPr id="375881" name="Rectangle 106"/>
                <p:cNvSpPr>
                  <a:spLocks noChangeArrowheads="1"/>
                </p:cNvSpPr>
                <p:nvPr/>
              </p:nvSpPr>
              <p:spPr bwMode="auto">
                <a:xfrm>
                  <a:off x="729" y="5275"/>
                  <a:ext cx="730" cy="51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sz="2000" b="1">
                      <a:solidFill>
                        <a:srgbClr val="000000"/>
                      </a:solidFill>
                      <a:latin typeface="Arial Narrow" charset="0"/>
                      <a:ea typeface="ＭＳ Ｐゴシック" charset="0"/>
                      <a:cs typeface="Times New Roman" charset="0"/>
                    </a:rPr>
                    <a:t>Moses</a:t>
                  </a:r>
                </a:p>
              </p:txBody>
            </p:sp>
            <p:sp>
              <p:nvSpPr>
                <p:cNvPr id="375882" name="Rectangle 107"/>
                <p:cNvSpPr>
                  <a:spLocks noChangeArrowheads="1"/>
                </p:cNvSpPr>
                <p:nvPr/>
              </p:nvSpPr>
              <p:spPr bwMode="auto">
                <a:xfrm>
                  <a:off x="729" y="5275"/>
                  <a:ext cx="730"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51" name="Group 108"/>
              <p:cNvGrpSpPr>
                <a:grpSpLocks/>
              </p:cNvGrpSpPr>
              <p:nvPr/>
            </p:nvGrpSpPr>
            <p:grpSpPr bwMode="auto">
              <a:xfrm>
                <a:off x="1459" y="5275"/>
                <a:ext cx="730" cy="518"/>
                <a:chOff x="1459" y="5275"/>
                <a:chExt cx="730" cy="518"/>
              </a:xfrm>
            </p:grpSpPr>
            <p:sp>
              <p:nvSpPr>
                <p:cNvPr id="375879" name="Rectangle 109"/>
                <p:cNvSpPr>
                  <a:spLocks noChangeArrowheads="1"/>
                </p:cNvSpPr>
                <p:nvPr/>
              </p:nvSpPr>
              <p:spPr bwMode="auto">
                <a:xfrm>
                  <a:off x="1459" y="5275"/>
                  <a:ext cx="730" cy="51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sz="2000" b="1">
                      <a:solidFill>
                        <a:srgbClr val="000000"/>
                      </a:solidFill>
                      <a:latin typeface="Arial Narrow" charset="0"/>
                      <a:ea typeface="ＭＳ Ｐゴシック" charset="0"/>
                      <a:cs typeface="Times New Roman" charset="0"/>
                    </a:rPr>
                    <a:t>Prayed</a:t>
                  </a:r>
                </a:p>
              </p:txBody>
            </p:sp>
            <p:sp>
              <p:nvSpPr>
                <p:cNvPr id="375880" name="Rectangle 110"/>
                <p:cNvSpPr>
                  <a:spLocks noChangeArrowheads="1"/>
                </p:cNvSpPr>
                <p:nvPr/>
              </p:nvSpPr>
              <p:spPr bwMode="auto">
                <a:xfrm>
                  <a:off x="1459" y="5275"/>
                  <a:ext cx="730"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52" name="Group 111"/>
              <p:cNvGrpSpPr>
                <a:grpSpLocks/>
              </p:cNvGrpSpPr>
              <p:nvPr/>
            </p:nvGrpSpPr>
            <p:grpSpPr bwMode="auto">
              <a:xfrm>
                <a:off x="2189" y="5275"/>
                <a:ext cx="730" cy="518"/>
                <a:chOff x="2189" y="5275"/>
                <a:chExt cx="730" cy="518"/>
              </a:xfrm>
            </p:grpSpPr>
            <p:sp>
              <p:nvSpPr>
                <p:cNvPr id="375877" name="Rectangle 112"/>
                <p:cNvSpPr>
                  <a:spLocks noChangeArrowheads="1"/>
                </p:cNvSpPr>
                <p:nvPr/>
              </p:nvSpPr>
              <p:spPr bwMode="auto">
                <a:xfrm>
                  <a:off x="2189" y="5275"/>
                  <a:ext cx="730" cy="51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sz="2000" b="1">
                      <a:solidFill>
                        <a:srgbClr val="000000"/>
                      </a:solidFill>
                      <a:latin typeface="Arial Narrow" charset="0"/>
                      <a:ea typeface="ＭＳ Ｐゴシック" charset="0"/>
                      <a:cs typeface="Times New Roman" charset="0"/>
                    </a:rPr>
                    <a:t>Judgment</a:t>
                  </a:r>
                </a:p>
              </p:txBody>
            </p:sp>
            <p:sp>
              <p:nvSpPr>
                <p:cNvPr id="375878" name="Rectangle 113"/>
                <p:cNvSpPr>
                  <a:spLocks noChangeArrowheads="1"/>
                </p:cNvSpPr>
                <p:nvPr/>
              </p:nvSpPr>
              <p:spPr bwMode="auto">
                <a:xfrm>
                  <a:off x="2189" y="5275"/>
                  <a:ext cx="730"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53" name="Group 114"/>
              <p:cNvGrpSpPr>
                <a:grpSpLocks/>
              </p:cNvGrpSpPr>
              <p:nvPr/>
            </p:nvGrpSpPr>
            <p:grpSpPr bwMode="auto">
              <a:xfrm>
                <a:off x="0" y="5793"/>
                <a:ext cx="729" cy="748"/>
                <a:chOff x="0" y="5793"/>
                <a:chExt cx="729" cy="748"/>
              </a:xfrm>
            </p:grpSpPr>
            <p:sp>
              <p:nvSpPr>
                <p:cNvPr id="375875" name="Rectangle 115"/>
                <p:cNvSpPr>
                  <a:spLocks noChangeArrowheads="1"/>
                </p:cNvSpPr>
                <p:nvPr/>
              </p:nvSpPr>
              <p:spPr bwMode="auto">
                <a:xfrm>
                  <a:off x="0" y="5793"/>
                  <a:ext cx="729"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sz="2000" b="1">
                      <a:solidFill>
                        <a:srgbClr val="000000"/>
                      </a:solidFill>
                      <a:latin typeface="Arial Narrow" charset="0"/>
                      <a:ea typeface="ＭＳ Ｐゴシック" charset="0"/>
                      <a:cs typeface="Times New Roman" charset="0"/>
                    </a:rPr>
                    <a:t>Num. 20:2</a:t>
                  </a:r>
                </a:p>
              </p:txBody>
            </p:sp>
            <p:sp>
              <p:nvSpPr>
                <p:cNvPr id="375876" name="Rectangle 116"/>
                <p:cNvSpPr>
                  <a:spLocks noChangeArrowheads="1"/>
                </p:cNvSpPr>
                <p:nvPr/>
              </p:nvSpPr>
              <p:spPr bwMode="auto">
                <a:xfrm>
                  <a:off x="0" y="5793"/>
                  <a:ext cx="729"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54" name="Group 117"/>
              <p:cNvGrpSpPr>
                <a:grpSpLocks/>
              </p:cNvGrpSpPr>
              <p:nvPr/>
            </p:nvGrpSpPr>
            <p:grpSpPr bwMode="auto">
              <a:xfrm>
                <a:off x="729" y="5793"/>
                <a:ext cx="730" cy="748"/>
                <a:chOff x="729" y="5793"/>
                <a:chExt cx="730" cy="748"/>
              </a:xfrm>
            </p:grpSpPr>
            <p:sp>
              <p:nvSpPr>
                <p:cNvPr id="375873" name="Rectangle 118"/>
                <p:cNvSpPr>
                  <a:spLocks noChangeArrowheads="1"/>
                </p:cNvSpPr>
                <p:nvPr/>
              </p:nvSpPr>
              <p:spPr bwMode="auto">
                <a:xfrm>
                  <a:off x="729" y="5793"/>
                  <a:ext cx="730"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sz="2000" b="1">
                      <a:solidFill>
                        <a:srgbClr val="000000"/>
                      </a:solidFill>
                      <a:latin typeface="Arial Narrow" charset="0"/>
                      <a:ea typeface="ＭＳ Ｐゴシック" charset="0"/>
                      <a:cs typeface="Times New Roman" charset="0"/>
                    </a:rPr>
                    <a:t>Moses &amp; lack of water</a:t>
                  </a:r>
                </a:p>
              </p:txBody>
            </p:sp>
            <p:sp>
              <p:nvSpPr>
                <p:cNvPr id="375874" name="Rectangle 119"/>
                <p:cNvSpPr>
                  <a:spLocks noChangeArrowheads="1"/>
                </p:cNvSpPr>
                <p:nvPr/>
              </p:nvSpPr>
              <p:spPr bwMode="auto">
                <a:xfrm>
                  <a:off x="729" y="5793"/>
                  <a:ext cx="73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55" name="Group 120"/>
              <p:cNvGrpSpPr>
                <a:grpSpLocks/>
              </p:cNvGrpSpPr>
              <p:nvPr/>
            </p:nvGrpSpPr>
            <p:grpSpPr bwMode="auto">
              <a:xfrm>
                <a:off x="1459" y="5793"/>
                <a:ext cx="730" cy="748"/>
                <a:chOff x="1459" y="5793"/>
                <a:chExt cx="730" cy="748"/>
              </a:xfrm>
            </p:grpSpPr>
            <p:sp>
              <p:nvSpPr>
                <p:cNvPr id="375871" name="Rectangle 121"/>
                <p:cNvSpPr>
                  <a:spLocks noChangeArrowheads="1"/>
                </p:cNvSpPr>
                <p:nvPr/>
              </p:nvSpPr>
              <p:spPr bwMode="auto">
                <a:xfrm>
                  <a:off x="1459" y="5793"/>
                  <a:ext cx="730"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sz="2000" b="1">
                      <a:solidFill>
                        <a:srgbClr val="000000"/>
                      </a:solidFill>
                      <a:latin typeface="Arial Narrow" charset="0"/>
                      <a:ea typeface="ＭＳ Ｐゴシック" charset="0"/>
                      <a:cs typeface="Times New Roman" charset="0"/>
                    </a:rPr>
                    <a:t>Rebuked Israel</a:t>
                  </a:r>
                </a:p>
                <a:p>
                  <a:pPr algn="ctr" defTabSz="914400" eaLnBrk="0" fontAlgn="base" hangingPunct="0">
                    <a:spcBef>
                      <a:spcPct val="0"/>
                    </a:spcBef>
                    <a:spcAft>
                      <a:spcPct val="0"/>
                    </a:spcAft>
                  </a:pPr>
                  <a:r>
                    <a:rPr lang="en-US" sz="2000" b="1">
                      <a:solidFill>
                        <a:srgbClr val="000000"/>
                      </a:solidFill>
                      <a:latin typeface="Arial Narrow" charset="0"/>
                      <a:ea typeface="ＭＳ Ｐゴシック" charset="0"/>
                      <a:cs typeface="Times New Roman" charset="0"/>
                    </a:rPr>
                    <a:t>Struck rock</a:t>
                  </a:r>
                </a:p>
              </p:txBody>
            </p:sp>
            <p:sp>
              <p:nvSpPr>
                <p:cNvPr id="375872" name="Rectangle 122"/>
                <p:cNvSpPr>
                  <a:spLocks noChangeArrowheads="1"/>
                </p:cNvSpPr>
                <p:nvPr/>
              </p:nvSpPr>
              <p:spPr bwMode="auto">
                <a:xfrm>
                  <a:off x="1459" y="5793"/>
                  <a:ext cx="73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56" name="Group 123"/>
              <p:cNvGrpSpPr>
                <a:grpSpLocks/>
              </p:cNvGrpSpPr>
              <p:nvPr/>
            </p:nvGrpSpPr>
            <p:grpSpPr bwMode="auto">
              <a:xfrm>
                <a:off x="2189" y="5793"/>
                <a:ext cx="730" cy="748"/>
                <a:chOff x="2189" y="5793"/>
                <a:chExt cx="730" cy="748"/>
              </a:xfrm>
            </p:grpSpPr>
            <p:sp>
              <p:nvSpPr>
                <p:cNvPr id="375869" name="Rectangle 124"/>
                <p:cNvSpPr>
                  <a:spLocks noChangeArrowheads="1"/>
                </p:cNvSpPr>
                <p:nvPr/>
              </p:nvSpPr>
              <p:spPr bwMode="auto">
                <a:xfrm>
                  <a:off x="2189" y="5793"/>
                  <a:ext cx="730"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sz="2000" b="1">
                      <a:solidFill>
                        <a:srgbClr val="000000"/>
                      </a:solidFill>
                      <a:latin typeface="Arial Narrow" charset="0"/>
                      <a:ea typeface="ＭＳ Ｐゴシック" charset="0"/>
                      <a:cs typeface="Times New Roman" charset="0"/>
                    </a:rPr>
                    <a:t>Supplied water</a:t>
                  </a:r>
                </a:p>
              </p:txBody>
            </p:sp>
            <p:sp>
              <p:nvSpPr>
                <p:cNvPr id="375870" name="Rectangle 125"/>
                <p:cNvSpPr>
                  <a:spLocks noChangeArrowheads="1"/>
                </p:cNvSpPr>
                <p:nvPr/>
              </p:nvSpPr>
              <p:spPr bwMode="auto">
                <a:xfrm>
                  <a:off x="2189" y="5793"/>
                  <a:ext cx="73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57" name="Group 126"/>
              <p:cNvGrpSpPr>
                <a:grpSpLocks/>
              </p:cNvGrpSpPr>
              <p:nvPr/>
            </p:nvGrpSpPr>
            <p:grpSpPr bwMode="auto">
              <a:xfrm>
                <a:off x="0" y="6541"/>
                <a:ext cx="729" cy="633"/>
                <a:chOff x="0" y="6541"/>
                <a:chExt cx="729" cy="633"/>
              </a:xfrm>
            </p:grpSpPr>
            <p:sp>
              <p:nvSpPr>
                <p:cNvPr id="375867" name="Rectangle 127"/>
                <p:cNvSpPr>
                  <a:spLocks noChangeArrowheads="1"/>
                </p:cNvSpPr>
                <p:nvPr/>
              </p:nvSpPr>
              <p:spPr bwMode="auto">
                <a:xfrm>
                  <a:off x="0" y="6541"/>
                  <a:ext cx="729"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sz="2000" b="1">
                      <a:solidFill>
                        <a:srgbClr val="000000"/>
                      </a:solidFill>
                      <a:latin typeface="Arial Narrow" charset="0"/>
                      <a:ea typeface="ＭＳ Ｐゴシック" charset="0"/>
                      <a:cs typeface="Times New Roman" charset="0"/>
                    </a:rPr>
                    <a:t>Num. 21:4</a:t>
                  </a:r>
                </a:p>
              </p:txBody>
            </p:sp>
            <p:sp>
              <p:nvSpPr>
                <p:cNvPr id="375868" name="Rectangle 128"/>
                <p:cNvSpPr>
                  <a:spLocks noChangeArrowheads="1"/>
                </p:cNvSpPr>
                <p:nvPr/>
              </p:nvSpPr>
              <p:spPr bwMode="auto">
                <a:xfrm>
                  <a:off x="0" y="6541"/>
                  <a:ext cx="729"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58" name="Group 129"/>
              <p:cNvGrpSpPr>
                <a:grpSpLocks/>
              </p:cNvGrpSpPr>
              <p:nvPr/>
            </p:nvGrpSpPr>
            <p:grpSpPr bwMode="auto">
              <a:xfrm>
                <a:off x="729" y="6541"/>
                <a:ext cx="730" cy="633"/>
                <a:chOff x="729" y="6541"/>
                <a:chExt cx="730" cy="633"/>
              </a:xfrm>
            </p:grpSpPr>
            <p:sp>
              <p:nvSpPr>
                <p:cNvPr id="375865" name="Rectangle 130"/>
                <p:cNvSpPr>
                  <a:spLocks noChangeArrowheads="1"/>
                </p:cNvSpPr>
                <p:nvPr/>
              </p:nvSpPr>
              <p:spPr bwMode="auto">
                <a:xfrm>
                  <a:off x="729" y="6541"/>
                  <a:ext cx="730"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sz="2000" b="1">
                      <a:solidFill>
                        <a:srgbClr val="000000"/>
                      </a:solidFill>
                      <a:latin typeface="Arial Narrow" charset="0"/>
                      <a:ea typeface="ＭＳ Ｐゴシック" charset="0"/>
                      <a:cs typeface="Times New Roman" charset="0"/>
                    </a:rPr>
                    <a:t> Moses &amp; manna</a:t>
                  </a:r>
                </a:p>
              </p:txBody>
            </p:sp>
            <p:sp>
              <p:nvSpPr>
                <p:cNvPr id="375866" name="Rectangle 131"/>
                <p:cNvSpPr>
                  <a:spLocks noChangeArrowheads="1"/>
                </p:cNvSpPr>
                <p:nvPr/>
              </p:nvSpPr>
              <p:spPr bwMode="auto">
                <a:xfrm>
                  <a:off x="729" y="6541"/>
                  <a:ext cx="73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59" name="Group 132"/>
              <p:cNvGrpSpPr>
                <a:grpSpLocks/>
              </p:cNvGrpSpPr>
              <p:nvPr/>
            </p:nvGrpSpPr>
            <p:grpSpPr bwMode="auto">
              <a:xfrm>
                <a:off x="1459" y="6541"/>
                <a:ext cx="730" cy="633"/>
                <a:chOff x="1459" y="6541"/>
                <a:chExt cx="730" cy="633"/>
              </a:xfrm>
            </p:grpSpPr>
            <p:sp>
              <p:nvSpPr>
                <p:cNvPr id="375863" name="Rectangle 133"/>
                <p:cNvSpPr>
                  <a:spLocks noChangeArrowheads="1"/>
                </p:cNvSpPr>
                <p:nvPr/>
              </p:nvSpPr>
              <p:spPr bwMode="auto">
                <a:xfrm>
                  <a:off x="1459" y="6541"/>
                  <a:ext cx="730"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sz="2000" b="1">
                      <a:solidFill>
                        <a:srgbClr val="000000"/>
                      </a:solidFill>
                      <a:latin typeface="Arial Narrow" charset="0"/>
                      <a:ea typeface="ＭＳ Ｐゴシック" charset="0"/>
                      <a:cs typeface="Times New Roman" charset="0"/>
                    </a:rPr>
                    <a:t>No response</a:t>
                  </a:r>
                </a:p>
              </p:txBody>
            </p:sp>
            <p:sp>
              <p:nvSpPr>
                <p:cNvPr id="375864" name="Rectangle 134"/>
                <p:cNvSpPr>
                  <a:spLocks noChangeArrowheads="1"/>
                </p:cNvSpPr>
                <p:nvPr/>
              </p:nvSpPr>
              <p:spPr bwMode="auto">
                <a:xfrm>
                  <a:off x="1459" y="6541"/>
                  <a:ext cx="73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375860" name="Group 135"/>
              <p:cNvGrpSpPr>
                <a:grpSpLocks/>
              </p:cNvGrpSpPr>
              <p:nvPr/>
            </p:nvGrpSpPr>
            <p:grpSpPr bwMode="auto">
              <a:xfrm>
                <a:off x="2189" y="6541"/>
                <a:ext cx="730" cy="633"/>
                <a:chOff x="2189" y="6541"/>
                <a:chExt cx="730" cy="633"/>
              </a:xfrm>
            </p:grpSpPr>
            <p:sp>
              <p:nvSpPr>
                <p:cNvPr id="375861" name="Rectangle 136"/>
                <p:cNvSpPr>
                  <a:spLocks noChangeArrowheads="1"/>
                </p:cNvSpPr>
                <p:nvPr/>
              </p:nvSpPr>
              <p:spPr bwMode="auto">
                <a:xfrm>
                  <a:off x="2189" y="6541"/>
                  <a:ext cx="730"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sz="2000" b="1">
                      <a:solidFill>
                        <a:srgbClr val="000000"/>
                      </a:solidFill>
                      <a:latin typeface="Arial Narrow" charset="0"/>
                      <a:ea typeface="ＭＳ Ｐゴシック" charset="0"/>
                      <a:cs typeface="Times New Roman" charset="0"/>
                    </a:rPr>
                    <a:t>Judgment</a:t>
                  </a:r>
                </a:p>
              </p:txBody>
            </p:sp>
            <p:sp>
              <p:nvSpPr>
                <p:cNvPr id="375862" name="Rectangle 137"/>
                <p:cNvSpPr>
                  <a:spLocks noChangeArrowheads="1"/>
                </p:cNvSpPr>
                <p:nvPr/>
              </p:nvSpPr>
              <p:spPr bwMode="auto">
                <a:xfrm>
                  <a:off x="2189" y="6541"/>
                  <a:ext cx="73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sp>
          <p:nvSpPr>
            <p:cNvPr id="375816" name="Rectangle 138"/>
            <p:cNvSpPr>
              <a:spLocks noChangeArrowheads="1"/>
            </p:cNvSpPr>
            <p:nvPr/>
          </p:nvSpPr>
          <p:spPr bwMode="auto">
            <a:xfrm>
              <a:off x="-4" y="-4"/>
              <a:ext cx="2927" cy="7182"/>
            </a:xfrm>
            <a:prstGeom prst="rect">
              <a:avLst/>
            </a:prstGeom>
            <a:noFill/>
            <a:ln w="1428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375813" name="Rectangle 139"/>
          <p:cNvSpPr>
            <a:spLocks noGrp="1" noChangeArrowheads="1"/>
          </p:cNvSpPr>
          <p:nvPr>
            <p:ph type="title"/>
          </p:nvPr>
        </p:nvSpPr>
        <p:spPr>
          <a:xfrm>
            <a:off x="0" y="0"/>
            <a:ext cx="7924800" cy="990600"/>
          </a:xfrm>
          <a:solidFill>
            <a:schemeClr val="tx1"/>
          </a:solidFill>
        </p:spPr>
        <p:txBody>
          <a:bodyPr/>
          <a:lstStyle/>
          <a:p>
            <a:pPr eaLnBrk="1" hangingPunct="1"/>
            <a:r>
              <a:rPr kumimoji="0" lang="en-US" altLang="zh-CN" sz="4000" b="1" dirty="0">
                <a:latin typeface="Arial" charset="0"/>
                <a:ea typeface="SimSun" charset="0"/>
                <a:cs typeface="SimSun" charset="0"/>
              </a:rPr>
              <a:t>Grumbling in the Wilderness</a:t>
            </a:r>
            <a:br>
              <a:rPr kumimoji="0" lang="en-US" altLang="zh-CN" sz="1800" b="1" dirty="0">
                <a:latin typeface="Arial" charset="0"/>
                <a:ea typeface="SimSun" charset="0"/>
                <a:cs typeface="SimSun" charset="0"/>
              </a:rPr>
            </a:br>
            <a:r>
              <a:rPr kumimoji="0" lang="en-US" altLang="zh-CN" sz="1800" b="1" dirty="0">
                <a:latin typeface="Arial" charset="0"/>
                <a:ea typeface="SimSun" charset="0"/>
                <a:cs typeface="SimSun" charset="0"/>
              </a:rPr>
              <a:t>Paul N. </a:t>
            </a:r>
            <a:r>
              <a:rPr kumimoji="0" lang="en-US" altLang="zh-CN" sz="1800" b="1" dirty="0" err="1">
                <a:latin typeface="Arial" charset="0"/>
                <a:ea typeface="SimSun" charset="0"/>
                <a:cs typeface="SimSun" charset="0"/>
              </a:rPr>
              <a:t>Benware</a:t>
            </a:r>
            <a:r>
              <a:rPr kumimoji="0" lang="en-US" altLang="zh-CN" sz="1800" b="1" dirty="0">
                <a:latin typeface="Arial" charset="0"/>
                <a:ea typeface="SimSun" charset="0"/>
                <a:cs typeface="SimSun" charset="0"/>
              </a:rPr>
              <a:t>, </a:t>
            </a:r>
            <a:r>
              <a:rPr kumimoji="0" lang="en-US" altLang="zh-CN" sz="1800" b="1" i="1" dirty="0">
                <a:latin typeface="Arial" charset="0"/>
                <a:ea typeface="SimSun" charset="0"/>
                <a:cs typeface="SimSun" charset="0"/>
              </a:rPr>
              <a:t>Survey of the Old Testament,</a:t>
            </a:r>
            <a:r>
              <a:rPr kumimoji="0" lang="en-US" altLang="zh-CN" sz="1800" b="1" dirty="0">
                <a:latin typeface="Arial" charset="0"/>
                <a:ea typeface="SimSun" charset="0"/>
                <a:cs typeface="SimSun" charset="0"/>
              </a:rPr>
              <a:t> 68</a:t>
            </a:r>
            <a:endParaRPr kumimoji="0" lang="en-US" sz="1800" b="1" dirty="0">
              <a:latin typeface="Arial" charset="0"/>
              <a:ea typeface="SimSun" charset="0"/>
              <a:cs typeface="SimSun" charset="0"/>
            </a:endParaRPr>
          </a:p>
        </p:txBody>
      </p:sp>
      <p:sp>
        <p:nvSpPr>
          <p:cNvPr id="375814" name="Text Box 140"/>
          <p:cNvSpPr txBox="1">
            <a:spLocks noChangeArrowheads="1"/>
          </p:cNvSpPr>
          <p:nvPr/>
        </p:nvSpPr>
        <p:spPr bwMode="auto">
          <a:xfrm>
            <a:off x="8049194" y="0"/>
            <a:ext cx="1094806" cy="461665"/>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b="1">
                <a:solidFill>
                  <a:srgbClr val="FFFFFF"/>
                </a:solidFill>
                <a:latin typeface="Arial" charset="0"/>
                <a:cs typeface="Arial" charset="0"/>
              </a:rPr>
              <a:t>157a</a:t>
            </a:r>
          </a:p>
        </p:txBody>
      </p:sp>
    </p:spTree>
    <p:extLst>
      <p:ext uri="{BB962C8B-B14F-4D97-AF65-F5344CB8AC3E}">
        <p14:creationId xmlns:p14="http://schemas.microsoft.com/office/powerpoint/2010/main" val="3120863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42019"/>
                                        </p:tgtEl>
                                        <p:attrNameLst>
                                          <p:attrName>style.visibility</p:attrName>
                                        </p:attrNameLst>
                                      </p:cBhvr>
                                      <p:to>
                                        <p:strVal val="visible"/>
                                      </p:to>
                                    </p:set>
                                    <p:animEffect transition="in" filter="box(in)">
                                      <p:cBhvr>
                                        <p:cTn id="7" dur="500"/>
                                        <p:tgtEl>
                                          <p:spTgt spid="342019"/>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01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0 Adds\3 Judah\Red Canyon\Red Canyon sr\Red Canyon6.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 from above, tb n062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C:\0Images\SR Slides\Negev\Nahal Zin rugged mountains, 72-5tb.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 tb n121701.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east, tb n1217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Negev\sr\Machtesh Ramon from north2, df 1110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Wilderness of Judah\sr\Solomon's Pillars, df 1011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0 Adds\3 Judah\Machtesh Qatan\sr\Machtesh Qatan from east2, tb n112500 sr.jpg"/>
</p:tagLst>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Story">
  <a:themeElements>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1_Story">
      <a:majorFont>
        <a:latin typeface="Calisto MT"/>
        <a:ea typeface="ＭＳ Ｐゴシック"/>
        <a:cs typeface="ＭＳ Ｐゴシック"/>
      </a:majorFont>
      <a:minorFont>
        <a:latin typeface="Calisto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ZESTY">
  <a:themeElements>
    <a:clrScheme name="ZESTY 5">
      <a:dk1>
        <a:srgbClr val="000000"/>
      </a:dk1>
      <a:lt1>
        <a:srgbClr val="FFFFCC"/>
      </a:lt1>
      <a:dk2>
        <a:srgbClr val="FFFFFF"/>
      </a:dk2>
      <a:lt2>
        <a:srgbClr val="C58051"/>
      </a:lt2>
      <a:accent1>
        <a:srgbClr val="99CC00"/>
      </a:accent1>
      <a:accent2>
        <a:srgbClr val="800000"/>
      </a:accent2>
      <a:accent3>
        <a:srgbClr val="FFFFE2"/>
      </a:accent3>
      <a:accent4>
        <a:srgbClr val="000000"/>
      </a:accent4>
      <a:accent5>
        <a:srgbClr val="CAE2AA"/>
      </a:accent5>
      <a:accent6>
        <a:srgbClr val="730000"/>
      </a:accent6>
      <a:hlink>
        <a:srgbClr val="FF0000"/>
      </a:hlink>
      <a:folHlink>
        <a:srgbClr val="CC9900"/>
      </a:folHlink>
    </a:clrScheme>
    <a:fontScheme name="ZESTY">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ZESTY 1">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ZESTY 2">
        <a:dk1>
          <a:srgbClr val="000000"/>
        </a:dk1>
        <a:lt1>
          <a:srgbClr val="FFFFFF"/>
        </a:lt1>
        <a:dk2>
          <a:srgbClr val="000000"/>
        </a:dk2>
        <a:lt2>
          <a:srgbClr val="FFFFFF"/>
        </a:lt2>
        <a:accent1>
          <a:srgbClr val="CC3399"/>
        </a:accent1>
        <a:accent2>
          <a:srgbClr val="000066"/>
        </a:accent2>
        <a:accent3>
          <a:srgbClr val="FFFFFF"/>
        </a:accent3>
        <a:accent4>
          <a:srgbClr val="000000"/>
        </a:accent4>
        <a:accent5>
          <a:srgbClr val="E2ADCA"/>
        </a:accent5>
        <a:accent6>
          <a:srgbClr val="00005C"/>
        </a:accent6>
        <a:hlink>
          <a:srgbClr val="CC66FF"/>
        </a:hlink>
        <a:folHlink>
          <a:srgbClr val="660033"/>
        </a:folHlink>
      </a:clrScheme>
      <a:clrMap bg1="lt1" tx1="dk1" bg2="lt2" tx2="dk2" accent1="accent1" accent2="accent2" accent3="accent3" accent4="accent4" accent5="accent5" accent6="accent6" hlink="hlink" folHlink="folHlink"/>
    </a:extraClrScheme>
    <a:extraClrScheme>
      <a:clrScheme name="ZESTY 3">
        <a:dk1>
          <a:srgbClr val="000000"/>
        </a:dk1>
        <a:lt1>
          <a:srgbClr val="FFFFFF"/>
        </a:lt1>
        <a:dk2>
          <a:srgbClr val="F8F8F8"/>
        </a:dk2>
        <a:lt2>
          <a:srgbClr val="336699"/>
        </a:lt2>
        <a:accent1>
          <a:srgbClr val="0099FF"/>
        </a:accent1>
        <a:accent2>
          <a:srgbClr val="33CCCC"/>
        </a:accent2>
        <a:accent3>
          <a:srgbClr val="FFFFFF"/>
        </a:accent3>
        <a:accent4>
          <a:srgbClr val="000000"/>
        </a:accent4>
        <a:accent5>
          <a:srgbClr val="AACAFF"/>
        </a:accent5>
        <a:accent6>
          <a:srgbClr val="2DB9B9"/>
        </a:accent6>
        <a:hlink>
          <a:srgbClr val="CC00CC"/>
        </a:hlink>
        <a:folHlink>
          <a:srgbClr val="333399"/>
        </a:folHlink>
      </a:clrScheme>
      <a:clrMap bg1="lt1" tx1="dk1" bg2="lt2" tx2="dk2" accent1="accent1" accent2="accent2" accent3="accent3" accent4="accent4" accent5="accent5" accent6="accent6" hlink="hlink" folHlink="folHlink"/>
    </a:extraClrScheme>
    <a:extraClrScheme>
      <a:clrScheme name="ZESTY 4">
        <a:dk1>
          <a:srgbClr val="000000"/>
        </a:dk1>
        <a:lt1>
          <a:srgbClr val="FFFFFF"/>
        </a:lt1>
        <a:dk2>
          <a:srgbClr val="000000"/>
        </a:dk2>
        <a:lt2>
          <a:srgbClr val="FFFFFF"/>
        </a:lt2>
        <a:accent1>
          <a:srgbClr val="FF0000"/>
        </a:accent1>
        <a:accent2>
          <a:srgbClr val="008000"/>
        </a:accent2>
        <a:accent3>
          <a:srgbClr val="FFFFFF"/>
        </a:accent3>
        <a:accent4>
          <a:srgbClr val="000000"/>
        </a:accent4>
        <a:accent5>
          <a:srgbClr val="FFAAAA"/>
        </a:accent5>
        <a:accent6>
          <a:srgbClr val="007300"/>
        </a:accent6>
        <a:hlink>
          <a:srgbClr val="FFFFFF"/>
        </a:hlink>
        <a:folHlink>
          <a:srgbClr val="003300"/>
        </a:folHlink>
      </a:clrScheme>
      <a:clrMap bg1="lt1" tx1="dk1" bg2="lt2" tx2="dk2" accent1="accent1" accent2="accent2" accent3="accent3" accent4="accent4" accent5="accent5" accent6="accent6" hlink="hlink" folHlink="folHlink"/>
    </a:extraClrScheme>
    <a:extraClrScheme>
      <a:clrScheme name="ZESTY 5">
        <a:dk1>
          <a:srgbClr val="000000"/>
        </a:dk1>
        <a:lt1>
          <a:srgbClr val="FFFFCC"/>
        </a:lt1>
        <a:dk2>
          <a:srgbClr val="FFFFFF"/>
        </a:dk2>
        <a:lt2>
          <a:srgbClr val="C58051"/>
        </a:lt2>
        <a:accent1>
          <a:srgbClr val="99CC00"/>
        </a:accent1>
        <a:accent2>
          <a:srgbClr val="800000"/>
        </a:accent2>
        <a:accent3>
          <a:srgbClr val="FFFFE2"/>
        </a:accent3>
        <a:accent4>
          <a:srgbClr val="000000"/>
        </a:accent4>
        <a:accent5>
          <a:srgbClr val="CAE2AA"/>
        </a:accent5>
        <a:accent6>
          <a:srgbClr val="730000"/>
        </a:accent6>
        <a:hlink>
          <a:srgbClr val="FF0000"/>
        </a:hlink>
        <a:folHlink>
          <a:srgbClr val="CC9900"/>
        </a:folHlink>
      </a:clrScheme>
      <a:clrMap bg1="lt1" tx1="dk1" bg2="lt2" tx2="dk2" accent1="accent1" accent2="accent2" accent3="accent3" accent4="accent4" accent5="accent5" accent6="accent6" hlink="hlink" folHlink="folHlink"/>
    </a:extraClrScheme>
    <a:extraClrScheme>
      <a:clrScheme name="ZESTY 6">
        <a:dk1>
          <a:srgbClr val="000000"/>
        </a:dk1>
        <a:lt1>
          <a:srgbClr val="FFFFFF"/>
        </a:lt1>
        <a:dk2>
          <a:srgbClr val="000066"/>
        </a:dk2>
        <a:lt2>
          <a:srgbClr val="FFFFFF"/>
        </a:lt2>
        <a:accent1>
          <a:srgbClr val="F8F8F8"/>
        </a:accent1>
        <a:accent2>
          <a:srgbClr val="0066FF"/>
        </a:accent2>
        <a:accent3>
          <a:srgbClr val="FFFFFF"/>
        </a:accent3>
        <a:accent4>
          <a:srgbClr val="000000"/>
        </a:accent4>
        <a:accent5>
          <a:srgbClr val="FBFBFB"/>
        </a:accent5>
        <a:accent6>
          <a:srgbClr val="005CE7"/>
        </a:accent6>
        <a:hlink>
          <a:srgbClr val="FF0033"/>
        </a:hlink>
        <a:folHlink>
          <a:srgbClr val="000066"/>
        </a:folHlink>
      </a:clrScheme>
      <a:clrMap bg1="lt1" tx1="dk1" bg2="lt2" tx2="dk2" accent1="accent1" accent2="accent2" accent3="accent3" accent4="accent4" accent5="accent5" accent6="accent6" hlink="hlink" folHlink="folHlink"/>
    </a:extraClrScheme>
    <a:extraClrScheme>
      <a:clrScheme name="ZESTY 7">
        <a:dk1>
          <a:srgbClr val="0000CC"/>
        </a:dk1>
        <a:lt1>
          <a:srgbClr val="FFFFFF"/>
        </a:lt1>
        <a:dk2>
          <a:srgbClr val="000000"/>
        </a:dk2>
        <a:lt2>
          <a:srgbClr val="FFFFFF"/>
        </a:lt2>
        <a:accent1>
          <a:srgbClr val="3366FF"/>
        </a:accent1>
        <a:accent2>
          <a:srgbClr val="000066"/>
        </a:accent2>
        <a:accent3>
          <a:srgbClr val="AAAAAA"/>
        </a:accent3>
        <a:accent4>
          <a:srgbClr val="DADADA"/>
        </a:accent4>
        <a:accent5>
          <a:srgbClr val="ADB8FF"/>
        </a:accent5>
        <a:accent6>
          <a:srgbClr val="00005C"/>
        </a:accent6>
        <a:hlink>
          <a:srgbClr val="333399"/>
        </a:hlink>
        <a:folHlink>
          <a:srgbClr val="99CCFF"/>
        </a:folHlink>
      </a:clrScheme>
      <a:clrMap bg1="dk2" tx1="lt1" bg2="dk1" tx2="lt2" accent1="accent1" accent2="accent2" accent3="accent3" accent4="accent4" accent5="accent5" accent6="accent6" hlink="hlink" folHlink="folHlink"/>
    </a:extraClrScheme>
    <a:extraClrScheme>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
      <a:clrScheme name="ZESTY 9">
        <a:dk1>
          <a:srgbClr val="000000"/>
        </a:dk1>
        <a:lt1>
          <a:srgbClr val="FFFFFF"/>
        </a:lt1>
        <a:dk2>
          <a:srgbClr val="FFFFFF"/>
        </a:dk2>
        <a:lt2>
          <a:srgbClr val="FF9900"/>
        </a:lt2>
        <a:accent1>
          <a:srgbClr val="FF0000"/>
        </a:accent1>
        <a:accent2>
          <a:srgbClr val="800080"/>
        </a:accent2>
        <a:accent3>
          <a:srgbClr val="FFFFFF"/>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Leaf Veins">
  <a:themeElements>
    <a:clrScheme name="Leaf Veins 1">
      <a:dk1>
        <a:srgbClr val="5C1F00"/>
      </a:dk1>
      <a:lt1>
        <a:srgbClr val="FFDB96"/>
      </a:lt1>
      <a:dk2>
        <a:srgbClr val="62925E"/>
      </a:dk2>
      <a:lt2>
        <a:srgbClr val="FFDB96"/>
      </a:lt2>
      <a:accent1>
        <a:srgbClr val="713E39"/>
      </a:accent1>
      <a:accent2>
        <a:srgbClr val="BE7960"/>
      </a:accent2>
      <a:accent3>
        <a:srgbClr val="B7C7B6"/>
      </a:accent3>
      <a:accent4>
        <a:srgbClr val="DABB7F"/>
      </a:accent4>
      <a:accent5>
        <a:srgbClr val="BBAFAE"/>
      </a:accent5>
      <a:accent6>
        <a:srgbClr val="AC6D56"/>
      </a:accent6>
      <a:hlink>
        <a:srgbClr val="408000"/>
      </a:hlink>
      <a:folHlink>
        <a:srgbClr val="D3A219"/>
      </a:folHlink>
    </a:clrScheme>
    <a:fontScheme name="Leaf Veins">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Leaf Veins 1">
        <a:dk1>
          <a:srgbClr val="5C1F00"/>
        </a:dk1>
        <a:lt1>
          <a:srgbClr val="FFDB96"/>
        </a:lt1>
        <a:dk2>
          <a:srgbClr val="62925E"/>
        </a:dk2>
        <a:lt2>
          <a:srgbClr val="FFDB96"/>
        </a:lt2>
        <a:accent1>
          <a:srgbClr val="713E39"/>
        </a:accent1>
        <a:accent2>
          <a:srgbClr val="BE7960"/>
        </a:accent2>
        <a:accent3>
          <a:srgbClr val="B7C7B6"/>
        </a:accent3>
        <a:accent4>
          <a:srgbClr val="DABB7F"/>
        </a:accent4>
        <a:accent5>
          <a:srgbClr val="BBAFAE"/>
        </a:accent5>
        <a:accent6>
          <a:srgbClr val="AC6D56"/>
        </a:accent6>
        <a:hlink>
          <a:srgbClr val="408000"/>
        </a:hlink>
        <a:folHlink>
          <a:srgbClr val="D3A219"/>
        </a:folHlink>
      </a:clrScheme>
      <a:clrMap bg1="dk2" tx1="lt1" bg2="dk1" tx2="lt2" accent1="accent1" accent2="accent2" accent3="accent3" accent4="accent4" accent5="accent5" accent6="accent6" hlink="hlink" folHlink="folHlink"/>
    </a:extraClrScheme>
    <a:extraClrScheme>
      <a:clrScheme name="Leaf Veins 2">
        <a:dk1>
          <a:srgbClr val="2D2015"/>
        </a:dk1>
        <a:lt1>
          <a:srgbClr val="FFDB96"/>
        </a:lt1>
        <a:dk2>
          <a:srgbClr val="609060"/>
        </a:dk2>
        <a:lt2>
          <a:srgbClr val="FFDB96"/>
        </a:lt2>
        <a:accent1>
          <a:srgbClr val="8C7B70"/>
        </a:accent1>
        <a:accent2>
          <a:srgbClr val="8F5F2F"/>
        </a:accent2>
        <a:accent3>
          <a:srgbClr val="B6C6B6"/>
        </a:accent3>
        <a:accent4>
          <a:srgbClr val="DABB7F"/>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1_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3305</TotalTime>
  <Words>10488</Words>
  <Application>Microsoft Macintosh PowerPoint</Application>
  <PresentationFormat>On-screen Show (4:3)</PresentationFormat>
  <Paragraphs>1857</Paragraphs>
  <Slides>194</Slides>
  <Notes>146</Notes>
  <HiddenSlides>0</HiddenSlides>
  <MMClips>0</MMClips>
  <ScaleCrop>false</ScaleCrop>
  <HeadingPairs>
    <vt:vector size="6" baseType="variant">
      <vt:variant>
        <vt:lpstr>Fonts Used</vt:lpstr>
      </vt:variant>
      <vt:variant>
        <vt:i4>23</vt:i4>
      </vt:variant>
      <vt:variant>
        <vt:lpstr>Theme</vt:lpstr>
      </vt:variant>
      <vt:variant>
        <vt:i4>29</vt:i4>
      </vt:variant>
      <vt:variant>
        <vt:lpstr>Slide Titles</vt:lpstr>
      </vt:variant>
      <vt:variant>
        <vt:i4>194</vt:i4>
      </vt:variant>
    </vt:vector>
  </HeadingPairs>
  <TitlesOfParts>
    <vt:vector size="246" baseType="lpstr">
      <vt:lpstr>BONES</vt:lpstr>
      <vt:lpstr>Chicago</vt:lpstr>
      <vt:lpstr>Times</vt:lpstr>
      <vt:lpstr>Apple Chancery</vt:lpstr>
      <vt:lpstr>Arial</vt:lpstr>
      <vt:lpstr>Arial Black</vt:lpstr>
      <vt:lpstr>Arial Narrow</vt:lpstr>
      <vt:lpstr>Arial Rounded MT Bold</vt:lpstr>
      <vt:lpstr>Calibri</vt:lpstr>
      <vt:lpstr>Calisto MT</vt:lpstr>
      <vt:lpstr>Century Gothic</vt:lpstr>
      <vt:lpstr>Chalkboard</vt:lpstr>
      <vt:lpstr>Comic Sans MS</vt:lpstr>
      <vt:lpstr>Franklin Gothic Medium</vt:lpstr>
      <vt:lpstr>Geneva</vt:lpstr>
      <vt:lpstr>Helvetica</vt:lpstr>
      <vt:lpstr>Impact</vt:lpstr>
      <vt:lpstr>Lucida Bright</vt:lpstr>
      <vt:lpstr>Monotype Sorts</vt:lpstr>
      <vt:lpstr>Tahoma</vt:lpstr>
      <vt:lpstr>Times New Roman</vt:lpstr>
      <vt:lpstr>Verdana</vt:lpstr>
      <vt:lpstr>Wingdings</vt:lpstr>
      <vt:lpstr>49_Blank Presentation</vt:lpstr>
      <vt:lpstr>2_SERENE</vt:lpstr>
      <vt:lpstr>4_SERENE</vt:lpstr>
      <vt:lpstr>Default Design</vt:lpstr>
      <vt:lpstr>1_Circuit</vt:lpstr>
      <vt:lpstr>Blank Presentation</vt:lpstr>
      <vt:lpstr>4_Default Design</vt:lpstr>
      <vt:lpstr>1_Default Design</vt:lpstr>
      <vt:lpstr>2_Blank Presentation</vt:lpstr>
      <vt:lpstr>3_Story</vt:lpstr>
      <vt:lpstr>3_Default Design</vt:lpstr>
      <vt:lpstr>1_untitled 3</vt:lpstr>
      <vt:lpstr>untitled 3</vt:lpstr>
      <vt:lpstr>7_Default Design</vt:lpstr>
      <vt:lpstr>ZESTY</vt:lpstr>
      <vt:lpstr>3_Blank Presentation</vt:lpstr>
      <vt:lpstr>2_Default Design</vt:lpstr>
      <vt:lpstr>Leaf Veins</vt:lpstr>
      <vt:lpstr>8_Default Design</vt:lpstr>
      <vt:lpstr>3_SERENE</vt:lpstr>
      <vt:lpstr>9_Default Design</vt:lpstr>
      <vt:lpstr>1_untitled 1</vt:lpstr>
      <vt:lpstr>1_Blank Presentation</vt:lpstr>
      <vt:lpstr>4_Office Theme</vt:lpstr>
      <vt:lpstr>4_Blank Presentation</vt:lpstr>
      <vt:lpstr>6_Default Design</vt:lpstr>
      <vt:lpstr>10_Blank Presentation</vt:lpstr>
      <vt:lpstr>10_Default Design</vt:lpstr>
      <vt:lpstr>5_Blank Presentation</vt:lpstr>
      <vt:lpstr>Be Prepared</vt:lpstr>
      <vt:lpstr>Boy Scouts</vt:lpstr>
      <vt:lpstr>Be Prepared</vt:lpstr>
      <vt:lpstr>How would you prepare for a Hurricane?</vt:lpstr>
      <vt:lpstr>Be Prepared</vt:lpstr>
      <vt:lpstr>Irma</vt:lpstr>
      <vt:lpstr>Irma</vt:lpstr>
      <vt:lpstr>Irma</vt:lpstr>
      <vt:lpstr>Irma</vt:lpstr>
      <vt:lpstr>Be Prepared</vt:lpstr>
      <vt:lpstr>How does God prepare us to serve him?</vt:lpstr>
      <vt:lpstr>Numbers</vt:lpstr>
      <vt:lpstr>Time When Numbers Starts</vt:lpstr>
      <vt:lpstr>Time When Numbers Ends</vt:lpstr>
      <vt:lpstr>Map Preceding Numbers</vt:lpstr>
      <vt:lpstr>Geographical Start of Numbers</vt:lpstr>
      <vt:lpstr>Geographical End of Numbers</vt:lpstr>
      <vt:lpstr>Numbers</vt:lpstr>
      <vt:lpstr>Key Word</vt:lpstr>
      <vt:lpstr>Water from a Rock</vt:lpstr>
      <vt:lpstr>Numbers gives wisdom</vt:lpstr>
      <vt:lpstr>Numbers teaches &amp; encourages</vt:lpstr>
      <vt:lpstr>Birth of a People</vt:lpstr>
      <vt:lpstr>Summary Statement</vt:lpstr>
      <vt:lpstr>How does God prepare us to serve him?</vt:lpstr>
      <vt:lpstr>I. God organizes us to be holy.</vt:lpstr>
      <vt:lpstr>Slides on  Numbers 1</vt:lpstr>
      <vt:lpstr>Numbers</vt:lpstr>
      <vt:lpstr>Slides on  Numbers 2</vt:lpstr>
      <vt:lpstr>Population Changes in the Wilderness</vt:lpstr>
      <vt:lpstr>Where did Israel fit 2 million people?</vt:lpstr>
      <vt:lpstr>Tribes Encircled the Tabernacle</vt:lpstr>
      <vt:lpstr>Populations</vt:lpstr>
      <vt:lpstr>A Cross Formation!</vt:lpstr>
      <vt:lpstr>Slides on  Numbers 3</vt:lpstr>
      <vt:lpstr>Levite &amp; Priest Tents</vt:lpstr>
      <vt:lpstr>Levi's Family Tree</vt:lpstr>
      <vt:lpstr>Slides on  Numbers 4</vt:lpstr>
      <vt:lpstr>Putting it together…</vt:lpstr>
      <vt:lpstr>Slides on  Numbers 5</vt:lpstr>
      <vt:lpstr>Numbers</vt:lpstr>
      <vt:lpstr>Slides on  Numbers 6</vt:lpstr>
      <vt:lpstr>The  LORD       Bless you</vt:lpstr>
      <vt:lpstr>Slides on  Numbers 7</vt:lpstr>
      <vt:lpstr>Numbers 7:12</vt:lpstr>
      <vt:lpstr>Slides on  Numbers 8</vt:lpstr>
      <vt:lpstr>Slides on  Numbers 9</vt:lpstr>
      <vt:lpstr>Follow God’s directions instead of your own way to order your life.</vt:lpstr>
      <vt:lpstr>Be organized.</vt:lpstr>
      <vt:lpstr>Be organized.</vt:lpstr>
      <vt:lpstr>God has given you all you need to serve him.</vt:lpstr>
      <vt:lpstr>Let God work through you  (Phil 2:13 NLT)</vt:lpstr>
      <vt:lpstr>1 Cor. 10:13 (NLT)</vt:lpstr>
      <vt:lpstr>Philippians 4:13</vt:lpstr>
      <vt:lpstr>Slides on  Numbers 10</vt:lpstr>
      <vt:lpstr>How does God prepare us to serve him?</vt:lpstr>
      <vt:lpstr>I. God organizes us to be holy.</vt:lpstr>
      <vt:lpstr>II. God warns us of the cost of unbelief.</vt:lpstr>
      <vt:lpstr>Numbers</vt:lpstr>
      <vt:lpstr>The Silver Trumpets (10:1-10)</vt:lpstr>
      <vt:lpstr>Marching Orders</vt:lpstr>
      <vt:lpstr>The Marching Line</vt:lpstr>
      <vt:lpstr>The Wilderness of Paran (10:12)</vt:lpstr>
      <vt:lpstr>Slides on  Numbers 11</vt:lpstr>
      <vt:lpstr>Complaining!</vt:lpstr>
      <vt:lpstr>Slides on  Numbers 12</vt:lpstr>
      <vt:lpstr>Numbers 1–12 Map</vt:lpstr>
      <vt:lpstr>Numbers</vt:lpstr>
      <vt:lpstr>Slides on  Numbers 13</vt:lpstr>
      <vt:lpstr>Wilderness Wanderings</vt:lpstr>
      <vt:lpstr>Kadesh Barnea (13:26)</vt:lpstr>
      <vt:lpstr>Journey of the Spies   Num. 13:21-24</vt:lpstr>
      <vt:lpstr>The Spies Return</vt:lpstr>
      <vt:lpstr>The Majority Report</vt:lpstr>
      <vt:lpstr>The Minority Report</vt:lpstr>
      <vt:lpstr>Slides on  Numbers 14</vt:lpstr>
      <vt:lpstr>God's Report</vt:lpstr>
      <vt:lpstr>Key Verses</vt:lpstr>
      <vt:lpstr>Wilderness of Zin</vt:lpstr>
      <vt:lpstr>No Directions</vt:lpstr>
      <vt:lpstr>Divine Discipline</vt:lpstr>
      <vt:lpstr>Slides on  Numbers 15</vt:lpstr>
      <vt:lpstr>OT Discipline</vt:lpstr>
      <vt:lpstr>The Man Picking Up Sticks on the Sabbath (Numbers 15:30-36)</vt:lpstr>
      <vt:lpstr>"For anyone who refused to obey the law of Moses was put to death without mercy on the testimony of two or three witnesses"  (Hebrews 10:28; cf. Num. 15:30-36 NLT).</vt:lpstr>
      <vt:lpstr>The Future Reign of the Servant Kings</vt:lpstr>
      <vt:lpstr>Inheritance in the OT</vt:lpstr>
      <vt:lpstr>Inheritance in the OT</vt:lpstr>
      <vt:lpstr>Inheritance in the OT</vt:lpstr>
      <vt:lpstr>Inheritance in the OT</vt:lpstr>
      <vt:lpstr>Inheritance in the OT</vt:lpstr>
      <vt:lpstr>Inheritance in the NT</vt:lpstr>
      <vt:lpstr>Two Types of Inheritance</vt:lpstr>
      <vt:lpstr>Numbers</vt:lpstr>
      <vt:lpstr>Slides on  Numbers 16</vt:lpstr>
      <vt:lpstr>Korah's Rebellion</vt:lpstr>
      <vt:lpstr>More Complaining</vt:lpstr>
      <vt:lpstr>Is Grumbling OK?</vt:lpstr>
      <vt:lpstr>Grumbling in the Wilderness Paul N. Benware, Survey of the Old Testament, 68</vt:lpstr>
      <vt:lpstr>Slides on  Numbers 17</vt:lpstr>
      <vt:lpstr>1 Corinthians 11:27-29 (NIV)</vt:lpstr>
      <vt:lpstr>1 Corinthians 11:30-32 (NIV)</vt:lpstr>
      <vt:lpstr>Slides on  Numbers 18</vt:lpstr>
      <vt:lpstr>Slides on  Numbers 19</vt:lpstr>
      <vt:lpstr>The Red Heifer</vt:lpstr>
      <vt:lpstr>The Red Heifer</vt:lpstr>
      <vt:lpstr>Slides on  Numbers 20</vt:lpstr>
      <vt:lpstr>Numbers</vt:lpstr>
      <vt:lpstr>Water from a Rock (Num. 20:8)</vt:lpstr>
      <vt:lpstr>Slides on  Numbers 21</vt:lpstr>
      <vt:lpstr>Wandering Map</vt:lpstr>
      <vt:lpstr>More Complaining</vt:lpstr>
      <vt:lpstr>"So the LORD sent poisonous snakes among the people, and many were bitten and died.  7Then the people came to Moses and cried out, 'We have sinned by speaking against the LORD and against you. Pray that the LORD will take away the snakes.' So Moses prayed for the people" (Numbers 21:6-7 NLT).</vt:lpstr>
      <vt:lpstr>The Bronze Serpent</vt:lpstr>
      <vt:lpstr>The Bronze Serpent</vt:lpstr>
      <vt:lpstr>The Bronze Serpent</vt:lpstr>
      <vt:lpstr>Transjordan Rivers</vt:lpstr>
      <vt:lpstr>Nahal Arnon (Arnon River)</vt:lpstr>
      <vt:lpstr>Transjordan Events</vt:lpstr>
      <vt:lpstr>Slides on  Numbers 22</vt:lpstr>
      <vt:lpstr>Numbers</vt:lpstr>
      <vt:lpstr>Transjordan Events</vt:lpstr>
      <vt:lpstr>The Balaam Narrative (Num. 22–24)</vt:lpstr>
      <vt:lpstr>Transjordan Events</vt:lpstr>
      <vt:lpstr>Transjordan Events</vt:lpstr>
      <vt:lpstr>Balaam</vt:lpstr>
      <vt:lpstr>Slides on  Numbers 23</vt:lpstr>
      <vt:lpstr>The Balaam Narrative</vt:lpstr>
      <vt:lpstr>Key Verses</vt:lpstr>
      <vt:lpstr>Slides on  Numbers 24</vt:lpstr>
      <vt:lpstr> 2 Peter 2:15-16 (NIV)</vt:lpstr>
      <vt:lpstr>Slides on  Numbers 25</vt:lpstr>
      <vt:lpstr>Transjordan Events</vt:lpstr>
      <vt:lpstr>Jude 11 (NIV)</vt:lpstr>
      <vt:lpstr>The Balaam Narrative (Num. 22–24)</vt:lpstr>
      <vt:lpstr>Revelation 2:14-15</vt:lpstr>
      <vt:lpstr>God instructs us through the failures of others.</vt:lpstr>
      <vt:lpstr>Sometimes marriages fail so...</vt:lpstr>
      <vt:lpstr>... grandparents are parents again</vt:lpstr>
      <vt:lpstr>Salvation &amp; Sanctification</vt:lpstr>
      <vt:lpstr>However, there is still divine discipline…</vt:lpstr>
      <vt:lpstr>Ananias &amp; Sapphira</vt:lpstr>
      <vt:lpstr>Rewards can be lost!</vt:lpstr>
      <vt:lpstr>Some sin leads to premature death (1 John 5:16-17 NIV)</vt:lpstr>
      <vt:lpstr>Slides on  Numbers 26</vt:lpstr>
      <vt:lpstr>How does God prepare us to serve him?</vt:lpstr>
      <vt:lpstr>I. God organizes us to be holy.</vt:lpstr>
      <vt:lpstr>II. God warns us of the cost of unbelief.</vt:lpstr>
      <vt:lpstr>III. God rewards our faithfulness.</vt:lpstr>
      <vt:lpstr>Argument</vt:lpstr>
      <vt:lpstr>Theme</vt:lpstr>
      <vt:lpstr>Numbers</vt:lpstr>
      <vt:lpstr>Population Changes in the Wilderness</vt:lpstr>
      <vt:lpstr>Populations by Tribe</vt:lpstr>
      <vt:lpstr>Slides on  Numbers 27</vt:lpstr>
      <vt:lpstr>Numbers</vt:lpstr>
      <vt:lpstr>Slides on  Numbers 28</vt:lpstr>
      <vt:lpstr>Special Offerings (Num. 28:1-15)</vt:lpstr>
      <vt:lpstr>Slides on  Numbers 29</vt:lpstr>
      <vt:lpstr>Feasts of Numbers 28–29 (in red)</vt:lpstr>
      <vt:lpstr>Slides on  Numbers 30</vt:lpstr>
      <vt:lpstr>Numbers</vt:lpstr>
      <vt:lpstr>Slides on  Numbers 31</vt:lpstr>
      <vt:lpstr>Final Preparations (31–36)</vt:lpstr>
      <vt:lpstr>Slides on  Numbers 32</vt:lpstr>
      <vt:lpstr>Final Preparations (31–36)</vt:lpstr>
      <vt:lpstr>Slides on  Numbers 33</vt:lpstr>
      <vt:lpstr>Final Preparations (31–36)</vt:lpstr>
      <vt:lpstr>Slides on  Numbers 34</vt:lpstr>
      <vt:lpstr>Borders of the Land Promised to Abraham</vt:lpstr>
      <vt:lpstr>Promised Land Borders to Moses (Num 34)</vt:lpstr>
      <vt:lpstr>Final Preparations (31–36)</vt:lpstr>
      <vt:lpstr>Slides on  Numbers 35</vt:lpstr>
      <vt:lpstr>Final Preparations (31–36)</vt:lpstr>
      <vt:lpstr>48 Levitical Cities</vt:lpstr>
      <vt:lpstr>Cities of Refuge</vt:lpstr>
      <vt:lpstr>Final Preparations (31-36)</vt:lpstr>
      <vt:lpstr>Slides on  Numbers 36</vt:lpstr>
      <vt:lpstr>Daughters of Zelophehad (Num. 36)</vt:lpstr>
      <vt:lpstr>Geographical End of Numbers</vt:lpstr>
      <vt:lpstr>God will continue leading you when you are obedient.</vt:lpstr>
      <vt:lpstr>Do you really doubt that God will forget to reward you?</vt:lpstr>
      <vt:lpstr>Crowns in the NT</vt:lpstr>
      <vt:lpstr>Christ promises rewards for perseverance (Rev. 3:11b). </vt:lpstr>
      <vt:lpstr>How does God prepare us to serve him?</vt:lpstr>
      <vt:lpstr>Numbers  Summary Statement</vt:lpstr>
      <vt:lpstr>Main Idea</vt:lpstr>
      <vt:lpstr>I. God organizes us to be holy.</vt:lpstr>
      <vt:lpstr>II. God warns us of the cost of unbelief.</vt:lpstr>
      <vt:lpstr>III. God rewards our faithfulness.</vt:lpstr>
      <vt:lpstr>How to Be Prepared</vt:lpstr>
      <vt:lpstr>Be Prepared! How is God directing or warning you right now? </vt:lpstr>
      <vt:lpstr>Black</vt:lpstr>
      <vt:lpstr>OT Preaching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201</cp:revision>
  <dcterms:created xsi:type="dcterms:W3CDTF">2014-08-02T06:39:19Z</dcterms:created>
  <dcterms:modified xsi:type="dcterms:W3CDTF">2023-01-03T05:21:33Z</dcterms:modified>
</cp:coreProperties>
</file>